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1" r:id="rId4"/>
    <p:sldId id="266" r:id="rId5"/>
    <p:sldId id="267" r:id="rId6"/>
    <p:sldId id="265"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48" d="100"/>
          <a:sy n="48" d="100"/>
        </p:scale>
        <p:origin x="555" y="3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4</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754819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5</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514391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802.15-21-0059-00-0thz-January </a:t>
            </a:r>
            <a:r>
              <a:rPr lang="en-US" sz="1400" b="1" dirty="0" smtClean="0"/>
              <a:t>2022_Closing_Plenary_Slides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January 2022</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January 2022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24 January 2022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January 2022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a:t>
            </a:r>
            <a:r>
              <a:rPr lang="de-DE" dirty="0" err="1" smtClean="0"/>
              <a:t>January</a:t>
            </a:r>
            <a:r>
              <a:rPr lang="de-DE" dirty="0" smtClean="0"/>
              <a:t> 2022</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2  </a:t>
            </a:r>
            <a:r>
              <a:rPr lang="de-DE" sz="1800" dirty="0" err="1" smtClean="0"/>
              <a:t>meeting</a:t>
            </a:r>
            <a:r>
              <a:rPr lang="de-DE" sz="1800" dirty="0" err="1"/>
              <a:t>s</a:t>
            </a:r>
            <a:r>
              <a:rPr lang="de-DE" sz="1800" dirty="0" smtClean="0"/>
              <a:t> on </a:t>
            </a:r>
            <a:r>
              <a:rPr lang="de-DE" sz="1800" dirty="0" err="1" smtClean="0"/>
              <a:t>Fri</a:t>
            </a:r>
            <a:r>
              <a:rPr lang="de-DE" sz="1800" dirty="0" smtClean="0"/>
              <a:t> AM1 and Mon AM0 (</a:t>
            </a:r>
            <a:r>
              <a:rPr lang="de-DE" sz="1800" dirty="0" err="1" smtClean="0"/>
              <a:t>as</a:t>
            </a:r>
            <a:r>
              <a:rPr lang="de-DE" sz="1800" dirty="0" smtClean="0"/>
              <a:t> a </a:t>
            </a:r>
            <a:r>
              <a:rPr lang="de-DE" sz="1800" dirty="0" err="1" smtClean="0"/>
              <a:t>joint</a:t>
            </a:r>
            <a:r>
              <a:rPr lang="de-DE" sz="1800" dirty="0" smtClean="0"/>
              <a:t> </a:t>
            </a:r>
            <a:r>
              <a:rPr lang="de-DE" sz="1800" dirty="0" err="1" smtClean="0"/>
              <a:t>meeting</a:t>
            </a:r>
            <a:r>
              <a:rPr lang="de-DE" sz="1800" dirty="0" smtClean="0"/>
              <a:t> </a:t>
            </a:r>
            <a:r>
              <a:rPr lang="de-DE" sz="1800" dirty="0" err="1" smtClean="0"/>
              <a:t>with</a:t>
            </a:r>
            <a:r>
              <a:rPr lang="de-DE" sz="1800" dirty="0" smtClean="0"/>
              <a:t> TG3ma)</a:t>
            </a:r>
          </a:p>
          <a:p>
            <a:endParaRPr lang="de-DE" sz="1800" dirty="0"/>
          </a:p>
          <a:p>
            <a:r>
              <a:rPr lang="de-DE" sz="1800" dirty="0" err="1" smtClean="0"/>
              <a:t>Discussion</a:t>
            </a:r>
            <a:r>
              <a:rPr lang="de-DE" sz="1800" dirty="0" smtClean="0"/>
              <a:t> </a:t>
            </a:r>
            <a:r>
              <a:rPr lang="de-DE" sz="1800" dirty="0" err="1" smtClean="0"/>
              <a:t>Ofcom</a:t>
            </a:r>
            <a:r>
              <a:rPr lang="de-DE" sz="1800" dirty="0" smtClean="0"/>
              <a:t> </a:t>
            </a:r>
            <a:r>
              <a:rPr lang="de-DE" sz="1800" dirty="0" err="1" smtClean="0"/>
              <a:t>Document</a:t>
            </a:r>
            <a:r>
              <a:rPr lang="de-DE" sz="1800" dirty="0" smtClean="0"/>
              <a:t> </a:t>
            </a:r>
            <a:r>
              <a:rPr lang="de-DE" sz="1800" dirty="0"/>
              <a:t>on </a:t>
            </a:r>
            <a:r>
              <a:rPr lang="de-DE" sz="1800" dirty="0" err="1"/>
              <a:t>THz</a:t>
            </a:r>
            <a:r>
              <a:rPr lang="de-DE" sz="1800" dirty="0"/>
              <a:t> </a:t>
            </a:r>
            <a:r>
              <a:rPr lang="de-DE" sz="1800" dirty="0" err="1"/>
              <a:t>Spectrum</a:t>
            </a:r>
            <a:r>
              <a:rPr lang="de-DE" sz="1800" dirty="0"/>
              <a:t>(21/18-0134)</a:t>
            </a:r>
          </a:p>
          <a:p>
            <a:r>
              <a:rPr lang="de-DE" sz="1800" dirty="0" err="1"/>
              <a:t>Drafting</a:t>
            </a:r>
            <a:r>
              <a:rPr lang="de-DE" sz="1800" dirty="0"/>
              <a:t> a </a:t>
            </a:r>
            <a:r>
              <a:rPr lang="de-DE" sz="1800" dirty="0" err="1"/>
              <a:t>response</a:t>
            </a:r>
            <a:r>
              <a:rPr lang="de-DE" sz="1800" dirty="0"/>
              <a:t> to </a:t>
            </a:r>
            <a:r>
              <a:rPr lang="de-DE" sz="1800" dirty="0" err="1"/>
              <a:t>the</a:t>
            </a:r>
            <a:r>
              <a:rPr lang="de-DE" sz="1800" dirty="0"/>
              <a:t> </a:t>
            </a:r>
            <a:r>
              <a:rPr lang="de-DE" sz="1800" dirty="0" err="1"/>
              <a:t>Ofcom</a:t>
            </a:r>
            <a:r>
              <a:rPr lang="de-DE" sz="1800" dirty="0"/>
              <a:t> </a:t>
            </a:r>
            <a:r>
              <a:rPr lang="de-DE" sz="1800" dirty="0" err="1"/>
              <a:t>document</a:t>
            </a:r>
            <a:r>
              <a:rPr lang="de-DE" sz="1800" dirty="0"/>
              <a:t> (</a:t>
            </a:r>
            <a:r>
              <a:rPr lang="de-DE" sz="1800" dirty="0" smtClean="0"/>
              <a:t>22/056r2)</a:t>
            </a:r>
            <a:endParaRPr lang="de-DE" sz="1800" dirty="0"/>
          </a:p>
          <a:p>
            <a:endParaRPr lang="de-DE" sz="1800" dirty="0"/>
          </a:p>
          <a:p>
            <a:endParaRPr lang="de-DE" sz="1800" dirty="0" smtClean="0"/>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4</a:t>
            </a:fld>
            <a:endParaRPr lang="en-US"/>
          </a:p>
        </p:txBody>
      </p:sp>
      <p:sp>
        <p:nvSpPr>
          <p:cNvPr id="4098" name="Rectangle 2"/>
          <p:cNvSpPr>
            <a:spLocks noGrp="1" noChangeArrowheads="1"/>
          </p:cNvSpPr>
          <p:nvPr>
            <p:ph type="title"/>
          </p:nvPr>
        </p:nvSpPr>
        <p:spPr>
          <a:ln/>
        </p:spPr>
        <p:txBody>
          <a:bodyPr/>
          <a:lstStyle/>
          <a:p>
            <a:r>
              <a:rPr lang="de-DE" sz="3200" dirty="0" smtClean="0"/>
              <a:t>SC </a:t>
            </a:r>
            <a:r>
              <a:rPr lang="de-DE" sz="3200" dirty="0" err="1" smtClean="0"/>
              <a:t>THz</a:t>
            </a:r>
            <a:r>
              <a:rPr lang="de-DE" sz="3200" dirty="0" smtClean="0"/>
              <a:t> Motion on Text </a:t>
            </a:r>
            <a:r>
              <a:rPr lang="de-DE" sz="3200" dirty="0" err="1" smtClean="0"/>
              <a:t>for</a:t>
            </a:r>
            <a:r>
              <a:rPr lang="de-DE" sz="3200" dirty="0" smtClean="0"/>
              <a:t> Response to </a:t>
            </a:r>
            <a:r>
              <a:rPr lang="de-DE" sz="3200" dirty="0" err="1" smtClean="0"/>
              <a:t>Ofcom</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request that the text proposal contained in 15-22-0056-02-0thz-IEEE </a:t>
            </a:r>
            <a:r>
              <a:rPr lang="en-US" sz="2000" i="1" dirty="0"/>
              <a:t>802 Response to </a:t>
            </a:r>
            <a:r>
              <a:rPr lang="en-US" sz="2000" i="1" dirty="0" err="1"/>
              <a:t>Ofcom</a:t>
            </a:r>
            <a:r>
              <a:rPr lang="en-US" sz="2000" i="1" dirty="0"/>
              <a:t> Document  </a:t>
            </a:r>
            <a:r>
              <a:rPr lang="en-US" sz="2000" i="1" dirty="0" smtClean="0"/>
              <a:t>be approved for submission to the WG for its approval and further submission to 802.18.</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a:t> Iwao Hosako</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smtClean="0">
                <a:solidFill>
                  <a:schemeClr val="tx1"/>
                </a:solidFill>
                <a:latin typeface="+mn-lt"/>
                <a:ea typeface="+mn-ea"/>
                <a:cs typeface="+mn-cs"/>
              </a:rPr>
              <a:t>by</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Shoichi</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Kitazawa</a:t>
            </a:r>
            <a:r>
              <a:rPr lang="de-DE" sz="2000" dirty="0" smtClean="0">
                <a:solidFill>
                  <a:schemeClr val="tx1"/>
                </a:solidFill>
                <a:latin typeface="+mn-lt"/>
                <a:ea typeface="+mn-ea"/>
                <a:cs typeface="+mn-cs"/>
              </a:rPr>
              <a:t> </a:t>
            </a:r>
            <a:endParaRPr lang="de-DE" sz="2000" dirty="0">
              <a:solidFill>
                <a:schemeClr val="tx1"/>
              </a:solidFill>
              <a:latin typeface="+mn-lt"/>
              <a:ea typeface="+mn-ea"/>
              <a:cs typeface="+mn-cs"/>
            </a:endParaRPr>
          </a:p>
          <a:p>
            <a:r>
              <a:rPr lang="de-DE" sz="2000" dirty="0"/>
              <a:t>8</a:t>
            </a:r>
            <a:r>
              <a:rPr lang="de-DE" sz="2000" dirty="0" smtClean="0"/>
              <a:t> /0/0</a:t>
            </a:r>
            <a:endParaRPr lang="de-DE" sz="2000" dirty="0">
              <a:solidFill>
                <a:schemeClr val="tx1"/>
              </a:solidFill>
              <a:latin typeface="+mn-lt"/>
              <a:ea typeface="+mn-ea"/>
              <a:cs typeface="+mn-cs"/>
            </a:endParaRPr>
          </a:p>
          <a:p>
            <a:endParaRPr lang="de-DE" sz="1800" dirty="0"/>
          </a:p>
        </p:txBody>
      </p:sp>
      <p:sp>
        <p:nvSpPr>
          <p:cNvPr id="7" name="Datumsplatzhalter 1"/>
          <p:cNvSpPr>
            <a:spLocks noGrp="1"/>
          </p:cNvSpPr>
          <p:nvPr>
            <p:ph type="dt" sz="half" idx="10"/>
          </p:nvPr>
        </p:nvSpPr>
        <p:spPr>
          <a:xfrm>
            <a:off x="685800" y="378281"/>
            <a:ext cx="1600200" cy="215444"/>
          </a:xfrm>
        </p:spPr>
        <p:txBody>
          <a:bodyPr/>
          <a:lstStyle/>
          <a:p>
            <a:r>
              <a:rPr lang="en-US" dirty="0" smtClean="0"/>
              <a:t>January 2022</a:t>
            </a:r>
            <a:endParaRPr lang="en-US" dirty="0"/>
          </a:p>
        </p:txBody>
      </p:sp>
    </p:spTree>
    <p:extLst>
      <p:ext uri="{BB962C8B-B14F-4D97-AF65-F5344CB8AC3E}">
        <p14:creationId xmlns:p14="http://schemas.microsoft.com/office/powerpoint/2010/main" val="3565790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5</a:t>
            </a:fld>
            <a:endParaRPr lang="en-US"/>
          </a:p>
        </p:txBody>
      </p:sp>
      <p:sp>
        <p:nvSpPr>
          <p:cNvPr id="4098" name="Rectangle 2"/>
          <p:cNvSpPr>
            <a:spLocks noGrp="1" noChangeArrowheads="1"/>
          </p:cNvSpPr>
          <p:nvPr>
            <p:ph type="title"/>
          </p:nvPr>
        </p:nvSpPr>
        <p:spPr>
          <a:ln/>
        </p:spPr>
        <p:txBody>
          <a:bodyPr/>
          <a:lstStyle/>
          <a:p>
            <a:r>
              <a:rPr lang="de-DE" sz="3200" dirty="0" smtClean="0"/>
              <a:t>WG Motion on Text </a:t>
            </a:r>
            <a:r>
              <a:rPr lang="de-DE" sz="3200" dirty="0" err="1" smtClean="0"/>
              <a:t>for</a:t>
            </a:r>
            <a:r>
              <a:rPr lang="de-DE" sz="3200" dirty="0" smtClean="0"/>
              <a:t> Response to </a:t>
            </a:r>
            <a:r>
              <a:rPr lang="de-DE" sz="3200" dirty="0" err="1" smtClean="0"/>
              <a:t>Ofcom</a:t>
            </a:r>
            <a:endParaRPr lang="de-DE" sz="3200" dirty="0"/>
          </a:p>
        </p:txBody>
      </p:sp>
      <p:sp>
        <p:nvSpPr>
          <p:cNvPr id="4099" name="Rectangle 3"/>
          <p:cNvSpPr>
            <a:spLocks noGrp="1" noChangeArrowheads="1"/>
          </p:cNvSpPr>
          <p:nvPr>
            <p:ph type="body" idx="1"/>
          </p:nvPr>
        </p:nvSpPr>
        <p:spPr>
          <a:ln/>
        </p:spPr>
        <p:txBody>
          <a:bodyPr/>
          <a:lstStyle/>
          <a:p>
            <a:pPr lvl="0"/>
            <a:r>
              <a:rPr lang="en-US" sz="2000" dirty="0" smtClean="0"/>
              <a:t>Motion:</a:t>
            </a:r>
            <a:r>
              <a:rPr lang="en-US" sz="2000" i="1" dirty="0" smtClean="0"/>
              <a:t> request that the </a:t>
            </a:r>
            <a:r>
              <a:rPr lang="en-US" sz="2000" dirty="0" smtClean="0"/>
              <a:t> </a:t>
            </a:r>
            <a:r>
              <a:rPr lang="en-US" sz="2000" i="1" dirty="0" smtClean="0"/>
              <a:t>text proposal contained in 15-22-0056-02-0thz-IEEE </a:t>
            </a:r>
            <a:r>
              <a:rPr lang="en-US" sz="2000" i="1" dirty="0"/>
              <a:t>802 Response to </a:t>
            </a:r>
            <a:r>
              <a:rPr lang="en-US" sz="2000" i="1" dirty="0" err="1"/>
              <a:t>Ofcom</a:t>
            </a:r>
            <a:r>
              <a:rPr lang="en-US" sz="2000" i="1" dirty="0"/>
              <a:t> Document   </a:t>
            </a:r>
            <a:r>
              <a:rPr lang="en-US" sz="2000" i="1" dirty="0" smtClean="0"/>
              <a:t>be approved by the WG for further submission to 802.18. </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a:t>
            </a:r>
            <a:r>
              <a:rPr lang="de-DE" sz="2000">
                <a:solidFill>
                  <a:schemeClr val="tx1"/>
                </a:solidFill>
                <a:latin typeface="+mn-lt"/>
                <a:ea typeface="+mn-ea"/>
                <a:cs typeface="+mn-cs"/>
              </a:rPr>
              <a:t> </a:t>
            </a:r>
            <a:r>
              <a:rPr lang="de-DE" sz="2000" smtClean="0">
                <a:solidFill>
                  <a:schemeClr val="tx1"/>
                </a:solidFill>
                <a:latin typeface="+mn-lt"/>
                <a:ea typeface="+mn-ea"/>
                <a:cs typeface="+mn-cs"/>
              </a:rPr>
              <a:t>Thomas </a:t>
            </a:r>
            <a:r>
              <a:rPr lang="de-DE" sz="2000" dirty="0" smtClean="0">
                <a:solidFill>
                  <a:schemeClr val="tx1"/>
                </a:solidFill>
                <a:latin typeface="+mn-lt"/>
                <a:ea typeface="+mn-ea"/>
                <a:cs typeface="+mn-cs"/>
              </a:rPr>
              <a:t>Kürner </a:t>
            </a:r>
          </a:p>
          <a:p>
            <a:r>
              <a:rPr lang="de-DE" sz="2000" dirty="0" err="1" smtClean="0"/>
              <a:t>Seonded</a:t>
            </a:r>
            <a:r>
              <a:rPr lang="de-DE" sz="2000" dirty="0" smtClean="0"/>
              <a:t> </a:t>
            </a:r>
            <a:r>
              <a:rPr lang="de-DE" sz="2000" dirty="0" err="1" smtClean="0"/>
              <a:t>by</a:t>
            </a:r>
            <a:r>
              <a:rPr lang="de-DE" sz="2000" dirty="0" smtClean="0"/>
              <a:t>: </a:t>
            </a:r>
            <a:endParaRPr lang="de-DE" sz="2000" dirty="0">
              <a:solidFill>
                <a:schemeClr val="tx1"/>
              </a:solidFill>
              <a:latin typeface="+mn-lt"/>
              <a:ea typeface="+mn-ea"/>
              <a:cs typeface="+mn-cs"/>
            </a:endParaRPr>
          </a:p>
          <a:p>
            <a:r>
              <a:rPr lang="de-DE" sz="2000" dirty="0" err="1" smtClean="0">
                <a:solidFill>
                  <a:schemeClr val="tx1"/>
                </a:solidFill>
                <a:latin typeface="+mn-lt"/>
                <a:ea typeface="+mn-ea"/>
                <a:cs typeface="+mn-cs"/>
              </a:rPr>
              <a:t>Yes</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
        <p:nvSpPr>
          <p:cNvPr id="7" name="Datumsplatzhalter 1"/>
          <p:cNvSpPr>
            <a:spLocks noGrp="1"/>
          </p:cNvSpPr>
          <p:nvPr>
            <p:ph type="dt" sz="half" idx="10"/>
          </p:nvPr>
        </p:nvSpPr>
        <p:spPr>
          <a:xfrm>
            <a:off x="685800" y="378281"/>
            <a:ext cx="1600200" cy="215444"/>
          </a:xfrm>
        </p:spPr>
        <p:txBody>
          <a:bodyPr/>
          <a:lstStyle/>
          <a:p>
            <a:r>
              <a:rPr lang="en-US" dirty="0" smtClean="0"/>
              <a:t>January 2022</a:t>
            </a:r>
            <a:endParaRPr lang="en-US" dirty="0"/>
          </a:p>
        </p:txBody>
      </p:sp>
    </p:spTree>
    <p:extLst>
      <p:ext uri="{BB962C8B-B14F-4D97-AF65-F5344CB8AC3E}">
        <p14:creationId xmlns:p14="http://schemas.microsoft.com/office/powerpoint/2010/main" val="349263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March meetings slots  for SC THz:</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Friday, 11 March 2022, AM1, 3-5 pm CET </a:t>
            </a: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223</Words>
  <Application>Microsoft Office PowerPoint</Application>
  <PresentationFormat>Bildschirmpräsentation (4:3)</PresentationFormat>
  <Paragraphs>64</Paragraphs>
  <Slides>6</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vt:i4>
      </vt:variant>
    </vt:vector>
  </HeadingPairs>
  <TitlesOfParts>
    <vt:vector size="9" baseType="lpstr">
      <vt:lpstr>Arial</vt:lpstr>
      <vt:lpstr>Times New Roman</vt:lpstr>
      <vt:lpstr>IEEE-P802_15</vt:lpstr>
      <vt:lpstr>PowerPoint-Präsentation</vt:lpstr>
      <vt:lpstr>SC THz January 2022 Closing Report</vt:lpstr>
      <vt:lpstr>Meetings/Contributions</vt:lpstr>
      <vt:lpstr>SC THz Motion on Text for Response to Ofcom</vt:lpstr>
      <vt:lpstr>WG Motion on Text for Response to Ofcom</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189</cp:revision>
  <cp:lastPrinted>1998-02-10T13:28:06Z</cp:lastPrinted>
  <dcterms:created xsi:type="dcterms:W3CDTF">2012-11-14T22:04:21Z</dcterms:created>
  <dcterms:modified xsi:type="dcterms:W3CDTF">2022-01-24T12:44:37Z</dcterms:modified>
</cp:coreProperties>
</file>