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62" r:id="rId4"/>
    <p:sldId id="256" r:id="rId5"/>
    <p:sldId id="263" r:id="rId6"/>
    <p:sldId id="260" r:id="rId7"/>
    <p:sldId id="264" r:id="rId8"/>
    <p:sldId id="26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81"/>
  </p:normalViewPr>
  <p:slideViewPr>
    <p:cSldViewPr>
      <p:cViewPr varScale="1">
        <p:scale>
          <a:sx n="122" d="100"/>
          <a:sy n="122" d="100"/>
        </p:scale>
        <p:origin x="1264"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0BFE509-C7A4-3949-8446-36B72629CEA0}"/>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0EF67D10-6F41-5248-A967-4E63609B594C}"/>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12816622-85E4-7B48-8D16-A2E4881434A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1FE104E-2B2E-D846-AA36-1A0191F117D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4ECEDBC2-514A-1942-B170-B5FD470F300C}" type="slidenum">
              <a:rPr lang="en-US" altLang="en-US"/>
              <a:pPr/>
              <a:t>‹#›</a:t>
            </a:fld>
            <a:endParaRPr lang="en-US" altLang="en-US"/>
          </a:p>
        </p:txBody>
      </p:sp>
      <p:sp>
        <p:nvSpPr>
          <p:cNvPr id="3078" name="Line 6">
            <a:extLst>
              <a:ext uri="{FF2B5EF4-FFF2-40B4-BE49-F238E27FC236}">
                <a16:creationId xmlns:a16="http://schemas.microsoft.com/office/drawing/2014/main" id="{40EE57DC-025F-A74D-98F1-9E0DBD74951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6CFFDF-A579-534C-AC7F-678F10D8DBF3}"/>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70743091-8483-4E4F-9117-08806E7BC355}"/>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5AF34DA-1111-8D4A-AAF2-301D02E3E902}"/>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73A775C-1C9B-6F44-9763-EDE7C03040C8}"/>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4E036749-8F87-6D4B-B597-9E950F3AF455}"/>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87AFF40-4D35-E743-AE19-85115EFC233E}"/>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EC98209-8ED5-3F4C-BA1C-0DD82746925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EEA6BE77-4316-7B4F-9A4E-3BA5B37911D1}"/>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C19D6A9-CA7E-074B-8D83-B14E6D895328}" type="slidenum">
              <a:rPr lang="en-US" altLang="en-US"/>
              <a:pPr/>
              <a:t>‹#›</a:t>
            </a:fld>
            <a:endParaRPr lang="en-US" altLang="en-US"/>
          </a:p>
        </p:txBody>
      </p:sp>
      <p:sp>
        <p:nvSpPr>
          <p:cNvPr id="2056" name="Rectangle 8">
            <a:extLst>
              <a:ext uri="{FF2B5EF4-FFF2-40B4-BE49-F238E27FC236}">
                <a16:creationId xmlns:a16="http://schemas.microsoft.com/office/drawing/2014/main" id="{DD9CBE08-C298-154E-807C-E407659E71FE}"/>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4B9F2179-9A50-7B4C-AD45-0002BF176BEB}"/>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7FD9C3A0-70B4-2447-BA76-7EE76E873600}"/>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668794-8273-D444-B51B-8941005FAE0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8AB94663-0938-5F4B-8300-C1B89C80C97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706D2AF4-6E90-E04A-8ADD-2E983C6807EB}"/>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5B6EF4E-9E12-264E-984A-EF5F79404CE3}"/>
              </a:ext>
            </a:extLst>
          </p:cNvPr>
          <p:cNvSpPr>
            <a:spLocks noGrp="1" noChangeArrowheads="1"/>
          </p:cNvSpPr>
          <p:nvPr>
            <p:ph type="sldNum" sz="quarter" idx="5"/>
          </p:nvPr>
        </p:nvSpPr>
        <p:spPr>
          <a:ln/>
        </p:spPr>
        <p:txBody>
          <a:bodyPr/>
          <a:lstStyle/>
          <a:p>
            <a:r>
              <a:rPr lang="en-US" altLang="en-US"/>
              <a:t>Page </a:t>
            </a:r>
            <a:fld id="{F7EF50D2-972F-3F41-A5B5-CA7F04233EA4}" type="slidenum">
              <a:rPr lang="en-US" altLang="en-US"/>
              <a:pPr/>
              <a:t>4</a:t>
            </a:fld>
            <a:endParaRPr lang="en-US" altLang="en-US"/>
          </a:p>
        </p:txBody>
      </p:sp>
      <p:sp>
        <p:nvSpPr>
          <p:cNvPr id="24578" name="Rectangle 2">
            <a:extLst>
              <a:ext uri="{FF2B5EF4-FFF2-40B4-BE49-F238E27FC236}">
                <a16:creationId xmlns:a16="http://schemas.microsoft.com/office/drawing/2014/main" id="{608DCA09-4B13-204B-B7A0-C597F78D8370}"/>
              </a:ext>
            </a:extLst>
          </p:cNvPr>
          <p:cNvSpPr>
            <a:spLocks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738105-B269-FE4A-AF55-F4AEFD2EF29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668794-8273-D444-B51B-8941005FAE0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8AB94663-0938-5F4B-8300-C1B89C80C97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706D2AF4-6E90-E04A-8ADD-2E983C6807EB}"/>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5B6EF4E-9E12-264E-984A-EF5F79404CE3}"/>
              </a:ext>
            </a:extLst>
          </p:cNvPr>
          <p:cNvSpPr>
            <a:spLocks noGrp="1" noChangeArrowheads="1"/>
          </p:cNvSpPr>
          <p:nvPr>
            <p:ph type="sldNum" sz="quarter" idx="5"/>
          </p:nvPr>
        </p:nvSpPr>
        <p:spPr>
          <a:ln/>
        </p:spPr>
        <p:txBody>
          <a:bodyPr/>
          <a:lstStyle/>
          <a:p>
            <a:r>
              <a:rPr lang="en-US" altLang="en-US"/>
              <a:t>Page </a:t>
            </a:r>
            <a:fld id="{F7EF50D2-972F-3F41-A5B5-CA7F04233EA4}" type="slidenum">
              <a:rPr lang="en-US" altLang="en-US"/>
              <a:pPr/>
              <a:t>5</a:t>
            </a:fld>
            <a:endParaRPr lang="en-US" altLang="en-US"/>
          </a:p>
        </p:txBody>
      </p:sp>
      <p:sp>
        <p:nvSpPr>
          <p:cNvPr id="24578" name="Rectangle 2">
            <a:extLst>
              <a:ext uri="{FF2B5EF4-FFF2-40B4-BE49-F238E27FC236}">
                <a16:creationId xmlns:a16="http://schemas.microsoft.com/office/drawing/2014/main" id="{608DCA09-4B13-204B-B7A0-C597F78D8370}"/>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738105-B269-FE4A-AF55-F4AEFD2EF293}"/>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42773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668794-8273-D444-B51B-8941005FAE0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8AB94663-0938-5F4B-8300-C1B89C80C97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706D2AF4-6E90-E04A-8ADD-2E983C6807EB}"/>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5B6EF4E-9E12-264E-984A-EF5F79404CE3}"/>
              </a:ext>
            </a:extLst>
          </p:cNvPr>
          <p:cNvSpPr>
            <a:spLocks noGrp="1" noChangeArrowheads="1"/>
          </p:cNvSpPr>
          <p:nvPr>
            <p:ph type="sldNum" sz="quarter" idx="5"/>
          </p:nvPr>
        </p:nvSpPr>
        <p:spPr>
          <a:ln/>
        </p:spPr>
        <p:txBody>
          <a:bodyPr/>
          <a:lstStyle/>
          <a:p>
            <a:r>
              <a:rPr lang="en-US" altLang="en-US"/>
              <a:t>Page </a:t>
            </a:r>
            <a:fld id="{F7EF50D2-972F-3F41-A5B5-CA7F04233EA4}" type="slidenum">
              <a:rPr lang="en-US" altLang="en-US"/>
              <a:pPr/>
              <a:t>6</a:t>
            </a:fld>
            <a:endParaRPr lang="en-US" altLang="en-US"/>
          </a:p>
        </p:txBody>
      </p:sp>
      <p:sp>
        <p:nvSpPr>
          <p:cNvPr id="24578" name="Rectangle 2">
            <a:extLst>
              <a:ext uri="{FF2B5EF4-FFF2-40B4-BE49-F238E27FC236}">
                <a16:creationId xmlns:a16="http://schemas.microsoft.com/office/drawing/2014/main" id="{608DCA09-4B13-204B-B7A0-C597F78D8370}"/>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738105-B269-FE4A-AF55-F4AEFD2EF293}"/>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1453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668794-8273-D444-B51B-8941005FAE0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8AB94663-0938-5F4B-8300-C1B89C80C97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706D2AF4-6E90-E04A-8ADD-2E983C6807EB}"/>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5B6EF4E-9E12-264E-984A-EF5F79404CE3}"/>
              </a:ext>
            </a:extLst>
          </p:cNvPr>
          <p:cNvSpPr>
            <a:spLocks noGrp="1" noChangeArrowheads="1"/>
          </p:cNvSpPr>
          <p:nvPr>
            <p:ph type="sldNum" sz="quarter" idx="5"/>
          </p:nvPr>
        </p:nvSpPr>
        <p:spPr>
          <a:ln/>
        </p:spPr>
        <p:txBody>
          <a:bodyPr/>
          <a:lstStyle/>
          <a:p>
            <a:r>
              <a:rPr lang="en-US" altLang="en-US"/>
              <a:t>Page </a:t>
            </a:r>
            <a:fld id="{F7EF50D2-972F-3F41-A5B5-CA7F04233EA4}" type="slidenum">
              <a:rPr lang="en-US" altLang="en-US"/>
              <a:pPr/>
              <a:t>7</a:t>
            </a:fld>
            <a:endParaRPr lang="en-US" altLang="en-US"/>
          </a:p>
        </p:txBody>
      </p:sp>
      <p:sp>
        <p:nvSpPr>
          <p:cNvPr id="24578" name="Rectangle 2">
            <a:extLst>
              <a:ext uri="{FF2B5EF4-FFF2-40B4-BE49-F238E27FC236}">
                <a16:creationId xmlns:a16="http://schemas.microsoft.com/office/drawing/2014/main" id="{608DCA09-4B13-204B-B7A0-C597F78D8370}"/>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738105-B269-FE4A-AF55-F4AEFD2EF293}"/>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70885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668794-8273-D444-B51B-8941005FAE0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8AB94663-0938-5F4B-8300-C1B89C80C97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706D2AF4-6E90-E04A-8ADD-2E983C6807EB}"/>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5B6EF4E-9E12-264E-984A-EF5F79404CE3}"/>
              </a:ext>
            </a:extLst>
          </p:cNvPr>
          <p:cNvSpPr>
            <a:spLocks noGrp="1" noChangeArrowheads="1"/>
          </p:cNvSpPr>
          <p:nvPr>
            <p:ph type="sldNum" sz="quarter" idx="5"/>
          </p:nvPr>
        </p:nvSpPr>
        <p:spPr>
          <a:ln/>
        </p:spPr>
        <p:txBody>
          <a:bodyPr/>
          <a:lstStyle/>
          <a:p>
            <a:r>
              <a:rPr lang="en-US" altLang="en-US"/>
              <a:t>Page </a:t>
            </a:r>
            <a:fld id="{F7EF50D2-972F-3F41-A5B5-CA7F04233EA4}" type="slidenum">
              <a:rPr lang="en-US" altLang="en-US"/>
              <a:pPr/>
              <a:t>8</a:t>
            </a:fld>
            <a:endParaRPr lang="en-US" altLang="en-US"/>
          </a:p>
        </p:txBody>
      </p:sp>
      <p:sp>
        <p:nvSpPr>
          <p:cNvPr id="24578" name="Rectangle 2">
            <a:extLst>
              <a:ext uri="{FF2B5EF4-FFF2-40B4-BE49-F238E27FC236}">
                <a16:creationId xmlns:a16="http://schemas.microsoft.com/office/drawing/2014/main" id="{608DCA09-4B13-204B-B7A0-C597F78D8370}"/>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738105-B269-FE4A-AF55-F4AEFD2EF293}"/>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1311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C96FB-5AA4-F04D-802E-A9AFAD217D0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70D35B-C252-104D-A833-8FA0FE609FA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DE8AC1-5B52-C448-9D60-E27C1FDC61F2}"/>
              </a:ext>
            </a:extLst>
          </p:cNvPr>
          <p:cNvSpPr>
            <a:spLocks noGrp="1"/>
          </p:cNvSpPr>
          <p:nvPr>
            <p:ph type="dt" sz="half" idx="10"/>
          </p:nvPr>
        </p:nvSpPr>
        <p:spPr/>
        <p:txBody>
          <a:bodyPr/>
          <a:lstStyle>
            <a:lvl1pPr>
              <a:defRPr/>
            </a:lvl1pPr>
          </a:lstStyle>
          <a:p>
            <a:r>
              <a:rPr lang="en-US" altLang="en-US"/>
              <a:t>&lt;January 2022&gt;</a:t>
            </a:r>
          </a:p>
        </p:txBody>
      </p:sp>
      <p:sp>
        <p:nvSpPr>
          <p:cNvPr id="5" name="Footer Placeholder 4">
            <a:extLst>
              <a:ext uri="{FF2B5EF4-FFF2-40B4-BE49-F238E27FC236}">
                <a16:creationId xmlns:a16="http://schemas.microsoft.com/office/drawing/2014/main" id="{F8450253-7C70-E547-ACBA-0CEA78FEA24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4E496966-0C83-724A-8A0B-E0871F61CDD2}"/>
              </a:ext>
            </a:extLst>
          </p:cNvPr>
          <p:cNvSpPr>
            <a:spLocks noGrp="1"/>
          </p:cNvSpPr>
          <p:nvPr>
            <p:ph type="sldNum" sz="quarter" idx="12"/>
          </p:nvPr>
        </p:nvSpPr>
        <p:spPr/>
        <p:txBody>
          <a:bodyPr/>
          <a:lstStyle>
            <a:lvl1pPr>
              <a:defRPr/>
            </a:lvl1pPr>
          </a:lstStyle>
          <a:p>
            <a:r>
              <a:rPr lang="en-US" altLang="en-US"/>
              <a:t>Slide </a:t>
            </a:r>
            <a:fld id="{168F7052-DBB3-9F48-8A49-60E3AF9DAAEE}" type="slidenum">
              <a:rPr lang="en-US" altLang="en-US"/>
              <a:pPr/>
              <a:t>‹#›</a:t>
            </a:fld>
            <a:endParaRPr lang="en-US" altLang="en-US"/>
          </a:p>
        </p:txBody>
      </p:sp>
    </p:spTree>
    <p:extLst>
      <p:ext uri="{BB962C8B-B14F-4D97-AF65-F5344CB8AC3E}">
        <p14:creationId xmlns:p14="http://schemas.microsoft.com/office/powerpoint/2010/main" val="307614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C7001-2772-014F-9D83-6FA153CC26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E75DC4-7636-4A4F-92CA-9A78270F9C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2A1FC-0E9C-1E42-B07D-44A34D0C0262}"/>
              </a:ext>
            </a:extLst>
          </p:cNvPr>
          <p:cNvSpPr>
            <a:spLocks noGrp="1"/>
          </p:cNvSpPr>
          <p:nvPr>
            <p:ph type="dt" sz="half" idx="10"/>
          </p:nvPr>
        </p:nvSpPr>
        <p:spPr/>
        <p:txBody>
          <a:bodyPr/>
          <a:lstStyle>
            <a:lvl1pPr>
              <a:defRPr/>
            </a:lvl1pPr>
          </a:lstStyle>
          <a:p>
            <a:r>
              <a:rPr lang="en-US" altLang="en-US"/>
              <a:t>&lt;January 2022&gt;</a:t>
            </a:r>
          </a:p>
        </p:txBody>
      </p:sp>
      <p:sp>
        <p:nvSpPr>
          <p:cNvPr id="5" name="Footer Placeholder 4">
            <a:extLst>
              <a:ext uri="{FF2B5EF4-FFF2-40B4-BE49-F238E27FC236}">
                <a16:creationId xmlns:a16="http://schemas.microsoft.com/office/drawing/2014/main" id="{D02762D4-AEBF-C142-B30B-6F069DF1E7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D018AF-D2D1-4844-96A6-D14B1DFC28D8}"/>
              </a:ext>
            </a:extLst>
          </p:cNvPr>
          <p:cNvSpPr>
            <a:spLocks noGrp="1"/>
          </p:cNvSpPr>
          <p:nvPr>
            <p:ph type="sldNum" sz="quarter" idx="12"/>
          </p:nvPr>
        </p:nvSpPr>
        <p:spPr/>
        <p:txBody>
          <a:bodyPr/>
          <a:lstStyle>
            <a:lvl1pPr>
              <a:defRPr/>
            </a:lvl1pPr>
          </a:lstStyle>
          <a:p>
            <a:r>
              <a:rPr lang="en-US" altLang="en-US"/>
              <a:t>Slide </a:t>
            </a:r>
            <a:fld id="{5652E2AB-B772-054C-9719-39A2A9B5DFDD}" type="slidenum">
              <a:rPr lang="en-US" altLang="en-US"/>
              <a:pPr/>
              <a:t>‹#›</a:t>
            </a:fld>
            <a:endParaRPr lang="en-US" altLang="en-US"/>
          </a:p>
        </p:txBody>
      </p:sp>
    </p:spTree>
    <p:extLst>
      <p:ext uri="{BB962C8B-B14F-4D97-AF65-F5344CB8AC3E}">
        <p14:creationId xmlns:p14="http://schemas.microsoft.com/office/powerpoint/2010/main" val="702827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CF054F-B296-6548-A361-0D21FE9300BD}"/>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C52E62-C136-A24E-8240-04A15B7064D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92D30A-60C0-7444-9AA7-61C4C414229C}"/>
              </a:ext>
            </a:extLst>
          </p:cNvPr>
          <p:cNvSpPr>
            <a:spLocks noGrp="1"/>
          </p:cNvSpPr>
          <p:nvPr>
            <p:ph type="dt" sz="half" idx="10"/>
          </p:nvPr>
        </p:nvSpPr>
        <p:spPr/>
        <p:txBody>
          <a:bodyPr/>
          <a:lstStyle>
            <a:lvl1pPr>
              <a:defRPr/>
            </a:lvl1pPr>
          </a:lstStyle>
          <a:p>
            <a:r>
              <a:rPr lang="en-US" altLang="en-US"/>
              <a:t>&lt;January 2022&gt;</a:t>
            </a:r>
          </a:p>
        </p:txBody>
      </p:sp>
      <p:sp>
        <p:nvSpPr>
          <p:cNvPr id="5" name="Footer Placeholder 4">
            <a:extLst>
              <a:ext uri="{FF2B5EF4-FFF2-40B4-BE49-F238E27FC236}">
                <a16:creationId xmlns:a16="http://schemas.microsoft.com/office/drawing/2014/main" id="{438A65E7-F013-3046-883B-DCE88D7D163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C5419A5-8D5F-E743-8D9A-15B0F9CE171D}"/>
              </a:ext>
            </a:extLst>
          </p:cNvPr>
          <p:cNvSpPr>
            <a:spLocks noGrp="1"/>
          </p:cNvSpPr>
          <p:nvPr>
            <p:ph type="sldNum" sz="quarter" idx="12"/>
          </p:nvPr>
        </p:nvSpPr>
        <p:spPr/>
        <p:txBody>
          <a:bodyPr/>
          <a:lstStyle>
            <a:lvl1pPr>
              <a:defRPr/>
            </a:lvl1pPr>
          </a:lstStyle>
          <a:p>
            <a:r>
              <a:rPr lang="en-US" altLang="en-US"/>
              <a:t>Slide </a:t>
            </a:r>
            <a:fld id="{F66CB54F-5486-3F4A-85BB-5F491DA22E98}" type="slidenum">
              <a:rPr lang="en-US" altLang="en-US"/>
              <a:pPr/>
              <a:t>‹#›</a:t>
            </a:fld>
            <a:endParaRPr lang="en-US" altLang="en-US"/>
          </a:p>
        </p:txBody>
      </p:sp>
    </p:spTree>
    <p:extLst>
      <p:ext uri="{BB962C8B-B14F-4D97-AF65-F5344CB8AC3E}">
        <p14:creationId xmlns:p14="http://schemas.microsoft.com/office/powerpoint/2010/main" val="139155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4156-0176-5A4B-B7B1-942D364E45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850199-DF12-534C-80F0-33B7A4BCBA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3B4D71-DB3A-7D40-B728-E3EBD07DC619}"/>
              </a:ext>
            </a:extLst>
          </p:cNvPr>
          <p:cNvSpPr>
            <a:spLocks noGrp="1"/>
          </p:cNvSpPr>
          <p:nvPr>
            <p:ph type="dt" sz="half" idx="10"/>
          </p:nvPr>
        </p:nvSpPr>
        <p:spPr/>
        <p:txBody>
          <a:bodyPr/>
          <a:lstStyle>
            <a:lvl1pPr>
              <a:defRPr/>
            </a:lvl1pPr>
          </a:lstStyle>
          <a:p>
            <a:r>
              <a:rPr lang="en-US" altLang="en-US"/>
              <a:t>&lt;January 2022&gt;</a:t>
            </a:r>
          </a:p>
        </p:txBody>
      </p:sp>
      <p:sp>
        <p:nvSpPr>
          <p:cNvPr id="5" name="Footer Placeholder 4">
            <a:extLst>
              <a:ext uri="{FF2B5EF4-FFF2-40B4-BE49-F238E27FC236}">
                <a16:creationId xmlns:a16="http://schemas.microsoft.com/office/drawing/2014/main" id="{E7FE6D63-3E85-EF44-9DC7-C7B14A9A494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95E5CD87-D56E-DC44-8A95-AAAD94BE8BDE}"/>
              </a:ext>
            </a:extLst>
          </p:cNvPr>
          <p:cNvSpPr>
            <a:spLocks noGrp="1"/>
          </p:cNvSpPr>
          <p:nvPr>
            <p:ph type="sldNum" sz="quarter" idx="12"/>
          </p:nvPr>
        </p:nvSpPr>
        <p:spPr/>
        <p:txBody>
          <a:bodyPr/>
          <a:lstStyle>
            <a:lvl1pPr>
              <a:defRPr/>
            </a:lvl1pPr>
          </a:lstStyle>
          <a:p>
            <a:r>
              <a:rPr lang="en-US" altLang="en-US"/>
              <a:t>Slide </a:t>
            </a:r>
            <a:fld id="{BA4AD053-08F3-9444-B188-CD50B71C4961}" type="slidenum">
              <a:rPr lang="en-US" altLang="en-US"/>
              <a:pPr/>
              <a:t>‹#›</a:t>
            </a:fld>
            <a:endParaRPr lang="en-US" altLang="en-US"/>
          </a:p>
        </p:txBody>
      </p:sp>
    </p:spTree>
    <p:extLst>
      <p:ext uri="{BB962C8B-B14F-4D97-AF65-F5344CB8AC3E}">
        <p14:creationId xmlns:p14="http://schemas.microsoft.com/office/powerpoint/2010/main" val="63335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B2E68-DA70-6547-80F8-EA231B5EDD3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C5B943-A5B2-574C-8111-847B4B1C82A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111A1FD-1100-4A4F-83DE-8BE251CC6A07}"/>
              </a:ext>
            </a:extLst>
          </p:cNvPr>
          <p:cNvSpPr>
            <a:spLocks noGrp="1"/>
          </p:cNvSpPr>
          <p:nvPr>
            <p:ph type="dt" sz="half" idx="10"/>
          </p:nvPr>
        </p:nvSpPr>
        <p:spPr/>
        <p:txBody>
          <a:bodyPr/>
          <a:lstStyle>
            <a:lvl1pPr>
              <a:defRPr/>
            </a:lvl1pPr>
          </a:lstStyle>
          <a:p>
            <a:r>
              <a:rPr lang="en-US" altLang="en-US"/>
              <a:t>&lt;January 2022&gt;</a:t>
            </a:r>
          </a:p>
        </p:txBody>
      </p:sp>
      <p:sp>
        <p:nvSpPr>
          <p:cNvPr id="5" name="Footer Placeholder 4">
            <a:extLst>
              <a:ext uri="{FF2B5EF4-FFF2-40B4-BE49-F238E27FC236}">
                <a16:creationId xmlns:a16="http://schemas.microsoft.com/office/drawing/2014/main" id="{09C0F62D-62A5-9B48-99E4-2D17E545023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596F5641-A519-0749-94B0-1F65841F0FCE}"/>
              </a:ext>
            </a:extLst>
          </p:cNvPr>
          <p:cNvSpPr>
            <a:spLocks noGrp="1"/>
          </p:cNvSpPr>
          <p:nvPr>
            <p:ph type="sldNum" sz="quarter" idx="12"/>
          </p:nvPr>
        </p:nvSpPr>
        <p:spPr/>
        <p:txBody>
          <a:bodyPr/>
          <a:lstStyle>
            <a:lvl1pPr>
              <a:defRPr/>
            </a:lvl1pPr>
          </a:lstStyle>
          <a:p>
            <a:r>
              <a:rPr lang="en-US" altLang="en-US"/>
              <a:t>Slide </a:t>
            </a:r>
            <a:fld id="{E8C0F105-590D-D045-99B8-CD4325FF2F84}" type="slidenum">
              <a:rPr lang="en-US" altLang="en-US"/>
              <a:pPr/>
              <a:t>‹#›</a:t>
            </a:fld>
            <a:endParaRPr lang="en-US" altLang="en-US"/>
          </a:p>
        </p:txBody>
      </p:sp>
    </p:spTree>
    <p:extLst>
      <p:ext uri="{BB962C8B-B14F-4D97-AF65-F5344CB8AC3E}">
        <p14:creationId xmlns:p14="http://schemas.microsoft.com/office/powerpoint/2010/main" val="3226935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9265D-B0CA-CB42-840F-55940F508B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B8FECD-037F-4F41-BE04-DDEF8DC8F39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492070-BED8-6347-A563-CE530CD1B8AE}"/>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DB157C-2829-424A-8A22-E88B019B6E8A}"/>
              </a:ext>
            </a:extLst>
          </p:cNvPr>
          <p:cNvSpPr>
            <a:spLocks noGrp="1"/>
          </p:cNvSpPr>
          <p:nvPr>
            <p:ph type="dt" sz="half" idx="10"/>
          </p:nvPr>
        </p:nvSpPr>
        <p:spPr/>
        <p:txBody>
          <a:bodyPr/>
          <a:lstStyle>
            <a:lvl1pPr>
              <a:defRPr/>
            </a:lvl1pPr>
          </a:lstStyle>
          <a:p>
            <a:r>
              <a:rPr lang="en-US" altLang="en-US"/>
              <a:t>&lt;January 2022&gt;</a:t>
            </a:r>
          </a:p>
        </p:txBody>
      </p:sp>
      <p:sp>
        <p:nvSpPr>
          <p:cNvPr id="6" name="Footer Placeholder 5">
            <a:extLst>
              <a:ext uri="{FF2B5EF4-FFF2-40B4-BE49-F238E27FC236}">
                <a16:creationId xmlns:a16="http://schemas.microsoft.com/office/drawing/2014/main" id="{950D5771-3946-C340-92BB-36A40B184461}"/>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2B13A74-E8F6-F442-9338-DAF30AC7353E}"/>
              </a:ext>
            </a:extLst>
          </p:cNvPr>
          <p:cNvSpPr>
            <a:spLocks noGrp="1"/>
          </p:cNvSpPr>
          <p:nvPr>
            <p:ph type="sldNum" sz="quarter" idx="12"/>
          </p:nvPr>
        </p:nvSpPr>
        <p:spPr/>
        <p:txBody>
          <a:bodyPr/>
          <a:lstStyle>
            <a:lvl1pPr>
              <a:defRPr/>
            </a:lvl1pPr>
          </a:lstStyle>
          <a:p>
            <a:r>
              <a:rPr lang="en-US" altLang="en-US"/>
              <a:t>Slide </a:t>
            </a:r>
            <a:fld id="{FEA040E6-F4D4-CD44-A38F-B1DCFCB8DA89}" type="slidenum">
              <a:rPr lang="en-US" altLang="en-US"/>
              <a:pPr/>
              <a:t>‹#›</a:t>
            </a:fld>
            <a:endParaRPr lang="en-US" altLang="en-US"/>
          </a:p>
        </p:txBody>
      </p:sp>
    </p:spTree>
    <p:extLst>
      <p:ext uri="{BB962C8B-B14F-4D97-AF65-F5344CB8AC3E}">
        <p14:creationId xmlns:p14="http://schemas.microsoft.com/office/powerpoint/2010/main" val="82166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B397F-3855-A245-AA4D-609D9645A45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DDB818-DD12-2B48-B542-FD972DBF615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3A4FB0-2CD2-6743-B093-B680DE5A8E5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619E36-3DB3-594F-865E-C6B220CBAF6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3843B0-D8F5-C849-BE7C-C4743DDE830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4D1EA0-6F4D-2242-80B6-62F5A95D16F1}"/>
              </a:ext>
            </a:extLst>
          </p:cNvPr>
          <p:cNvSpPr>
            <a:spLocks noGrp="1"/>
          </p:cNvSpPr>
          <p:nvPr>
            <p:ph type="dt" sz="half" idx="10"/>
          </p:nvPr>
        </p:nvSpPr>
        <p:spPr/>
        <p:txBody>
          <a:bodyPr/>
          <a:lstStyle>
            <a:lvl1pPr>
              <a:defRPr/>
            </a:lvl1pPr>
          </a:lstStyle>
          <a:p>
            <a:r>
              <a:rPr lang="en-US" altLang="en-US"/>
              <a:t>&lt;January 2022&gt;</a:t>
            </a:r>
          </a:p>
        </p:txBody>
      </p:sp>
      <p:sp>
        <p:nvSpPr>
          <p:cNvPr id="8" name="Footer Placeholder 7">
            <a:extLst>
              <a:ext uri="{FF2B5EF4-FFF2-40B4-BE49-F238E27FC236}">
                <a16:creationId xmlns:a16="http://schemas.microsoft.com/office/drawing/2014/main" id="{E14368C3-391B-154B-A849-82B18A473F9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33F6D4B3-B78E-2A47-8F1A-7F78D472097D}"/>
              </a:ext>
            </a:extLst>
          </p:cNvPr>
          <p:cNvSpPr>
            <a:spLocks noGrp="1"/>
          </p:cNvSpPr>
          <p:nvPr>
            <p:ph type="sldNum" sz="quarter" idx="12"/>
          </p:nvPr>
        </p:nvSpPr>
        <p:spPr/>
        <p:txBody>
          <a:bodyPr/>
          <a:lstStyle>
            <a:lvl1pPr>
              <a:defRPr/>
            </a:lvl1pPr>
          </a:lstStyle>
          <a:p>
            <a:r>
              <a:rPr lang="en-US" altLang="en-US"/>
              <a:t>Slide </a:t>
            </a:r>
            <a:fld id="{99D1D893-8599-CE4E-A33D-B28FF415958E}" type="slidenum">
              <a:rPr lang="en-US" altLang="en-US"/>
              <a:pPr/>
              <a:t>‹#›</a:t>
            </a:fld>
            <a:endParaRPr lang="en-US" altLang="en-US"/>
          </a:p>
        </p:txBody>
      </p:sp>
    </p:spTree>
    <p:extLst>
      <p:ext uri="{BB962C8B-B14F-4D97-AF65-F5344CB8AC3E}">
        <p14:creationId xmlns:p14="http://schemas.microsoft.com/office/powerpoint/2010/main" val="419257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6A4EF-B60D-694B-8B77-910D4C6A39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5F21DB-3227-D545-A216-10D01621F556}"/>
              </a:ext>
            </a:extLst>
          </p:cNvPr>
          <p:cNvSpPr>
            <a:spLocks noGrp="1"/>
          </p:cNvSpPr>
          <p:nvPr>
            <p:ph type="dt" sz="half" idx="10"/>
          </p:nvPr>
        </p:nvSpPr>
        <p:spPr/>
        <p:txBody>
          <a:bodyPr/>
          <a:lstStyle>
            <a:lvl1pPr>
              <a:defRPr/>
            </a:lvl1pPr>
          </a:lstStyle>
          <a:p>
            <a:r>
              <a:rPr lang="en-US" altLang="en-US"/>
              <a:t>&lt;January 2022&gt;</a:t>
            </a:r>
          </a:p>
        </p:txBody>
      </p:sp>
      <p:sp>
        <p:nvSpPr>
          <p:cNvPr id="4" name="Footer Placeholder 3">
            <a:extLst>
              <a:ext uri="{FF2B5EF4-FFF2-40B4-BE49-F238E27FC236}">
                <a16:creationId xmlns:a16="http://schemas.microsoft.com/office/drawing/2014/main" id="{539E87B2-2392-3B43-9554-F53DDC14DB0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934A98E2-A632-3846-BB5B-A3DBA3A81613}"/>
              </a:ext>
            </a:extLst>
          </p:cNvPr>
          <p:cNvSpPr>
            <a:spLocks noGrp="1"/>
          </p:cNvSpPr>
          <p:nvPr>
            <p:ph type="sldNum" sz="quarter" idx="12"/>
          </p:nvPr>
        </p:nvSpPr>
        <p:spPr/>
        <p:txBody>
          <a:bodyPr/>
          <a:lstStyle>
            <a:lvl1pPr>
              <a:defRPr/>
            </a:lvl1pPr>
          </a:lstStyle>
          <a:p>
            <a:r>
              <a:rPr lang="en-US" altLang="en-US"/>
              <a:t>Slide </a:t>
            </a:r>
            <a:fld id="{4EAF5EB2-E3C8-F249-8C2A-85E183E426B6}" type="slidenum">
              <a:rPr lang="en-US" altLang="en-US"/>
              <a:pPr/>
              <a:t>‹#›</a:t>
            </a:fld>
            <a:endParaRPr lang="en-US" altLang="en-US"/>
          </a:p>
        </p:txBody>
      </p:sp>
    </p:spTree>
    <p:extLst>
      <p:ext uri="{BB962C8B-B14F-4D97-AF65-F5344CB8AC3E}">
        <p14:creationId xmlns:p14="http://schemas.microsoft.com/office/powerpoint/2010/main" val="402578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B9DA12-1FAE-D74C-88DE-429D539B2ED1}"/>
              </a:ext>
            </a:extLst>
          </p:cNvPr>
          <p:cNvSpPr>
            <a:spLocks noGrp="1"/>
          </p:cNvSpPr>
          <p:nvPr>
            <p:ph type="dt" sz="half" idx="10"/>
          </p:nvPr>
        </p:nvSpPr>
        <p:spPr/>
        <p:txBody>
          <a:bodyPr/>
          <a:lstStyle>
            <a:lvl1pPr>
              <a:defRPr/>
            </a:lvl1pPr>
          </a:lstStyle>
          <a:p>
            <a:r>
              <a:rPr lang="en-US" altLang="en-US"/>
              <a:t>&lt;January 2022&gt;</a:t>
            </a:r>
          </a:p>
        </p:txBody>
      </p:sp>
      <p:sp>
        <p:nvSpPr>
          <p:cNvPr id="3" name="Footer Placeholder 2">
            <a:extLst>
              <a:ext uri="{FF2B5EF4-FFF2-40B4-BE49-F238E27FC236}">
                <a16:creationId xmlns:a16="http://schemas.microsoft.com/office/drawing/2014/main" id="{3A83C631-5622-3940-9195-FF20B97EA02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D01FD287-C901-0142-B9FE-215B2A473135}"/>
              </a:ext>
            </a:extLst>
          </p:cNvPr>
          <p:cNvSpPr>
            <a:spLocks noGrp="1"/>
          </p:cNvSpPr>
          <p:nvPr>
            <p:ph type="sldNum" sz="quarter" idx="12"/>
          </p:nvPr>
        </p:nvSpPr>
        <p:spPr/>
        <p:txBody>
          <a:bodyPr/>
          <a:lstStyle>
            <a:lvl1pPr>
              <a:defRPr/>
            </a:lvl1pPr>
          </a:lstStyle>
          <a:p>
            <a:r>
              <a:rPr lang="en-US" altLang="en-US"/>
              <a:t>Slide </a:t>
            </a:r>
            <a:fld id="{A21422BF-4029-4442-99C6-FD0EA8AD0A97}" type="slidenum">
              <a:rPr lang="en-US" altLang="en-US"/>
              <a:pPr/>
              <a:t>‹#›</a:t>
            </a:fld>
            <a:endParaRPr lang="en-US" altLang="en-US"/>
          </a:p>
        </p:txBody>
      </p:sp>
    </p:spTree>
    <p:extLst>
      <p:ext uri="{BB962C8B-B14F-4D97-AF65-F5344CB8AC3E}">
        <p14:creationId xmlns:p14="http://schemas.microsoft.com/office/powerpoint/2010/main" val="2025531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0E388-9C51-614B-A02E-E28910E7D68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C1BCF3-BEEA-5141-A38B-B242CDEF877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AFEF87-F68A-9F4F-B9BD-F084DFBA4F7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841DBE-73A8-4946-B414-DF51D3CE6400}"/>
              </a:ext>
            </a:extLst>
          </p:cNvPr>
          <p:cNvSpPr>
            <a:spLocks noGrp="1"/>
          </p:cNvSpPr>
          <p:nvPr>
            <p:ph type="dt" sz="half" idx="10"/>
          </p:nvPr>
        </p:nvSpPr>
        <p:spPr/>
        <p:txBody>
          <a:bodyPr/>
          <a:lstStyle>
            <a:lvl1pPr>
              <a:defRPr/>
            </a:lvl1pPr>
          </a:lstStyle>
          <a:p>
            <a:r>
              <a:rPr lang="en-US" altLang="en-US"/>
              <a:t>&lt;January 2022&gt;</a:t>
            </a:r>
          </a:p>
        </p:txBody>
      </p:sp>
      <p:sp>
        <p:nvSpPr>
          <p:cNvPr id="6" name="Footer Placeholder 5">
            <a:extLst>
              <a:ext uri="{FF2B5EF4-FFF2-40B4-BE49-F238E27FC236}">
                <a16:creationId xmlns:a16="http://schemas.microsoft.com/office/drawing/2014/main" id="{5C45AEAE-ABD7-ED4D-882F-75E875B9314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F7483FB-6811-CF43-97AD-72AA01951F67}"/>
              </a:ext>
            </a:extLst>
          </p:cNvPr>
          <p:cNvSpPr>
            <a:spLocks noGrp="1"/>
          </p:cNvSpPr>
          <p:nvPr>
            <p:ph type="sldNum" sz="quarter" idx="12"/>
          </p:nvPr>
        </p:nvSpPr>
        <p:spPr/>
        <p:txBody>
          <a:bodyPr/>
          <a:lstStyle>
            <a:lvl1pPr>
              <a:defRPr/>
            </a:lvl1pPr>
          </a:lstStyle>
          <a:p>
            <a:r>
              <a:rPr lang="en-US" altLang="en-US"/>
              <a:t>Slide </a:t>
            </a:r>
            <a:fld id="{1F20FE04-AB81-C04C-A8AB-702796CFF410}" type="slidenum">
              <a:rPr lang="en-US" altLang="en-US"/>
              <a:pPr/>
              <a:t>‹#›</a:t>
            </a:fld>
            <a:endParaRPr lang="en-US" altLang="en-US"/>
          </a:p>
        </p:txBody>
      </p:sp>
    </p:spTree>
    <p:extLst>
      <p:ext uri="{BB962C8B-B14F-4D97-AF65-F5344CB8AC3E}">
        <p14:creationId xmlns:p14="http://schemas.microsoft.com/office/powerpoint/2010/main" val="403152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B8E31-0BC2-5B4C-9D15-22CB609181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C5D845-ACCA-6F45-83D0-07D8B2A58EF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6632F1-0A25-464E-A0EE-2F457D3181A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CA3876-1A63-CB46-AE75-D0B275948621}"/>
              </a:ext>
            </a:extLst>
          </p:cNvPr>
          <p:cNvSpPr>
            <a:spLocks noGrp="1"/>
          </p:cNvSpPr>
          <p:nvPr>
            <p:ph type="dt" sz="half" idx="10"/>
          </p:nvPr>
        </p:nvSpPr>
        <p:spPr/>
        <p:txBody>
          <a:bodyPr/>
          <a:lstStyle>
            <a:lvl1pPr>
              <a:defRPr/>
            </a:lvl1pPr>
          </a:lstStyle>
          <a:p>
            <a:r>
              <a:rPr lang="en-US" altLang="en-US"/>
              <a:t>&lt;January 2022&gt;</a:t>
            </a:r>
          </a:p>
        </p:txBody>
      </p:sp>
      <p:sp>
        <p:nvSpPr>
          <p:cNvPr id="6" name="Footer Placeholder 5">
            <a:extLst>
              <a:ext uri="{FF2B5EF4-FFF2-40B4-BE49-F238E27FC236}">
                <a16:creationId xmlns:a16="http://schemas.microsoft.com/office/drawing/2014/main" id="{323E0809-6800-CC40-AF4A-477F93A491C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9C8B67F0-BF3D-6645-B1BD-1C7AA362FE5D}"/>
              </a:ext>
            </a:extLst>
          </p:cNvPr>
          <p:cNvSpPr>
            <a:spLocks noGrp="1"/>
          </p:cNvSpPr>
          <p:nvPr>
            <p:ph type="sldNum" sz="quarter" idx="12"/>
          </p:nvPr>
        </p:nvSpPr>
        <p:spPr/>
        <p:txBody>
          <a:bodyPr/>
          <a:lstStyle>
            <a:lvl1pPr>
              <a:defRPr/>
            </a:lvl1pPr>
          </a:lstStyle>
          <a:p>
            <a:r>
              <a:rPr lang="en-US" altLang="en-US"/>
              <a:t>Slide </a:t>
            </a:r>
            <a:fld id="{2885F628-CE4B-F94E-88C1-EB02E4670EC3}" type="slidenum">
              <a:rPr lang="en-US" altLang="en-US"/>
              <a:pPr/>
              <a:t>‹#›</a:t>
            </a:fld>
            <a:endParaRPr lang="en-US" altLang="en-US"/>
          </a:p>
        </p:txBody>
      </p:sp>
    </p:spTree>
    <p:extLst>
      <p:ext uri="{BB962C8B-B14F-4D97-AF65-F5344CB8AC3E}">
        <p14:creationId xmlns:p14="http://schemas.microsoft.com/office/powerpoint/2010/main" val="406785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9C20D2E-0E40-2549-AB5C-DBCE5377609C}"/>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ACE46E7-7B2B-CC42-A0E2-DDDE8AFB6F6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CF6CD96-1828-2C47-9417-3326CEB7DD9A}"/>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&lt;January 2022&gt;</a:t>
            </a:r>
          </a:p>
        </p:txBody>
      </p:sp>
      <p:sp>
        <p:nvSpPr>
          <p:cNvPr id="1029" name="Rectangle 5">
            <a:extLst>
              <a:ext uri="{FF2B5EF4-FFF2-40B4-BE49-F238E27FC236}">
                <a16:creationId xmlns:a16="http://schemas.microsoft.com/office/drawing/2014/main" id="{B0CDC860-31BD-B441-BCDF-7B7FA58CBC1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94C1A77C-48D6-0E40-AAF1-8D4B378C426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29821CA-F47C-364F-AACD-8FFF3EC6F267}" type="slidenum">
              <a:rPr lang="en-US" altLang="en-US"/>
              <a:pPr/>
              <a:t>‹#›</a:t>
            </a:fld>
            <a:endParaRPr lang="en-US" altLang="en-US"/>
          </a:p>
        </p:txBody>
      </p:sp>
      <p:sp>
        <p:nvSpPr>
          <p:cNvPr id="1031" name="Rectangle 7">
            <a:extLst>
              <a:ext uri="{FF2B5EF4-FFF2-40B4-BE49-F238E27FC236}">
                <a16:creationId xmlns:a16="http://schemas.microsoft.com/office/drawing/2014/main" id="{9E1F0FB4-7F4E-E849-8CC3-57ED25302E67}"/>
              </a:ext>
            </a:extLst>
          </p:cNvPr>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802.15-&lt;15-22-0049-00&gt;</a:t>
            </a:r>
          </a:p>
        </p:txBody>
      </p:sp>
      <p:sp>
        <p:nvSpPr>
          <p:cNvPr id="1032" name="Line 8">
            <a:extLst>
              <a:ext uri="{FF2B5EF4-FFF2-40B4-BE49-F238E27FC236}">
                <a16:creationId xmlns:a16="http://schemas.microsoft.com/office/drawing/2014/main" id="{72B99D4C-355B-5E4B-80FE-77314933BA8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08536E37-7502-F344-B225-EF0584DF1168}"/>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BD3B373E-D982-DE42-9D7C-FB4805E9326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312F77CE-6D6B-AA47-A72A-F9900918288C}"/>
              </a:ext>
            </a:extLst>
          </p:cNvPr>
          <p:cNvSpPr>
            <a:spLocks noGrp="1"/>
          </p:cNvSpPr>
          <p:nvPr>
            <p:ph type="dt" sz="half" idx="10"/>
          </p:nvPr>
        </p:nvSpPr>
        <p:spPr/>
        <p:txBody>
          <a:bodyPr/>
          <a:lstStyle/>
          <a:p>
            <a:r>
              <a:rPr lang="en-US" altLang="en-US"/>
              <a:t>&lt;January 2022&gt;</a:t>
            </a:r>
          </a:p>
        </p:txBody>
      </p:sp>
      <p:sp>
        <p:nvSpPr>
          <p:cNvPr id="5" name="Footer Placeholder 2">
            <a:extLst>
              <a:ext uri="{FF2B5EF4-FFF2-40B4-BE49-F238E27FC236}">
                <a16:creationId xmlns:a16="http://schemas.microsoft.com/office/drawing/2014/main" id="{8DCEAD37-8525-E54F-83D1-9EB43F2660F2}"/>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4CA8D1C3-AECD-384B-BDA7-AEBA79B608E7}"/>
              </a:ext>
            </a:extLst>
          </p:cNvPr>
          <p:cNvSpPr>
            <a:spLocks noGrp="1"/>
          </p:cNvSpPr>
          <p:nvPr>
            <p:ph type="sldNum" sz="quarter" idx="12"/>
          </p:nvPr>
        </p:nvSpPr>
        <p:spPr/>
        <p:txBody>
          <a:bodyPr/>
          <a:lstStyle/>
          <a:p>
            <a:r>
              <a:rPr lang="en-US" altLang="en-US"/>
              <a:t>Slide </a:t>
            </a:r>
            <a:fld id="{EED6D506-9A14-CE49-AD0E-860B80510E1E}" type="slidenum">
              <a:rPr lang="en-US" altLang="en-US"/>
              <a:pPr/>
              <a:t>1</a:t>
            </a:fld>
            <a:endParaRPr lang="en-US" altLang="en-US"/>
          </a:p>
        </p:txBody>
      </p:sp>
      <p:sp>
        <p:nvSpPr>
          <p:cNvPr id="27651" name="Rectangle 3">
            <a:extLst>
              <a:ext uri="{FF2B5EF4-FFF2-40B4-BE49-F238E27FC236}">
                <a16:creationId xmlns:a16="http://schemas.microsoft.com/office/drawing/2014/main" id="{ECF61334-E375-5040-80E2-52014AD74648}"/>
              </a:ext>
            </a:extLst>
          </p:cNvPr>
          <p:cNvSpPr>
            <a:spLocks noChangeArrowheads="1"/>
          </p:cNvSpPr>
          <p:nvPr/>
        </p:nvSpPr>
        <p:spPr bwMode="auto">
          <a:xfrm>
            <a:off x="152400" y="609600"/>
            <a:ext cx="8991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P802.15.12 PAR Withdraw Overview</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20 January 2022</a:t>
            </a:r>
            <a:r>
              <a:rPr lang="en-US" altLang="en-US" sz="1600" dirty="0">
                <a:solidFill>
                  <a:schemeClr val="tx1">
                    <a:lumMod val="65000"/>
                    <a:lumOff val="35000"/>
                  </a:schemeClr>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Supporting document to 15-22-0048-00 P802.15.12 PAR Withdraw.</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Overview of WG Request for P802.15.12 Withdraw</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To approve the withdraw of P802.15.12 PAR</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BC77D3-9D09-D741-BA08-1AAB356462B1}"/>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9D5242B5-67AE-514E-B4AA-8BBD9007F646}"/>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0C40449-3E61-204F-B6D3-1A06D3D29DCE}"/>
              </a:ext>
            </a:extLst>
          </p:cNvPr>
          <p:cNvSpPr>
            <a:spLocks noGrp="1"/>
          </p:cNvSpPr>
          <p:nvPr>
            <p:ph type="sldNum" sz="quarter" idx="12"/>
          </p:nvPr>
        </p:nvSpPr>
        <p:spPr/>
        <p:txBody>
          <a:bodyPr/>
          <a:lstStyle/>
          <a:p>
            <a:r>
              <a:rPr lang="en-US" altLang="en-US"/>
              <a:t>Slide </a:t>
            </a:r>
            <a:fld id="{1E5DAFCA-E3BE-B24B-A89F-6188801BEEEB}" type="slidenum">
              <a:rPr lang="en-US" altLang="en-US"/>
              <a:pPr/>
              <a:t>2</a:t>
            </a:fld>
            <a:endParaRPr lang="en-US" altLang="en-US"/>
          </a:p>
        </p:txBody>
      </p:sp>
      <p:sp>
        <p:nvSpPr>
          <p:cNvPr id="26626" name="Rectangle 2">
            <a:extLst>
              <a:ext uri="{FF2B5EF4-FFF2-40B4-BE49-F238E27FC236}">
                <a16:creationId xmlns:a16="http://schemas.microsoft.com/office/drawing/2014/main" id="{44A19C3D-F328-8540-95C0-C603EFD18B14}"/>
              </a:ext>
            </a:extLst>
          </p:cNvPr>
          <p:cNvSpPr>
            <a:spLocks noGrp="1" noChangeArrowheads="1"/>
          </p:cNvSpPr>
          <p:nvPr>
            <p:ph type="ctrTitle"/>
          </p:nvPr>
        </p:nvSpPr>
        <p:spPr>
          <a:xfrm>
            <a:off x="680545" y="1430338"/>
            <a:ext cx="7772400" cy="1143000"/>
          </a:xfrm>
        </p:spPr>
        <p:txBody>
          <a:bodyPr anchor="ctr"/>
          <a:lstStyle/>
          <a:p>
            <a:r>
              <a:rPr lang="en-US" altLang="en-US" sz="3600" dirty="0"/>
              <a:t>P802.15.12 PAR Withdraw Overview</a:t>
            </a:r>
          </a:p>
        </p:txBody>
      </p:sp>
      <p:sp>
        <p:nvSpPr>
          <p:cNvPr id="26627" name="Rectangle 3">
            <a:extLst>
              <a:ext uri="{FF2B5EF4-FFF2-40B4-BE49-F238E27FC236}">
                <a16:creationId xmlns:a16="http://schemas.microsoft.com/office/drawing/2014/main" id="{2E35A819-A55D-A14D-AA3E-64D2C6434BB7}"/>
              </a:ext>
            </a:extLst>
          </p:cNvPr>
          <p:cNvSpPr>
            <a:spLocks noGrp="1" noChangeArrowheads="1"/>
          </p:cNvSpPr>
          <p:nvPr>
            <p:ph type="subTitle" idx="1"/>
          </p:nvPr>
        </p:nvSpPr>
        <p:spPr>
          <a:xfrm>
            <a:off x="798513" y="2971800"/>
            <a:ext cx="8153400" cy="3048000"/>
          </a:xfrm>
        </p:spPr>
        <p:txBody>
          <a:bodyPr/>
          <a:lstStyle/>
          <a:p>
            <a:pPr marL="457200" indent="-457200" algn="l">
              <a:buFont typeface="Arial" panose="020B0604020202020204" pitchFamily="34" charset="0"/>
              <a:buChar char="•"/>
            </a:pPr>
            <a:r>
              <a:rPr lang="en-US" altLang="en-US" sz="3200" dirty="0"/>
              <a:t>Reasons for P802.15.12 PAR Withdraw</a:t>
            </a:r>
          </a:p>
          <a:p>
            <a:pPr marL="457200" indent="-457200" algn="l">
              <a:buFont typeface="Arial" panose="020B0604020202020204" pitchFamily="34" charset="0"/>
              <a:buChar char="•"/>
            </a:pPr>
            <a:r>
              <a:rPr lang="en-US" altLang="en-US" sz="3200" dirty="0"/>
              <a:t>Overview of P802.15.12</a:t>
            </a:r>
          </a:p>
          <a:p>
            <a:pPr marL="457200" indent="-457200" algn="l">
              <a:buFont typeface="Arial" panose="020B0604020202020204" pitchFamily="34" charset="0"/>
              <a:buChar char="•"/>
            </a:pPr>
            <a:r>
              <a:rPr lang="en-US" altLang="en-US" sz="3200" dirty="0"/>
              <a:t>Efforts that could be continued in other TGs</a:t>
            </a:r>
          </a:p>
          <a:p>
            <a:pPr marL="457200" indent="-457200" algn="l">
              <a:buFont typeface="Arial" panose="020B0604020202020204" pitchFamily="34" charset="0"/>
              <a:buChar char="•"/>
            </a:pPr>
            <a:r>
              <a:rPr lang="en-US" altLang="en-US" sz="3200" dirty="0"/>
              <a:t>PAR Withdraw WG motion</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BC77D3-9D09-D741-BA08-1AAB356462B1}"/>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9D5242B5-67AE-514E-B4AA-8BBD9007F646}"/>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B0C40449-3E61-204F-B6D3-1A06D3D29DCE}"/>
              </a:ext>
            </a:extLst>
          </p:cNvPr>
          <p:cNvSpPr>
            <a:spLocks noGrp="1"/>
          </p:cNvSpPr>
          <p:nvPr>
            <p:ph type="sldNum" sz="quarter" idx="12"/>
          </p:nvPr>
        </p:nvSpPr>
        <p:spPr/>
        <p:txBody>
          <a:bodyPr/>
          <a:lstStyle/>
          <a:p>
            <a:r>
              <a:rPr lang="en-US" altLang="en-US"/>
              <a:t>Slide </a:t>
            </a:r>
            <a:fld id="{1E5DAFCA-E3BE-B24B-A89F-6188801BEEEB}" type="slidenum">
              <a:rPr lang="en-US" altLang="en-US"/>
              <a:pPr/>
              <a:t>3</a:t>
            </a:fld>
            <a:endParaRPr lang="en-US" altLang="en-US"/>
          </a:p>
        </p:txBody>
      </p:sp>
      <p:sp>
        <p:nvSpPr>
          <p:cNvPr id="26626" name="Rectangle 2">
            <a:extLst>
              <a:ext uri="{FF2B5EF4-FFF2-40B4-BE49-F238E27FC236}">
                <a16:creationId xmlns:a16="http://schemas.microsoft.com/office/drawing/2014/main" id="{44A19C3D-F328-8540-95C0-C603EFD18B14}"/>
              </a:ext>
            </a:extLst>
          </p:cNvPr>
          <p:cNvSpPr>
            <a:spLocks noGrp="1" noChangeArrowheads="1"/>
          </p:cNvSpPr>
          <p:nvPr>
            <p:ph type="ctrTitle"/>
          </p:nvPr>
        </p:nvSpPr>
        <p:spPr>
          <a:xfrm>
            <a:off x="662152" y="865324"/>
            <a:ext cx="7772400" cy="1143000"/>
          </a:xfrm>
        </p:spPr>
        <p:txBody>
          <a:bodyPr anchor="ctr"/>
          <a:lstStyle/>
          <a:p>
            <a:pPr algn="l"/>
            <a:r>
              <a:rPr lang="en-US" altLang="en-US" sz="3600" dirty="0"/>
              <a:t>Reasons for P802.15.12 PAR Withdraw</a:t>
            </a:r>
          </a:p>
        </p:txBody>
      </p:sp>
      <p:sp>
        <p:nvSpPr>
          <p:cNvPr id="26627" name="Rectangle 3">
            <a:extLst>
              <a:ext uri="{FF2B5EF4-FFF2-40B4-BE49-F238E27FC236}">
                <a16:creationId xmlns:a16="http://schemas.microsoft.com/office/drawing/2014/main" id="{2E35A819-A55D-A14D-AA3E-64D2C6434BB7}"/>
              </a:ext>
            </a:extLst>
          </p:cNvPr>
          <p:cNvSpPr>
            <a:spLocks noGrp="1" noChangeArrowheads="1"/>
          </p:cNvSpPr>
          <p:nvPr>
            <p:ph type="subTitle" idx="1"/>
          </p:nvPr>
        </p:nvSpPr>
        <p:spPr>
          <a:xfrm>
            <a:off x="651642" y="2008324"/>
            <a:ext cx="8153400" cy="3913981"/>
          </a:xfrm>
        </p:spPr>
        <p:txBody>
          <a:bodyPr/>
          <a:lstStyle/>
          <a:p>
            <a:pPr marL="457200" indent="-457200" algn="l">
              <a:buFont typeface="Arial" panose="020B0604020202020204" pitchFamily="34" charset="0"/>
              <a:buChar char="•"/>
            </a:pPr>
            <a:r>
              <a:rPr lang="en-US" altLang="en-US" sz="3200" dirty="0"/>
              <a:t>No meetings since March 2020</a:t>
            </a:r>
          </a:p>
          <a:p>
            <a:pPr marL="457200" indent="-457200" algn="l">
              <a:buFont typeface="Arial" panose="020B0604020202020204" pitchFamily="34" charset="0"/>
              <a:buChar char="•"/>
            </a:pPr>
            <a:r>
              <a:rPr lang="en-US" altLang="en-US" sz="3200" dirty="0"/>
              <a:t>No TG chair</a:t>
            </a:r>
          </a:p>
          <a:p>
            <a:pPr marL="457200" indent="-457200" algn="l">
              <a:buFont typeface="Arial" panose="020B0604020202020204" pitchFamily="34" charset="0"/>
              <a:buChar char="•"/>
            </a:pPr>
            <a:r>
              <a:rPr lang="en-US" altLang="en-US" sz="3200" dirty="0"/>
              <a:t>Insufficient attendance prior to March 2020</a:t>
            </a:r>
          </a:p>
          <a:p>
            <a:pPr marL="457200" indent="-457200" algn="l">
              <a:buFont typeface="Arial" panose="020B0604020202020204" pitchFamily="34" charset="0"/>
              <a:buChar char="•"/>
            </a:pPr>
            <a:r>
              <a:rPr lang="en-US" altLang="en-US" sz="3200" dirty="0"/>
              <a:t>Widespread adoption was doubtful given consortiums/alliances having developed their own interfaces</a:t>
            </a:r>
          </a:p>
        </p:txBody>
      </p:sp>
    </p:spTree>
    <p:extLst>
      <p:ext uri="{BB962C8B-B14F-4D97-AF65-F5344CB8AC3E}">
        <p14:creationId xmlns:p14="http://schemas.microsoft.com/office/powerpoint/2010/main" val="16735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724C92-4841-9246-8222-DC5782C17D69}"/>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608E676F-831B-1946-8A92-6884BFD00A01}"/>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B2F3657-6D85-D544-AB6F-E8E0F64A4417}"/>
              </a:ext>
            </a:extLst>
          </p:cNvPr>
          <p:cNvSpPr>
            <a:spLocks noGrp="1"/>
          </p:cNvSpPr>
          <p:nvPr>
            <p:ph type="sldNum" sz="quarter" idx="12"/>
          </p:nvPr>
        </p:nvSpPr>
        <p:spPr/>
        <p:txBody>
          <a:bodyPr/>
          <a:lstStyle/>
          <a:p>
            <a:r>
              <a:rPr lang="en-US" altLang="en-US"/>
              <a:t>Slide </a:t>
            </a:r>
            <a:fld id="{434659A2-BF43-114E-9407-8ACA03C90A49}" type="slidenum">
              <a:rPr lang="en-US" altLang="en-US"/>
              <a:pPr/>
              <a:t>4</a:t>
            </a:fld>
            <a:endParaRPr lang="en-US" altLang="en-US"/>
          </a:p>
        </p:txBody>
      </p:sp>
      <p:sp>
        <p:nvSpPr>
          <p:cNvPr id="4098" name="Rectangle 2">
            <a:extLst>
              <a:ext uri="{FF2B5EF4-FFF2-40B4-BE49-F238E27FC236}">
                <a16:creationId xmlns:a16="http://schemas.microsoft.com/office/drawing/2014/main" id="{5A74A491-AF7E-9E43-9162-24177316B1B7}"/>
              </a:ext>
            </a:extLst>
          </p:cNvPr>
          <p:cNvSpPr>
            <a:spLocks noGrp="1" noChangeArrowheads="1"/>
          </p:cNvSpPr>
          <p:nvPr>
            <p:ph type="title"/>
          </p:nvPr>
        </p:nvSpPr>
        <p:spPr>
          <a:ln/>
        </p:spPr>
        <p:txBody>
          <a:bodyPr/>
          <a:lstStyle/>
          <a:p>
            <a:r>
              <a:rPr lang="en-US" altLang="en-US" sz="3200" dirty="0"/>
              <a:t>Overview of P802.15.12 </a:t>
            </a:r>
          </a:p>
        </p:txBody>
      </p:sp>
      <p:sp>
        <p:nvSpPr>
          <p:cNvPr id="4099" name="Rectangle 3">
            <a:extLst>
              <a:ext uri="{FF2B5EF4-FFF2-40B4-BE49-F238E27FC236}">
                <a16:creationId xmlns:a16="http://schemas.microsoft.com/office/drawing/2014/main" id="{FF6A927F-7FFC-5347-8A29-220D24331857}"/>
              </a:ext>
            </a:extLst>
          </p:cNvPr>
          <p:cNvSpPr>
            <a:spLocks noGrp="1" noChangeArrowheads="1"/>
          </p:cNvSpPr>
          <p:nvPr>
            <p:ph type="body" idx="1"/>
          </p:nvPr>
        </p:nvSpPr>
        <p:spPr>
          <a:ln/>
        </p:spPr>
        <p:txBody>
          <a:bodyPr/>
          <a:lstStyle/>
          <a:p>
            <a:pPr marL="457200" indent="-457200">
              <a:buFont typeface="Arial" panose="020B0604020202020204" pitchFamily="34" charset="0"/>
              <a:buChar char="•"/>
            </a:pPr>
            <a:r>
              <a:rPr lang="en-US" altLang="en-US" dirty="0"/>
              <a:t>Provided an upper layer interface more in line with the 802 family of devices, i.e.</a:t>
            </a:r>
            <a:r>
              <a:rPr lang="en-US" dirty="0"/>
              <a:t> Global 802 technical coherence</a:t>
            </a:r>
          </a:p>
          <a:p>
            <a:pPr marL="857250" lvl="1" indent="-457200">
              <a:buFont typeface="Arial" panose="020B0604020202020204" pitchFamily="34" charset="0"/>
              <a:buChar char="•"/>
            </a:pPr>
            <a:r>
              <a:rPr lang="en-US" dirty="0"/>
              <a:t>Leverage experience across working groups</a:t>
            </a:r>
            <a:endParaRPr lang="en-US" altLang="en-US" sz="2800" dirty="0"/>
          </a:p>
          <a:p>
            <a:r>
              <a:rPr lang="en-US" altLang="en-US" dirty="0"/>
              <a:t>Added functionality present in other 802 protocols</a:t>
            </a:r>
          </a:p>
          <a:p>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724C92-4841-9246-8222-DC5782C17D69}"/>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608E676F-831B-1946-8A92-6884BFD00A01}"/>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B2F3657-6D85-D544-AB6F-E8E0F64A4417}"/>
              </a:ext>
            </a:extLst>
          </p:cNvPr>
          <p:cNvSpPr>
            <a:spLocks noGrp="1"/>
          </p:cNvSpPr>
          <p:nvPr>
            <p:ph type="sldNum" sz="quarter" idx="12"/>
          </p:nvPr>
        </p:nvSpPr>
        <p:spPr/>
        <p:txBody>
          <a:bodyPr/>
          <a:lstStyle/>
          <a:p>
            <a:r>
              <a:rPr lang="en-US" altLang="en-US"/>
              <a:t>Slide </a:t>
            </a:r>
            <a:fld id="{434659A2-BF43-114E-9407-8ACA03C90A49}" type="slidenum">
              <a:rPr lang="en-US" altLang="en-US"/>
              <a:pPr/>
              <a:t>5</a:t>
            </a:fld>
            <a:endParaRPr lang="en-US" altLang="en-US"/>
          </a:p>
        </p:txBody>
      </p:sp>
      <p:sp>
        <p:nvSpPr>
          <p:cNvPr id="4098" name="Rectangle 2">
            <a:extLst>
              <a:ext uri="{FF2B5EF4-FFF2-40B4-BE49-F238E27FC236}">
                <a16:creationId xmlns:a16="http://schemas.microsoft.com/office/drawing/2014/main" id="{5A74A491-AF7E-9E43-9162-24177316B1B7}"/>
              </a:ext>
            </a:extLst>
          </p:cNvPr>
          <p:cNvSpPr>
            <a:spLocks noGrp="1" noChangeArrowheads="1"/>
          </p:cNvSpPr>
          <p:nvPr>
            <p:ph type="title"/>
          </p:nvPr>
        </p:nvSpPr>
        <p:spPr>
          <a:ln/>
        </p:spPr>
        <p:txBody>
          <a:bodyPr/>
          <a:lstStyle/>
          <a:p>
            <a:r>
              <a:rPr lang="en-US" altLang="en-US" sz="3200" dirty="0"/>
              <a:t>Overview: P802.15.12 upper layer interface </a:t>
            </a:r>
          </a:p>
        </p:txBody>
      </p:sp>
      <p:sp>
        <p:nvSpPr>
          <p:cNvPr id="4099" name="Rectangle 3">
            <a:extLst>
              <a:ext uri="{FF2B5EF4-FFF2-40B4-BE49-F238E27FC236}">
                <a16:creationId xmlns:a16="http://schemas.microsoft.com/office/drawing/2014/main" id="{FF6A927F-7FFC-5347-8A29-220D24331857}"/>
              </a:ext>
            </a:extLst>
          </p:cNvPr>
          <p:cNvSpPr>
            <a:spLocks noGrp="1" noChangeArrowheads="1"/>
          </p:cNvSpPr>
          <p:nvPr>
            <p:ph type="body" idx="1"/>
          </p:nvPr>
        </p:nvSpPr>
        <p:spPr>
          <a:ln/>
        </p:spPr>
        <p:txBody>
          <a:bodyPr/>
          <a:lstStyle/>
          <a:p>
            <a:r>
              <a:rPr lang="en-US" altLang="en-US" dirty="0"/>
              <a:t>Global 802 technical coherence of upper </a:t>
            </a:r>
            <a:r>
              <a:rPr lang="en-US" altLang="en-US"/>
              <a:t>layer interface, </a:t>
            </a:r>
            <a:r>
              <a:rPr lang="en-US" altLang="en-US" dirty="0"/>
              <a:t>i.e. similar to 802.3, 802.11</a:t>
            </a:r>
          </a:p>
          <a:p>
            <a:pPr lvl="1"/>
            <a:r>
              <a:rPr lang="en-US" altLang="en-US" dirty="0"/>
              <a:t>Profile concept reduced the complexity of the interface primitives for L3 and above</a:t>
            </a:r>
          </a:p>
          <a:p>
            <a:pPr lvl="1"/>
            <a:r>
              <a:rPr lang="en-US" altLang="en-US" dirty="0"/>
              <a:t>Corrected the order of the 64-bit EUI as per 802-2014 at the L3 and above interface</a:t>
            </a:r>
          </a:p>
          <a:p>
            <a:endParaRPr lang="en-US" altLang="en-US" sz="2800" dirty="0"/>
          </a:p>
        </p:txBody>
      </p:sp>
    </p:spTree>
    <p:extLst>
      <p:ext uri="{BB962C8B-B14F-4D97-AF65-F5344CB8AC3E}">
        <p14:creationId xmlns:p14="http://schemas.microsoft.com/office/powerpoint/2010/main" val="689560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724C92-4841-9246-8222-DC5782C17D69}"/>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608E676F-831B-1946-8A92-6884BFD00A01}"/>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B2F3657-6D85-D544-AB6F-E8E0F64A4417}"/>
              </a:ext>
            </a:extLst>
          </p:cNvPr>
          <p:cNvSpPr>
            <a:spLocks noGrp="1"/>
          </p:cNvSpPr>
          <p:nvPr>
            <p:ph type="sldNum" sz="quarter" idx="12"/>
          </p:nvPr>
        </p:nvSpPr>
        <p:spPr/>
        <p:txBody>
          <a:bodyPr/>
          <a:lstStyle/>
          <a:p>
            <a:r>
              <a:rPr lang="en-US" altLang="en-US"/>
              <a:t>Slide </a:t>
            </a:r>
            <a:fld id="{434659A2-BF43-114E-9407-8ACA03C90A49}" type="slidenum">
              <a:rPr lang="en-US" altLang="en-US"/>
              <a:pPr/>
              <a:t>6</a:t>
            </a:fld>
            <a:endParaRPr lang="en-US" altLang="en-US"/>
          </a:p>
        </p:txBody>
      </p:sp>
      <p:sp>
        <p:nvSpPr>
          <p:cNvPr id="4098" name="Rectangle 2">
            <a:extLst>
              <a:ext uri="{FF2B5EF4-FFF2-40B4-BE49-F238E27FC236}">
                <a16:creationId xmlns:a16="http://schemas.microsoft.com/office/drawing/2014/main" id="{5A74A491-AF7E-9E43-9162-24177316B1B7}"/>
              </a:ext>
            </a:extLst>
          </p:cNvPr>
          <p:cNvSpPr>
            <a:spLocks noGrp="1" noChangeArrowheads="1"/>
          </p:cNvSpPr>
          <p:nvPr>
            <p:ph type="title"/>
          </p:nvPr>
        </p:nvSpPr>
        <p:spPr>
          <a:ln/>
        </p:spPr>
        <p:txBody>
          <a:bodyPr/>
          <a:lstStyle/>
          <a:p>
            <a:r>
              <a:rPr lang="en-US" altLang="en-US" sz="3200" dirty="0"/>
              <a:t>Overview: P802.15.12 Added Functionality</a:t>
            </a:r>
          </a:p>
        </p:txBody>
      </p:sp>
      <p:sp>
        <p:nvSpPr>
          <p:cNvPr id="4099" name="Rectangle 3">
            <a:extLst>
              <a:ext uri="{FF2B5EF4-FFF2-40B4-BE49-F238E27FC236}">
                <a16:creationId xmlns:a16="http://schemas.microsoft.com/office/drawing/2014/main" id="{FF6A927F-7FFC-5347-8A29-220D24331857}"/>
              </a:ext>
            </a:extLst>
          </p:cNvPr>
          <p:cNvSpPr>
            <a:spLocks noGrp="1" noChangeArrowheads="1"/>
          </p:cNvSpPr>
          <p:nvPr>
            <p:ph type="body" idx="1"/>
          </p:nvPr>
        </p:nvSpPr>
        <p:spPr>
          <a:ln/>
        </p:spPr>
        <p:txBody>
          <a:bodyPr/>
          <a:lstStyle/>
          <a:p>
            <a:r>
              <a:rPr lang="en-US" altLang="en-US" sz="2800" dirty="0"/>
              <a:t>P802.15.12 was intended to sit above the 802.15.4 MAC, but its functionality can be included in another standard’s protocol.</a:t>
            </a:r>
          </a:p>
          <a:p>
            <a:pPr lvl="1"/>
            <a:r>
              <a:rPr lang="en-US" altLang="en-US" sz="2400" dirty="0"/>
              <a:t>EtherType/Dispatch</a:t>
            </a:r>
          </a:p>
          <a:p>
            <a:pPr lvl="1"/>
            <a:r>
              <a:rPr lang="en-US" altLang="en-US" sz="2400" dirty="0"/>
              <a:t>Profile ID</a:t>
            </a:r>
          </a:p>
          <a:p>
            <a:pPr lvl="1"/>
            <a:r>
              <a:rPr lang="en-US" altLang="en-US" sz="2400" dirty="0"/>
              <a:t>Service Discovery</a:t>
            </a:r>
          </a:p>
          <a:p>
            <a:pPr lvl="1"/>
            <a:endParaRPr lang="en-US" altLang="en-US" sz="2400" dirty="0"/>
          </a:p>
          <a:p>
            <a:endParaRPr lang="en-US" altLang="en-US" sz="2800" dirty="0"/>
          </a:p>
          <a:p>
            <a:endParaRPr lang="en-US" altLang="en-US" sz="2800" dirty="0"/>
          </a:p>
          <a:p>
            <a:endParaRPr lang="en-US" altLang="en-US" sz="2800" dirty="0"/>
          </a:p>
        </p:txBody>
      </p:sp>
    </p:spTree>
    <p:extLst>
      <p:ext uri="{BB962C8B-B14F-4D97-AF65-F5344CB8AC3E}">
        <p14:creationId xmlns:p14="http://schemas.microsoft.com/office/powerpoint/2010/main" val="409215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724C92-4841-9246-8222-DC5782C17D69}"/>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608E676F-831B-1946-8A92-6884BFD00A01}"/>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B2F3657-6D85-D544-AB6F-E8E0F64A4417}"/>
              </a:ext>
            </a:extLst>
          </p:cNvPr>
          <p:cNvSpPr>
            <a:spLocks noGrp="1"/>
          </p:cNvSpPr>
          <p:nvPr>
            <p:ph type="sldNum" sz="quarter" idx="12"/>
          </p:nvPr>
        </p:nvSpPr>
        <p:spPr/>
        <p:txBody>
          <a:bodyPr/>
          <a:lstStyle/>
          <a:p>
            <a:r>
              <a:rPr lang="en-US" altLang="en-US"/>
              <a:t>Slide </a:t>
            </a:r>
            <a:fld id="{434659A2-BF43-114E-9407-8ACA03C90A49}" type="slidenum">
              <a:rPr lang="en-US" altLang="en-US"/>
              <a:pPr/>
              <a:t>7</a:t>
            </a:fld>
            <a:endParaRPr lang="en-US" altLang="en-US"/>
          </a:p>
        </p:txBody>
      </p:sp>
      <p:sp>
        <p:nvSpPr>
          <p:cNvPr id="4098" name="Rectangle 2">
            <a:extLst>
              <a:ext uri="{FF2B5EF4-FFF2-40B4-BE49-F238E27FC236}">
                <a16:creationId xmlns:a16="http://schemas.microsoft.com/office/drawing/2014/main" id="{5A74A491-AF7E-9E43-9162-24177316B1B7}"/>
              </a:ext>
            </a:extLst>
          </p:cNvPr>
          <p:cNvSpPr>
            <a:spLocks noGrp="1" noChangeArrowheads="1"/>
          </p:cNvSpPr>
          <p:nvPr>
            <p:ph type="title"/>
          </p:nvPr>
        </p:nvSpPr>
        <p:spPr>
          <a:xfrm>
            <a:off x="685800" y="685800"/>
            <a:ext cx="8229600" cy="1066800"/>
          </a:xfrm>
          <a:ln/>
        </p:spPr>
        <p:txBody>
          <a:bodyPr/>
          <a:lstStyle/>
          <a:p>
            <a:pPr algn="l"/>
            <a:r>
              <a:rPr lang="en-US" altLang="en-US" sz="3200" dirty="0"/>
              <a:t>Efforts that could be continued in other TGs</a:t>
            </a:r>
          </a:p>
        </p:txBody>
      </p:sp>
      <p:sp>
        <p:nvSpPr>
          <p:cNvPr id="4099" name="Rectangle 3">
            <a:extLst>
              <a:ext uri="{FF2B5EF4-FFF2-40B4-BE49-F238E27FC236}">
                <a16:creationId xmlns:a16="http://schemas.microsoft.com/office/drawing/2014/main" id="{FF6A927F-7FFC-5347-8A29-220D24331857}"/>
              </a:ext>
            </a:extLst>
          </p:cNvPr>
          <p:cNvSpPr>
            <a:spLocks noGrp="1" noChangeArrowheads="1"/>
          </p:cNvSpPr>
          <p:nvPr>
            <p:ph type="body" idx="1"/>
          </p:nvPr>
        </p:nvSpPr>
        <p:spPr>
          <a:ln/>
        </p:spPr>
        <p:txBody>
          <a:bodyPr/>
          <a:lstStyle/>
          <a:p>
            <a:r>
              <a:rPr lang="en-US" altLang="en-US" sz="2800" dirty="0"/>
              <a:t>Implement the Profile concept optimized for each TG’s protocol</a:t>
            </a:r>
          </a:p>
          <a:p>
            <a:r>
              <a:rPr lang="en-US" altLang="en-US" sz="2800" dirty="0"/>
              <a:t>Provide 802-2014 order of 64-bit EUI for device addressing</a:t>
            </a:r>
            <a:endParaRPr lang="en-US" altLang="en-US" sz="2400" dirty="0"/>
          </a:p>
          <a:p>
            <a:endParaRPr lang="en-US" altLang="en-US" sz="2800" dirty="0"/>
          </a:p>
        </p:txBody>
      </p:sp>
    </p:spTree>
    <p:extLst>
      <p:ext uri="{BB962C8B-B14F-4D97-AF65-F5344CB8AC3E}">
        <p14:creationId xmlns:p14="http://schemas.microsoft.com/office/powerpoint/2010/main" val="107066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1724C92-4841-9246-8222-DC5782C17D69}"/>
              </a:ext>
            </a:extLst>
          </p:cNvPr>
          <p:cNvSpPr>
            <a:spLocks noGrp="1"/>
          </p:cNvSpPr>
          <p:nvPr>
            <p:ph type="dt" sz="half" idx="10"/>
          </p:nvPr>
        </p:nvSpPr>
        <p:spPr/>
        <p:txBody>
          <a:bodyPr/>
          <a:lstStyle/>
          <a:p>
            <a:r>
              <a:rPr lang="en-US" altLang="en-US"/>
              <a:t>&lt;January 2022&gt;</a:t>
            </a:r>
          </a:p>
        </p:txBody>
      </p:sp>
      <p:sp>
        <p:nvSpPr>
          <p:cNvPr id="5" name="Footer Placeholder 4">
            <a:extLst>
              <a:ext uri="{FF2B5EF4-FFF2-40B4-BE49-F238E27FC236}">
                <a16:creationId xmlns:a16="http://schemas.microsoft.com/office/drawing/2014/main" id="{608E676F-831B-1946-8A92-6884BFD00A01}"/>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B2F3657-6D85-D544-AB6F-E8E0F64A4417}"/>
              </a:ext>
            </a:extLst>
          </p:cNvPr>
          <p:cNvSpPr>
            <a:spLocks noGrp="1"/>
          </p:cNvSpPr>
          <p:nvPr>
            <p:ph type="sldNum" sz="quarter" idx="12"/>
          </p:nvPr>
        </p:nvSpPr>
        <p:spPr/>
        <p:txBody>
          <a:bodyPr/>
          <a:lstStyle/>
          <a:p>
            <a:r>
              <a:rPr lang="en-US" altLang="en-US"/>
              <a:t>Slide </a:t>
            </a:r>
            <a:fld id="{434659A2-BF43-114E-9407-8ACA03C90A49}" type="slidenum">
              <a:rPr lang="en-US" altLang="en-US"/>
              <a:pPr/>
              <a:t>8</a:t>
            </a:fld>
            <a:endParaRPr lang="en-US" altLang="en-US"/>
          </a:p>
        </p:txBody>
      </p:sp>
      <p:sp>
        <p:nvSpPr>
          <p:cNvPr id="4098" name="Rectangle 2">
            <a:extLst>
              <a:ext uri="{FF2B5EF4-FFF2-40B4-BE49-F238E27FC236}">
                <a16:creationId xmlns:a16="http://schemas.microsoft.com/office/drawing/2014/main" id="{5A74A491-AF7E-9E43-9162-24177316B1B7}"/>
              </a:ext>
            </a:extLst>
          </p:cNvPr>
          <p:cNvSpPr>
            <a:spLocks noGrp="1" noChangeArrowheads="1"/>
          </p:cNvSpPr>
          <p:nvPr>
            <p:ph type="title"/>
          </p:nvPr>
        </p:nvSpPr>
        <p:spPr>
          <a:ln/>
        </p:spPr>
        <p:txBody>
          <a:bodyPr/>
          <a:lstStyle/>
          <a:p>
            <a:r>
              <a:rPr lang="en-US" altLang="en-US" sz="3200" dirty="0"/>
              <a:t>P802.15.12 PAR Withdraw Motion</a:t>
            </a:r>
          </a:p>
        </p:txBody>
      </p:sp>
      <p:sp>
        <p:nvSpPr>
          <p:cNvPr id="4099" name="Rectangle 3">
            <a:extLst>
              <a:ext uri="{FF2B5EF4-FFF2-40B4-BE49-F238E27FC236}">
                <a16:creationId xmlns:a16="http://schemas.microsoft.com/office/drawing/2014/main" id="{FF6A927F-7FFC-5347-8A29-220D24331857}"/>
              </a:ext>
            </a:extLst>
          </p:cNvPr>
          <p:cNvSpPr>
            <a:spLocks noGrp="1" noChangeArrowheads="1"/>
          </p:cNvSpPr>
          <p:nvPr>
            <p:ph type="body" idx="1"/>
          </p:nvPr>
        </p:nvSpPr>
        <p:spPr>
          <a:xfrm>
            <a:off x="685800" y="1981200"/>
            <a:ext cx="7772400" cy="3733800"/>
          </a:xfrm>
          <a:ln/>
        </p:spPr>
        <p:txBody>
          <a:bodyPr/>
          <a:lstStyle/>
          <a:p>
            <a:pPr marL="0" indent="0">
              <a:buNone/>
            </a:pPr>
            <a:r>
              <a:rPr lang="en-US" altLang="en-US" sz="2800" dirty="0"/>
              <a:t>Move </a:t>
            </a:r>
            <a:r>
              <a:rPr lang="en-US" altLang="en-US" sz="2800" i="1" dirty="0"/>
              <a:t>that the PAR Withdraw contained in document [15-22-0048-00], be approved by the IEEE 802.15 WG and that the EC be requested to forward the PAR Withdraw to NesCom. The 802.15 working group chair and technical editor are authorized to make additional modifications to the PAR Withdraw as needed to reflect EC discussion at its closing meeting</a:t>
            </a:r>
            <a:r>
              <a:rPr lang="en-US" altLang="en-US" sz="2800" dirty="0"/>
              <a:t>.</a:t>
            </a:r>
          </a:p>
          <a:p>
            <a:endParaRPr lang="en-US" altLang="en-US" sz="2800" dirty="0"/>
          </a:p>
          <a:p>
            <a:endParaRPr lang="en-US" altLang="en-US" sz="2800" dirty="0"/>
          </a:p>
        </p:txBody>
      </p:sp>
    </p:spTree>
    <p:extLst>
      <p:ext uri="{BB962C8B-B14F-4D97-AF65-F5344CB8AC3E}">
        <p14:creationId xmlns:p14="http://schemas.microsoft.com/office/powerpoint/2010/main" val="6612156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TotalTime>
  <Words>677</Words>
  <Application>Microsoft Macintosh PowerPoint</Application>
  <PresentationFormat>On-screen Show (4:3)</PresentationFormat>
  <Paragraphs>85</Paragraphs>
  <Slides>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Times New Roman</vt:lpstr>
      <vt:lpstr>Arial</vt:lpstr>
      <vt:lpstr>Office Theme</vt:lpstr>
      <vt:lpstr>PowerPoint Presentation</vt:lpstr>
      <vt:lpstr>P802.15.12 PAR Withdraw Overview</vt:lpstr>
      <vt:lpstr>Reasons for P802.15.12 PAR Withdraw</vt:lpstr>
      <vt:lpstr>Overview of P802.15.12 </vt:lpstr>
      <vt:lpstr>Overview: P802.15.12 upper layer interface </vt:lpstr>
      <vt:lpstr>Overview: P802.15.12 Added Functionality</vt:lpstr>
      <vt:lpstr>Efforts that could be continued in other TGs</vt:lpstr>
      <vt:lpstr>P802.15.12 PAR Withdraw Motion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P802.15.12 PAR Withdraw Overview</dc:title>
  <dc:subject>IEEE 802.15 &lt;subject&gt;</dc:subject>
  <dc:creator>Pat Kinney</dc:creator>
  <cp:keywords/>
  <dc:description>&lt;15-22-0049-00&gt;</dc:description>
  <cp:lastModifiedBy>Pat Kinney</cp:lastModifiedBy>
  <cp:revision>9</cp:revision>
  <cp:lastPrinted>1998-02-10T13:28:06Z</cp:lastPrinted>
  <dcterms:created xsi:type="dcterms:W3CDTF">2022-01-20T02:56:08Z</dcterms:created>
  <dcterms:modified xsi:type="dcterms:W3CDTF">2022-01-20T15:41:44Z</dcterms:modified>
  <cp:category/>
</cp:coreProperties>
</file>