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
  </p:notesMasterIdLst>
  <p:sldIdLst>
    <p:sldId id="287" r:id="rId2"/>
    <p:sldId id="288" r:id="rId3"/>
    <p:sldId id="289"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133" d="100"/>
          <a:sy n="133" d="100"/>
        </p:scale>
        <p:origin x="1653"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15-22-0037-00-0000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Benjamin Rolfe (Blind Creek Associates)</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Agenda 802.4ab/14/6a Joint Jan 2022</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18,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Task Group Coordination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agenda for the meeting.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Task Group Coordination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A93BA6-EDCD-4985-9332-5EB6F1F6A350}"/>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1D501303-5A65-41CD-9D30-6F4EFC378AAE}"/>
              </a:ext>
            </a:extLst>
          </p:cNvPr>
          <p:cNvSpPr>
            <a:spLocks noGrp="1"/>
          </p:cNvSpPr>
          <p:nvPr>
            <p:ph idx="1"/>
          </p:nvPr>
        </p:nvSpPr>
        <p:spPr/>
        <p:txBody>
          <a:bodyPr/>
          <a:lstStyle/>
          <a:p>
            <a:pPr marL="514350" indent="-514350">
              <a:buFont typeface="+mj-lt"/>
              <a:buAutoNum type="arabicPeriod"/>
            </a:pPr>
            <a:r>
              <a:rPr lang="en-US" dirty="0"/>
              <a:t>Intro and reminders</a:t>
            </a:r>
          </a:p>
          <a:p>
            <a:pPr marL="514350" indent="-514350">
              <a:buFont typeface="+mj-lt"/>
              <a:buAutoNum type="arabicPeriod"/>
            </a:pPr>
            <a:r>
              <a:rPr lang="en-US" dirty="0"/>
              <a:t>Current state of 15.6a channel models </a:t>
            </a:r>
          </a:p>
          <a:p>
            <a:pPr marL="514350" indent="-514350">
              <a:buFont typeface="+mj-lt"/>
              <a:buAutoNum type="arabicPeriod"/>
            </a:pPr>
            <a:r>
              <a:rPr lang="en-US" dirty="0"/>
              <a:t>Update </a:t>
            </a:r>
            <a:r>
              <a:rPr lang="en-US"/>
              <a:t>on TG4ab PHY topics</a:t>
            </a:r>
            <a:endParaRPr lang="en-US" dirty="0"/>
          </a:p>
          <a:p>
            <a:pPr marL="514350" indent="-514350">
              <a:buFont typeface="+mj-lt"/>
              <a:buAutoNum type="arabicPeriod"/>
            </a:pPr>
            <a:r>
              <a:rPr lang="en-US" dirty="0"/>
              <a:t>Next joint meeting topics</a:t>
            </a:r>
          </a:p>
          <a:p>
            <a:pPr marL="514350" indent="-514350">
              <a:buFont typeface="+mj-lt"/>
              <a:buAutoNum type="arabicPeriod"/>
            </a:pPr>
            <a:r>
              <a:rPr lang="en-US" dirty="0"/>
              <a:t>Next steps</a:t>
            </a:r>
          </a:p>
        </p:txBody>
      </p:sp>
      <p:sp>
        <p:nvSpPr>
          <p:cNvPr id="2" name="Slide Number Placeholder 1">
            <a:extLst>
              <a:ext uri="{FF2B5EF4-FFF2-40B4-BE49-F238E27FC236}">
                <a16:creationId xmlns:a16="http://schemas.microsoft.com/office/drawing/2014/main" id="{033C4896-E0C8-4E7D-AD3F-2B7A66A285DA}"/>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237763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9805-EE22-4D3E-B456-1430CFA09743}"/>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8FDBD98D-F073-4D4B-81F2-2AA9084292C0}"/>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This is part of the January Wireless Interim Session: </a:t>
            </a:r>
          </a:p>
          <a:p>
            <a:pPr marL="800100" lvl="2" indent="0"/>
            <a:r>
              <a:rPr lang="en-US" sz="3600" b="1" dirty="0">
                <a:solidFill>
                  <a:srgbClr val="FF0000"/>
                </a:solidFill>
              </a:rPr>
              <a:t>REGISTRATION IS REQUIRED</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This meeting will be conducted according to all the usual rules for an 802 standards development meeting (non-PAR activity)</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Usual virtual meeting etiquette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Please use IMAT to sign in for attendance</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94C56A8-05B4-4E8B-A22B-54571986CC0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42337019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32920</TotalTime>
  <Words>260</Words>
  <Application>Microsoft Office PowerPoint</Application>
  <PresentationFormat>On-screen Show (4:3)</PresentationFormat>
  <Paragraphs>34</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Agenda</vt:lpstr>
      <vt:lpstr>Reminders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466</cp:revision>
  <cp:lastPrinted>2000-03-07T00:55:37Z</cp:lastPrinted>
  <dcterms:created xsi:type="dcterms:W3CDTF">2016-01-17T22:48:36Z</dcterms:created>
  <dcterms:modified xsi:type="dcterms:W3CDTF">2022-01-19T01:06:32Z</dcterms:modified>
  <cp:category/>
</cp:coreProperties>
</file>