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648" r:id="rId1"/>
  </p:sldMasterIdLst>
  <p:notesMasterIdLst>
    <p:notesMasterId r:id="rId16"/>
  </p:notesMasterIdLst>
  <p:sldIdLst>
    <p:sldId id="287" r:id="rId2"/>
    <p:sldId id="300" r:id="rId3"/>
    <p:sldId id="2366" r:id="rId4"/>
    <p:sldId id="339" r:id="rId5"/>
    <p:sldId id="304" r:id="rId6"/>
    <p:sldId id="317" r:id="rId7"/>
    <p:sldId id="367" r:id="rId8"/>
    <p:sldId id="341" r:id="rId9"/>
    <p:sldId id="332" r:id="rId10"/>
    <p:sldId id="366" r:id="rId11"/>
    <p:sldId id="2369" r:id="rId12"/>
    <p:sldId id="315" r:id="rId13"/>
    <p:sldId id="2370" r:id="rId14"/>
    <p:sldId id="296" r:id="rId15"/>
  </p:sldIdLst>
  <p:sldSz cx="9144000" cy="6858000" type="screen4x3"/>
  <p:notesSz cx="6858000" cy="9237663"/>
  <p:defaultTextStyle>
    <a:defPPr>
      <a:defRPr lang="en-GB"/>
    </a:defPPr>
    <a:lvl1pPr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1pPr>
    <a:lvl2pPr marL="742950" indent="-28575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2pPr>
    <a:lvl3pPr marL="11430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3pPr>
    <a:lvl4pPr marL="16002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4pPr>
    <a:lvl5pPr marL="20574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enjamin Rolfe" initials="BR" lastIdx="1" clrIdx="0"/>
  <p:cmAuthor id="2" name="Phil Beecher" initials="PB" lastIdx="1" clrIdx="1">
    <p:extLst>
      <p:ext uri="{19B8F6BF-5375-455C-9EA6-DF929625EA0E}">
        <p15:presenceInfo xmlns:p15="http://schemas.microsoft.com/office/powerpoint/2012/main" userId="8e59e9d451c39ba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00FF"/>
    <a:srgbClr val="EAEC38"/>
    <a:srgbClr val="C3EC8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418" autoAdjust="0"/>
    <p:restoredTop sz="94646" autoAdjust="0"/>
  </p:normalViewPr>
  <p:slideViewPr>
    <p:cSldViewPr>
      <p:cViewPr varScale="1">
        <p:scale>
          <a:sx n="71" d="100"/>
          <a:sy n="71" d="100"/>
        </p:scale>
        <p:origin x="485" y="62"/>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74" name="AutoShape 1">
            <a:extLst>
              <a:ext uri="{FF2B5EF4-FFF2-40B4-BE49-F238E27FC236}">
                <a16:creationId xmlns:a16="http://schemas.microsoft.com/office/drawing/2014/main" id="{1FAD8B0C-1BCA-4B4B-86AE-C637127452A1}"/>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5" name="AutoShape 2">
            <a:extLst>
              <a:ext uri="{FF2B5EF4-FFF2-40B4-BE49-F238E27FC236}">
                <a16:creationId xmlns:a16="http://schemas.microsoft.com/office/drawing/2014/main" id="{B58C36BB-FB5B-4752-861B-050CB2D2169D}"/>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6" name="AutoShape 3">
            <a:extLst>
              <a:ext uri="{FF2B5EF4-FFF2-40B4-BE49-F238E27FC236}">
                <a16:creationId xmlns:a16="http://schemas.microsoft.com/office/drawing/2014/main" id="{849DF383-6460-403D-AF77-5FFF96D9EF81}"/>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7" name="AutoShape 4">
            <a:extLst>
              <a:ext uri="{FF2B5EF4-FFF2-40B4-BE49-F238E27FC236}">
                <a16:creationId xmlns:a16="http://schemas.microsoft.com/office/drawing/2014/main" id="{9E279C52-D4F4-4280-B302-F741933E0195}"/>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8" name="AutoShape 5">
            <a:extLst>
              <a:ext uri="{FF2B5EF4-FFF2-40B4-BE49-F238E27FC236}">
                <a16:creationId xmlns:a16="http://schemas.microsoft.com/office/drawing/2014/main" id="{798152AC-16A6-47DC-A055-B74C14C5EC2B}"/>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9" name="Text Box 6">
            <a:extLst>
              <a:ext uri="{FF2B5EF4-FFF2-40B4-BE49-F238E27FC236}">
                <a16:creationId xmlns:a16="http://schemas.microsoft.com/office/drawing/2014/main" id="{7B12017D-B53A-4443-ACCE-293205F1A8AB}"/>
              </a:ext>
            </a:extLst>
          </p:cNvPr>
          <p:cNvSpPr txBox="1">
            <a:spLocks noChangeArrowheads="1"/>
          </p:cNvSpPr>
          <p:nvPr/>
        </p:nvSpPr>
        <p:spPr bwMode="auto">
          <a:xfrm>
            <a:off x="3429000" y="95250"/>
            <a:ext cx="27844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2" name="Rectangle 7">
            <a:extLst>
              <a:ext uri="{FF2B5EF4-FFF2-40B4-BE49-F238E27FC236}">
                <a16:creationId xmlns:a16="http://schemas.microsoft.com/office/drawing/2014/main" id="{7FBA8C1C-E32A-4F14-9D1F-D7601E734A75}"/>
              </a:ext>
            </a:extLst>
          </p:cNvPr>
          <p:cNvSpPr>
            <a:spLocks noGrp="1" noChangeArrowheads="1"/>
          </p:cNvSpPr>
          <p:nvPr>
            <p:ph type="dt"/>
          </p:nvPr>
        </p:nvSpPr>
        <p:spPr bwMode="auto">
          <a:xfrm>
            <a:off x="646113" y="85725"/>
            <a:ext cx="2700337" cy="211138"/>
          </a:xfrm>
          <a:prstGeom prst="rect">
            <a:avLst/>
          </a:prstGeom>
          <a:noFill/>
          <a:ln>
            <a:noFill/>
          </a:ln>
          <a:effectLst/>
        </p:spPr>
        <p:txBody>
          <a:bodyPr vert="horz" wrap="square" lIns="0" tIns="0" rIns="0" bIns="0" numCol="1" anchor="b" anchorCtr="0" compatLnSpc="1">
            <a:prstTxWarp prst="textNoShape">
              <a:avLst/>
            </a:prstTxWarp>
          </a:bodyPr>
          <a:lstStyle>
            <a:lvl1pPr eaLnBrk="1" hangingPunct="1">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b="1">
                <a:solidFill>
                  <a:srgbClr val="000000"/>
                </a:solidFill>
                <a:latin typeface="Times New Roman" charset="0"/>
                <a:ea typeface="ＭＳ Ｐゴシック" charset="0"/>
                <a:cs typeface="Arial Unicode MS" charset="0"/>
              </a:defRPr>
            </a:lvl1pPr>
          </a:lstStyle>
          <a:p>
            <a:pPr>
              <a:defRPr/>
            </a:pPr>
            <a:r>
              <a:rPr lang="en-US"/>
              <a:t>07/12/10</a:t>
            </a:r>
          </a:p>
        </p:txBody>
      </p:sp>
      <p:sp>
        <p:nvSpPr>
          <p:cNvPr id="3081" name="Rectangle 8">
            <a:extLst>
              <a:ext uri="{FF2B5EF4-FFF2-40B4-BE49-F238E27FC236}">
                <a16:creationId xmlns:a16="http://schemas.microsoft.com/office/drawing/2014/main" id="{E122C960-2A54-40F5-A908-87971E0C7034}"/>
              </a:ext>
            </a:extLst>
          </p:cNvPr>
          <p:cNvSpPr>
            <a:spLocks noGrp="1" noRot="1" noChangeAspect="1" noChangeArrowheads="1"/>
          </p:cNvSpPr>
          <p:nvPr>
            <p:ph type="sldImg"/>
          </p:nvPr>
        </p:nvSpPr>
        <p:spPr bwMode="auto">
          <a:xfrm>
            <a:off x="1130300" y="698500"/>
            <a:ext cx="4594225" cy="3443288"/>
          </a:xfrm>
          <a:prstGeom prst="rect">
            <a:avLst/>
          </a:prstGeom>
          <a:noFill/>
          <a:ln w="12600">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Rectangle 9">
            <a:extLst>
              <a:ext uri="{FF2B5EF4-FFF2-40B4-BE49-F238E27FC236}">
                <a16:creationId xmlns:a16="http://schemas.microsoft.com/office/drawing/2014/main" id="{1234A300-5485-429F-944B-554FF57137BD}"/>
              </a:ext>
            </a:extLst>
          </p:cNvPr>
          <p:cNvSpPr>
            <a:spLocks noGrp="1" noChangeArrowheads="1"/>
          </p:cNvSpPr>
          <p:nvPr>
            <p:ph type="body"/>
          </p:nvPr>
        </p:nvSpPr>
        <p:spPr bwMode="auto">
          <a:xfrm>
            <a:off x="914400" y="4387850"/>
            <a:ext cx="5021263" cy="4148138"/>
          </a:xfrm>
          <a:prstGeom prst="rect">
            <a:avLst/>
          </a:prstGeom>
          <a:noFill/>
          <a:ln>
            <a:noFill/>
          </a:ln>
          <a:effectLst/>
        </p:spPr>
        <p:txBody>
          <a:bodyPr vert="horz" wrap="square" lIns="92160" tIns="46080" rIns="92160" bIns="46080" numCol="1" anchor="t" anchorCtr="0" compatLnSpc="1">
            <a:prstTxWarp prst="textNoShape">
              <a:avLst/>
            </a:prstTxWarp>
          </a:bodyPr>
          <a:lstStyle/>
          <a:p>
            <a:pPr lvl="0"/>
            <a:endParaRPr lang="en-US" altLang="en-US" noProof="0"/>
          </a:p>
        </p:txBody>
      </p:sp>
      <p:sp>
        <p:nvSpPr>
          <p:cNvPr id="3083" name="Text Box 10">
            <a:extLst>
              <a:ext uri="{FF2B5EF4-FFF2-40B4-BE49-F238E27FC236}">
                <a16:creationId xmlns:a16="http://schemas.microsoft.com/office/drawing/2014/main" id="{1C68885A-041B-4C0A-8E83-F16A43DC578F}"/>
              </a:ext>
            </a:extLst>
          </p:cNvPr>
          <p:cNvSpPr txBox="1">
            <a:spLocks noChangeArrowheads="1"/>
          </p:cNvSpPr>
          <p:nvPr/>
        </p:nvSpPr>
        <p:spPr bwMode="auto">
          <a:xfrm>
            <a:off x="3730625" y="8942388"/>
            <a:ext cx="248285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4" name="Rectangle 11">
            <a:extLst>
              <a:ext uri="{FF2B5EF4-FFF2-40B4-BE49-F238E27FC236}">
                <a16:creationId xmlns:a16="http://schemas.microsoft.com/office/drawing/2014/main" id="{41E70119-92F6-4621-AC57-B463517937D2}"/>
              </a:ext>
            </a:extLst>
          </p:cNvPr>
          <p:cNvSpPr>
            <a:spLocks noGrp="1" noChangeArrowheads="1"/>
          </p:cNvSpPr>
          <p:nvPr>
            <p:ph type="sldNum"/>
          </p:nvPr>
        </p:nvSpPr>
        <p:spPr bwMode="auto">
          <a:xfrm>
            <a:off x="2901950" y="8942388"/>
            <a:ext cx="784225" cy="730250"/>
          </a:xfrm>
          <a:prstGeom prst="rect">
            <a:avLst/>
          </a:prstGeom>
          <a:noFill/>
          <a:ln>
            <a:noFill/>
          </a:ln>
          <a:effectLst/>
        </p:spPr>
        <p:txBody>
          <a:bodyPr vert="horz" wrap="square" lIns="0" tIns="0" rIns="0" bIns="0" numCol="1" anchor="t" anchorCtr="0" compatLnSpc="1">
            <a:prstTxWarp prst="textNoShape">
              <a:avLst/>
            </a:prstTxWarp>
          </a:bodyPr>
          <a:lstStyle>
            <a:lvl1pPr algn="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defRPr>
            </a:lvl1pPr>
          </a:lstStyle>
          <a:p>
            <a:pPr>
              <a:defRPr/>
            </a:pPr>
            <a:r>
              <a:rPr lang="en-US" altLang="en-US"/>
              <a:t>Page </a:t>
            </a:r>
            <a:fld id="{AF55197A-4911-4ED0-BBAA-82A1653DF638}" type="slidenum">
              <a:rPr lang="en-US" altLang="en-US" smtClean="0"/>
              <a:pPr>
                <a:defRPr/>
              </a:pPr>
              <a:t>‹#›</a:t>
            </a:fld>
            <a:endParaRPr lang="en-US" altLang="en-US"/>
          </a:p>
        </p:txBody>
      </p:sp>
      <p:sp>
        <p:nvSpPr>
          <p:cNvPr id="25613" name="Rectangle 12">
            <a:extLst>
              <a:ext uri="{FF2B5EF4-FFF2-40B4-BE49-F238E27FC236}">
                <a16:creationId xmlns:a16="http://schemas.microsoft.com/office/drawing/2014/main" id="{A90C13E1-E327-4B98-B22B-780D71105C8B}"/>
              </a:ext>
            </a:extLst>
          </p:cNvPr>
          <p:cNvSpPr>
            <a:spLocks noChangeArrowheads="1"/>
          </p:cNvSpPr>
          <p:nvPr/>
        </p:nvSpPr>
        <p:spPr bwMode="auto">
          <a:xfrm>
            <a:off x="715963" y="8942388"/>
            <a:ext cx="2255837" cy="182562"/>
          </a:xfrm>
          <a:prstGeom prst="rect">
            <a:avLst/>
          </a:prstGeom>
          <a:noFill/>
          <a:ln>
            <a:noFill/>
          </a:ln>
        </p:spPr>
        <p:txBody>
          <a:bodyPr lIns="0" tIns="0" rIns="0" bIns="0">
            <a:spAutoFit/>
          </a:bodyPr>
          <a:lstStyle>
            <a:lvl1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1pPr>
            <a:lvl2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2pPr>
            <a:lvl3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3pPr>
            <a:lvl4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4pPr>
            <a:lvl5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5pPr>
            <a:lvl6pPr marL="25146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6pPr>
            <a:lvl7pPr marL="29718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7pPr>
            <a:lvl8pPr marL="34290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8pPr>
            <a:lvl9pPr marL="38862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9pPr>
          </a:lstStyle>
          <a:p>
            <a:pPr eaLnBrk="1" hangingPunct="1">
              <a:buClrTx/>
              <a:buFontTx/>
              <a:buNone/>
              <a:defRPr/>
            </a:pPr>
            <a:r>
              <a:rPr lang="en-US" altLang="en-US" dirty="0">
                <a:solidFill>
                  <a:srgbClr val="000000"/>
                </a:solidFill>
              </a:rPr>
              <a:t>Tentative agenda Full WG</a:t>
            </a:r>
          </a:p>
        </p:txBody>
      </p:sp>
      <p:sp>
        <p:nvSpPr>
          <p:cNvPr id="3086" name="Line 13">
            <a:extLst>
              <a:ext uri="{FF2B5EF4-FFF2-40B4-BE49-F238E27FC236}">
                <a16:creationId xmlns:a16="http://schemas.microsoft.com/office/drawing/2014/main" id="{4458E013-756C-4026-9A0C-ED693EE20CB3}"/>
              </a:ext>
            </a:extLst>
          </p:cNvPr>
          <p:cNvSpPr>
            <a:spLocks noChangeShapeType="1"/>
          </p:cNvSpPr>
          <p:nvPr/>
        </p:nvSpPr>
        <p:spPr bwMode="auto">
          <a:xfrm>
            <a:off x="736600" y="8940800"/>
            <a:ext cx="5405438"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3087" name="Line 14">
            <a:extLst>
              <a:ext uri="{FF2B5EF4-FFF2-40B4-BE49-F238E27FC236}">
                <a16:creationId xmlns:a16="http://schemas.microsoft.com/office/drawing/2014/main" id="{A892DDF2-531F-4C1A-BB8E-FDD3F71D9892}"/>
              </a:ext>
            </a:extLst>
          </p:cNvPr>
          <p:cNvSpPr>
            <a:spLocks noChangeShapeType="1"/>
          </p:cNvSpPr>
          <p:nvPr/>
        </p:nvSpPr>
        <p:spPr bwMode="auto">
          <a:xfrm>
            <a:off x="661988" y="295275"/>
            <a:ext cx="55546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Tree>
  </p:cSld>
  <p:clrMap bg1="lt1" tx1="dk1" bg2="lt2" tx2="dk2" accent1="accent1" accent2="accent2" accent3="accent3" accent4="accent4" accent5="accent5" accent6="accent6" hlink="hlink" folHlink="folHlink"/>
  <p:hf hdr="0" ftr="0"/>
  <p:notesStyle>
    <a:lvl1pPr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ＭＳ Ｐゴシック" charset="0"/>
      </a:defRPr>
    </a:lvl1pPr>
    <a:lvl2pPr marL="742950" indent="-28575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2pPr>
    <a:lvl3pPr marL="11430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3pPr>
    <a:lvl4pPr marL="16002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4pPr>
    <a:lvl5pPr marL="20574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122" name="Rectangle 7">
            <a:extLst>
              <a:ext uri="{FF2B5EF4-FFF2-40B4-BE49-F238E27FC236}">
                <a16:creationId xmlns:a16="http://schemas.microsoft.com/office/drawing/2014/main" id="{4FDF47AF-7F27-47A2-AC95-1B734D852285}"/>
              </a:ext>
            </a:extLst>
          </p:cNvPr>
          <p:cNvSpPr>
            <a:spLocks noGrp="1" noChangeArrowheads="1"/>
          </p:cNvSpPr>
          <p:nvPr>
            <p:ph type="dt"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1400">
                <a:ea typeface="Arial Unicode MS" pitchFamily="34" charset="-128"/>
              </a:rPr>
              <a:t>07/12/10</a:t>
            </a:r>
          </a:p>
        </p:txBody>
      </p:sp>
      <p:sp>
        <p:nvSpPr>
          <p:cNvPr id="5123" name="Rectangle 11">
            <a:extLst>
              <a:ext uri="{FF2B5EF4-FFF2-40B4-BE49-F238E27FC236}">
                <a16:creationId xmlns:a16="http://schemas.microsoft.com/office/drawing/2014/main" id="{E7A312FD-48BA-4567-B1F3-7520CA98CA17}"/>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2400"/>
              <a:t>Page </a:t>
            </a:r>
            <a:fld id="{2A02BA22-F607-40B6-B650-89B025089CA0}" type="slidenum">
              <a:rPr lang="en-US" altLang="en-US" sz="2400" smtClean="0"/>
              <a:pPr>
                <a:spcBef>
                  <a:spcPct val="0"/>
                </a:spcBef>
                <a:buClrTx/>
                <a:buFontTx/>
                <a:buNone/>
              </a:pPr>
              <a:t>1</a:t>
            </a:fld>
            <a:endParaRPr lang="en-US" altLang="en-US" sz="2400"/>
          </a:p>
        </p:txBody>
      </p:sp>
      <p:sp>
        <p:nvSpPr>
          <p:cNvPr id="5124" name="Text Box 1">
            <a:extLst>
              <a:ext uri="{FF2B5EF4-FFF2-40B4-BE49-F238E27FC236}">
                <a16:creationId xmlns:a16="http://schemas.microsoft.com/office/drawing/2014/main" id="{C0042731-F3F6-4A64-81A0-A6EDF2F792BF}"/>
              </a:ext>
            </a:extLst>
          </p:cNvPr>
          <p:cNvSpPr txBox="1">
            <a:spLocks noChangeArrowheads="1"/>
          </p:cNvSpPr>
          <p:nvPr/>
        </p:nvSpPr>
        <p:spPr bwMode="auto">
          <a:xfrm>
            <a:off x="646113" y="96838"/>
            <a:ext cx="27082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eaLnBrk="1" hangingPunct="1">
              <a:spcBef>
                <a:spcPct val="0"/>
              </a:spcBef>
              <a:buClrTx/>
              <a:buFontTx/>
              <a:buNone/>
            </a:pPr>
            <a:r>
              <a:rPr lang="en-US" altLang="en-US" sz="1400" b="1"/>
              <a:t>Jul 12, 2010</a:t>
            </a:r>
          </a:p>
        </p:txBody>
      </p:sp>
      <p:sp>
        <p:nvSpPr>
          <p:cNvPr id="5125" name="Text Box 2">
            <a:extLst>
              <a:ext uri="{FF2B5EF4-FFF2-40B4-BE49-F238E27FC236}">
                <a16:creationId xmlns:a16="http://schemas.microsoft.com/office/drawing/2014/main" id="{15A48728-99FA-4FFC-99DB-2BCCC7484781}"/>
              </a:ext>
            </a:extLst>
          </p:cNvPr>
          <p:cNvSpPr txBox="1">
            <a:spLocks noChangeArrowheads="1"/>
          </p:cNvSpPr>
          <p:nvPr/>
        </p:nvSpPr>
        <p:spPr bwMode="auto">
          <a:xfrm>
            <a:off x="2901950" y="8942388"/>
            <a:ext cx="79216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lgn="r" eaLnBrk="1" hangingPunct="1">
              <a:spcBef>
                <a:spcPct val="0"/>
              </a:spcBef>
              <a:buClrTx/>
              <a:buFontTx/>
              <a:buNone/>
            </a:pPr>
            <a:r>
              <a:rPr lang="en-US" altLang="en-US"/>
              <a:t>Page </a:t>
            </a:r>
            <a:fld id="{B08E7645-705B-4ADD-B5B6-F7EFEFDE2AD9}" type="slidenum">
              <a:rPr lang="en-US" altLang="en-US"/>
              <a:pPr algn="r" eaLnBrk="1" hangingPunct="1">
                <a:spcBef>
                  <a:spcPct val="0"/>
                </a:spcBef>
                <a:buClrTx/>
                <a:buFontTx/>
                <a:buNone/>
              </a:pPr>
              <a:t>1</a:t>
            </a:fld>
            <a:endParaRPr lang="en-US" altLang="en-US"/>
          </a:p>
        </p:txBody>
      </p:sp>
      <p:sp>
        <p:nvSpPr>
          <p:cNvPr id="5126" name="Text Box 3">
            <a:extLst>
              <a:ext uri="{FF2B5EF4-FFF2-40B4-BE49-F238E27FC236}">
                <a16:creationId xmlns:a16="http://schemas.microsoft.com/office/drawing/2014/main" id="{40B3C9E2-901C-4E2D-9196-A5D26B960683}"/>
              </a:ext>
            </a:extLst>
          </p:cNvPr>
          <p:cNvSpPr>
            <a:spLocks noGrp="1" noRot="1" noChangeAspect="1" noChangeArrowheads="1" noTextEdit="1"/>
          </p:cNvSpPr>
          <p:nvPr>
            <p:ph type="sldImg"/>
          </p:nvPr>
        </p:nvSpPr>
        <p:spPr>
          <a:xfrm>
            <a:off x="1130300" y="698500"/>
            <a:ext cx="4602163" cy="3451225"/>
          </a:xfrm>
          <a:solidFill>
            <a:srgbClr val="FFFFFF"/>
          </a:solidFill>
          <a:ln/>
        </p:spPr>
      </p:sp>
      <p:sp>
        <p:nvSpPr>
          <p:cNvPr id="5127" name="Text Box 4">
            <a:extLst>
              <a:ext uri="{FF2B5EF4-FFF2-40B4-BE49-F238E27FC236}">
                <a16:creationId xmlns:a16="http://schemas.microsoft.com/office/drawing/2014/main" id="{9444E41B-0F32-4A16-9E20-D6DFD1D90FA5}"/>
              </a:ext>
            </a:extLst>
          </p:cNvPr>
          <p:cNvSpPr>
            <a:spLocks noGrp="1" noChangeArrowheads="1"/>
          </p:cNvSpPr>
          <p:nvPr>
            <p:ph type="body" idx="1"/>
          </p:nvPr>
        </p:nvSpPr>
        <p:spPr>
          <a:xfrm>
            <a:off x="914400" y="4387850"/>
            <a:ext cx="5022850" cy="41497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a:latin typeface="Times New Roman" panose="02020603050405020304" pitchFamily="18"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GB"/>
              <a:t>Click to edit Master subtitle style</a:t>
            </a:r>
            <a:endParaRPr lang="en-US"/>
          </a:p>
        </p:txBody>
      </p:sp>
      <p:sp>
        <p:nvSpPr>
          <p:cNvPr id="4" name="Rectangle 9">
            <a:extLst>
              <a:ext uri="{FF2B5EF4-FFF2-40B4-BE49-F238E27FC236}">
                <a16:creationId xmlns:a16="http://schemas.microsoft.com/office/drawing/2014/main" id="{CDECFD97-FF53-4387-BAF0-F12D463EB1E9}"/>
              </a:ext>
            </a:extLst>
          </p:cNvPr>
          <p:cNvSpPr>
            <a:spLocks noGrp="1" noChangeArrowheads="1"/>
          </p:cNvSpPr>
          <p:nvPr>
            <p:ph type="sldNum" idx="10"/>
          </p:nvPr>
        </p:nvSpPr>
        <p:spPr>
          <a:ln/>
        </p:spPr>
        <p:txBody>
          <a:bodyPr/>
          <a:lstStyle>
            <a:lvl1pPr>
              <a:defRPr/>
            </a:lvl1pPr>
          </a:lstStyle>
          <a:p>
            <a:pPr>
              <a:defRPr/>
            </a:pPr>
            <a:r>
              <a:rPr lang="en-US" altLang="en-US"/>
              <a:t>Slide </a:t>
            </a:r>
            <a:fld id="{CAA2C270-03FA-43C7-AEFB-067184F3C062}" type="slidenum">
              <a:rPr lang="en-US" altLang="en-US" smtClean="0"/>
              <a:pPr>
                <a:defRPr/>
              </a:pPr>
              <a:t>‹#›</a:t>
            </a:fld>
            <a:endParaRPr lang="en-US" altLang="en-US"/>
          </a:p>
        </p:txBody>
      </p:sp>
    </p:spTree>
    <p:extLst>
      <p:ext uri="{BB962C8B-B14F-4D97-AF65-F5344CB8AC3E}">
        <p14:creationId xmlns:p14="http://schemas.microsoft.com/office/powerpoint/2010/main" val="1087355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920AD8A7-AF3A-45B5-A4AF-214DE59C8098}"/>
              </a:ext>
            </a:extLst>
          </p:cNvPr>
          <p:cNvSpPr>
            <a:spLocks noGrp="1" noChangeArrowheads="1"/>
          </p:cNvSpPr>
          <p:nvPr>
            <p:ph type="sldNum" idx="10"/>
          </p:nvPr>
        </p:nvSpPr>
        <p:spPr>
          <a:ln/>
        </p:spPr>
        <p:txBody>
          <a:bodyPr/>
          <a:lstStyle>
            <a:lvl1pPr>
              <a:defRPr/>
            </a:lvl1pPr>
          </a:lstStyle>
          <a:p>
            <a:pPr>
              <a:defRPr/>
            </a:pPr>
            <a:r>
              <a:rPr lang="en-US" altLang="en-US"/>
              <a:t>Slide </a:t>
            </a:r>
            <a:fld id="{6A68D7BD-EE7B-43EB-BA6B-D7A780E6E7A2}" type="slidenum">
              <a:rPr lang="en-US" altLang="en-US" smtClean="0"/>
              <a:pPr>
                <a:defRPr/>
              </a:pPr>
              <a:t>‹#›</a:t>
            </a:fld>
            <a:endParaRPr lang="en-US" altLang="en-US"/>
          </a:p>
        </p:txBody>
      </p:sp>
    </p:spTree>
    <p:extLst>
      <p:ext uri="{BB962C8B-B14F-4D97-AF65-F5344CB8AC3E}">
        <p14:creationId xmlns:p14="http://schemas.microsoft.com/office/powerpoint/2010/main" val="33025762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8438" y="685800"/>
            <a:ext cx="1978025" cy="5554663"/>
          </a:xfrm>
        </p:spPr>
        <p:txBody>
          <a:bodyPr vert="eaVert"/>
          <a:lstStyle/>
          <a:p>
            <a:r>
              <a:rPr lang="en-GB"/>
              <a:t>Click to edit Master title style</a:t>
            </a:r>
            <a:endParaRPr lang="en-US"/>
          </a:p>
        </p:txBody>
      </p:sp>
      <p:sp>
        <p:nvSpPr>
          <p:cNvPr id="3" name="Vertical Text Placeholder 2"/>
          <p:cNvSpPr>
            <a:spLocks noGrp="1"/>
          </p:cNvSpPr>
          <p:nvPr>
            <p:ph type="body" orient="vert" idx="1"/>
          </p:nvPr>
        </p:nvSpPr>
        <p:spPr>
          <a:xfrm>
            <a:off x="609600" y="685800"/>
            <a:ext cx="5786438" cy="5554663"/>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67540C22-21B0-475E-96ED-8FBF9E25E7D2}"/>
              </a:ext>
            </a:extLst>
          </p:cNvPr>
          <p:cNvSpPr>
            <a:spLocks noGrp="1" noChangeArrowheads="1"/>
          </p:cNvSpPr>
          <p:nvPr>
            <p:ph type="sldNum" idx="10"/>
          </p:nvPr>
        </p:nvSpPr>
        <p:spPr>
          <a:ln/>
        </p:spPr>
        <p:txBody>
          <a:bodyPr/>
          <a:lstStyle>
            <a:lvl1pPr>
              <a:defRPr/>
            </a:lvl1pPr>
          </a:lstStyle>
          <a:p>
            <a:pPr>
              <a:defRPr/>
            </a:pPr>
            <a:r>
              <a:rPr lang="en-US" altLang="en-US"/>
              <a:t>Slide </a:t>
            </a:r>
            <a:fld id="{D4FA0C20-D616-47F3-A135-1674C8921168}" type="slidenum">
              <a:rPr lang="en-US" altLang="en-US" smtClean="0"/>
              <a:pPr>
                <a:defRPr/>
              </a:pPr>
              <a:t>‹#›</a:t>
            </a:fld>
            <a:endParaRPr lang="en-US" altLang="en-US"/>
          </a:p>
        </p:txBody>
      </p:sp>
    </p:spTree>
    <p:extLst>
      <p:ext uri="{BB962C8B-B14F-4D97-AF65-F5344CB8AC3E}">
        <p14:creationId xmlns:p14="http://schemas.microsoft.com/office/powerpoint/2010/main" val="25368890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3865CD11-6439-4324-AFE9-E89B987C693E}"/>
              </a:ext>
            </a:extLst>
          </p:cNvPr>
          <p:cNvSpPr>
            <a:spLocks noGrp="1" noChangeArrowheads="1"/>
          </p:cNvSpPr>
          <p:nvPr>
            <p:ph type="sldNum" idx="10"/>
          </p:nvPr>
        </p:nvSpPr>
        <p:spPr>
          <a:ln/>
        </p:spPr>
        <p:txBody>
          <a:bodyPr/>
          <a:lstStyle>
            <a:lvl1pPr>
              <a:defRPr/>
            </a:lvl1pPr>
          </a:lstStyle>
          <a:p>
            <a:pPr>
              <a:defRPr/>
            </a:pPr>
            <a:r>
              <a:rPr lang="en-US" altLang="en-US"/>
              <a:t>Slide </a:t>
            </a:r>
            <a:fld id="{5DD27314-9434-4B6F-80C2-AAC402118CDA}" type="slidenum">
              <a:rPr lang="en-US" altLang="en-US" smtClean="0"/>
              <a:pPr>
                <a:defRPr/>
              </a:pPr>
              <a:t>‹#›</a:t>
            </a:fld>
            <a:endParaRPr lang="en-US" altLang="en-US"/>
          </a:p>
        </p:txBody>
      </p:sp>
    </p:spTree>
    <p:extLst>
      <p:ext uri="{BB962C8B-B14F-4D97-AF65-F5344CB8AC3E}">
        <p14:creationId xmlns:p14="http://schemas.microsoft.com/office/powerpoint/2010/main" val="8982834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GB"/>
              <a:t>Click to edit Master text styles</a:t>
            </a:r>
          </a:p>
        </p:txBody>
      </p:sp>
      <p:sp>
        <p:nvSpPr>
          <p:cNvPr id="4" name="Rectangle 9">
            <a:extLst>
              <a:ext uri="{FF2B5EF4-FFF2-40B4-BE49-F238E27FC236}">
                <a16:creationId xmlns:a16="http://schemas.microsoft.com/office/drawing/2014/main" id="{BF17094D-F91B-41DB-9A16-A7218645C9FA}"/>
              </a:ext>
            </a:extLst>
          </p:cNvPr>
          <p:cNvSpPr>
            <a:spLocks noGrp="1" noChangeArrowheads="1"/>
          </p:cNvSpPr>
          <p:nvPr>
            <p:ph type="sldNum" idx="10"/>
          </p:nvPr>
        </p:nvSpPr>
        <p:spPr>
          <a:ln/>
        </p:spPr>
        <p:txBody>
          <a:bodyPr/>
          <a:lstStyle>
            <a:lvl1pPr>
              <a:defRPr/>
            </a:lvl1pPr>
          </a:lstStyle>
          <a:p>
            <a:pPr>
              <a:defRPr/>
            </a:pPr>
            <a:r>
              <a:rPr lang="en-US" altLang="en-US"/>
              <a:t>Slide </a:t>
            </a:r>
            <a:fld id="{3D266AC6-DD33-448D-B445-2628016ADA7D}" type="slidenum">
              <a:rPr lang="en-US" altLang="en-US" smtClean="0"/>
              <a:pPr>
                <a:defRPr/>
              </a:pPr>
              <a:t>‹#›</a:t>
            </a:fld>
            <a:endParaRPr lang="en-US" altLang="en-US"/>
          </a:p>
        </p:txBody>
      </p:sp>
    </p:spTree>
    <p:extLst>
      <p:ext uri="{BB962C8B-B14F-4D97-AF65-F5344CB8AC3E}">
        <p14:creationId xmlns:p14="http://schemas.microsoft.com/office/powerpoint/2010/main" val="37479919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sz="half" idx="1"/>
          </p:nvPr>
        </p:nvSpPr>
        <p:spPr>
          <a:xfrm>
            <a:off x="609600" y="1371600"/>
            <a:ext cx="3805238"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4567238" y="1371600"/>
            <a:ext cx="3806825"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Rectangle 9">
            <a:extLst>
              <a:ext uri="{FF2B5EF4-FFF2-40B4-BE49-F238E27FC236}">
                <a16:creationId xmlns:a16="http://schemas.microsoft.com/office/drawing/2014/main" id="{F60F77CD-DD4D-4F42-85AE-C07B6997D237}"/>
              </a:ext>
            </a:extLst>
          </p:cNvPr>
          <p:cNvSpPr>
            <a:spLocks noGrp="1" noChangeArrowheads="1"/>
          </p:cNvSpPr>
          <p:nvPr>
            <p:ph type="sldNum" idx="10"/>
          </p:nvPr>
        </p:nvSpPr>
        <p:spPr>
          <a:ln/>
        </p:spPr>
        <p:txBody>
          <a:bodyPr/>
          <a:lstStyle>
            <a:lvl1pPr>
              <a:defRPr/>
            </a:lvl1pPr>
          </a:lstStyle>
          <a:p>
            <a:pPr>
              <a:defRPr/>
            </a:pPr>
            <a:r>
              <a:rPr lang="en-US" altLang="en-US"/>
              <a:t>Slide </a:t>
            </a:r>
            <a:fld id="{1F551F72-38F2-479C-990C-DF0D2C0B1F2C}" type="slidenum">
              <a:rPr lang="en-US" altLang="en-US" smtClean="0"/>
              <a:pPr>
                <a:defRPr/>
              </a:pPr>
              <a:t>‹#›</a:t>
            </a:fld>
            <a:endParaRPr lang="en-US" altLang="en-US"/>
          </a:p>
        </p:txBody>
      </p:sp>
    </p:spTree>
    <p:extLst>
      <p:ext uri="{BB962C8B-B14F-4D97-AF65-F5344CB8AC3E}">
        <p14:creationId xmlns:p14="http://schemas.microsoft.com/office/powerpoint/2010/main" val="3901467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GB"/>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Rectangle 9">
            <a:extLst>
              <a:ext uri="{FF2B5EF4-FFF2-40B4-BE49-F238E27FC236}">
                <a16:creationId xmlns:a16="http://schemas.microsoft.com/office/drawing/2014/main" id="{4906BD87-6C63-4BAE-BB78-2E037CDA80CF}"/>
              </a:ext>
            </a:extLst>
          </p:cNvPr>
          <p:cNvSpPr>
            <a:spLocks noGrp="1" noChangeArrowheads="1"/>
          </p:cNvSpPr>
          <p:nvPr>
            <p:ph type="sldNum" idx="10"/>
          </p:nvPr>
        </p:nvSpPr>
        <p:spPr>
          <a:ln/>
        </p:spPr>
        <p:txBody>
          <a:bodyPr/>
          <a:lstStyle>
            <a:lvl1pPr>
              <a:defRPr/>
            </a:lvl1pPr>
          </a:lstStyle>
          <a:p>
            <a:pPr>
              <a:defRPr/>
            </a:pPr>
            <a:r>
              <a:rPr lang="en-US" altLang="en-US"/>
              <a:t>Slide </a:t>
            </a:r>
            <a:fld id="{07143AE2-8961-49C4-80E3-5346A3EB4C4A}" type="slidenum">
              <a:rPr lang="en-US" altLang="en-US" smtClean="0"/>
              <a:pPr>
                <a:defRPr/>
              </a:pPr>
              <a:t>‹#›</a:t>
            </a:fld>
            <a:endParaRPr lang="en-US" altLang="en-US"/>
          </a:p>
        </p:txBody>
      </p:sp>
    </p:spTree>
    <p:extLst>
      <p:ext uri="{BB962C8B-B14F-4D97-AF65-F5344CB8AC3E}">
        <p14:creationId xmlns:p14="http://schemas.microsoft.com/office/powerpoint/2010/main" val="11389972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Rectangle 9">
            <a:extLst>
              <a:ext uri="{FF2B5EF4-FFF2-40B4-BE49-F238E27FC236}">
                <a16:creationId xmlns:a16="http://schemas.microsoft.com/office/drawing/2014/main" id="{77CDBA8A-BE42-43E1-A3A6-A4B661E728FA}"/>
              </a:ext>
            </a:extLst>
          </p:cNvPr>
          <p:cNvSpPr>
            <a:spLocks noGrp="1" noChangeArrowheads="1"/>
          </p:cNvSpPr>
          <p:nvPr>
            <p:ph type="sldNum" idx="10"/>
          </p:nvPr>
        </p:nvSpPr>
        <p:spPr>
          <a:ln/>
        </p:spPr>
        <p:txBody>
          <a:bodyPr/>
          <a:lstStyle>
            <a:lvl1pPr>
              <a:defRPr/>
            </a:lvl1pPr>
          </a:lstStyle>
          <a:p>
            <a:pPr>
              <a:defRPr/>
            </a:pPr>
            <a:r>
              <a:rPr lang="en-US" altLang="en-US"/>
              <a:t>Slide </a:t>
            </a:r>
            <a:fld id="{49DFBF5E-CB2C-45B5-BBB9-429FD974229E}" type="slidenum">
              <a:rPr lang="en-US" altLang="en-US" smtClean="0"/>
              <a:pPr>
                <a:defRPr/>
              </a:pPr>
              <a:t>‹#›</a:t>
            </a:fld>
            <a:endParaRPr lang="en-US" altLang="en-US"/>
          </a:p>
        </p:txBody>
      </p:sp>
    </p:spTree>
    <p:extLst>
      <p:ext uri="{BB962C8B-B14F-4D97-AF65-F5344CB8AC3E}">
        <p14:creationId xmlns:p14="http://schemas.microsoft.com/office/powerpoint/2010/main" val="14132547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1DDB69A1-11BC-41B0-8884-BE90EB602636}"/>
              </a:ext>
            </a:extLst>
          </p:cNvPr>
          <p:cNvSpPr>
            <a:spLocks noGrp="1" noChangeArrowheads="1"/>
          </p:cNvSpPr>
          <p:nvPr>
            <p:ph type="sldNum" idx="10"/>
          </p:nvPr>
        </p:nvSpPr>
        <p:spPr>
          <a:xfrm>
            <a:off x="4244975" y="6538913"/>
            <a:ext cx="654050" cy="382587"/>
          </a:xfrm>
        </p:spPr>
        <p:txBody>
          <a:bodyPr/>
          <a:lstStyle>
            <a:lvl1pPr>
              <a:defRPr/>
            </a:lvl1pPr>
          </a:lstStyle>
          <a:p>
            <a:pPr>
              <a:defRPr/>
            </a:pPr>
            <a:r>
              <a:rPr lang="en-US" altLang="en-US"/>
              <a:t>Slid</a:t>
            </a:r>
            <a:fld id="{0F04E8E9-279B-42CA-B6E8-61A287E0027B}" type="slidenum">
              <a:rPr lang="en-US" altLang="en-US" smtClean="0"/>
              <a:pPr>
                <a:defRPr/>
              </a:pPr>
              <a:t>‹#›</a:t>
            </a:fld>
            <a:endParaRPr lang="en-US" altLang="en-US"/>
          </a:p>
        </p:txBody>
      </p:sp>
    </p:spTree>
    <p:extLst>
      <p:ext uri="{BB962C8B-B14F-4D97-AF65-F5344CB8AC3E}">
        <p14:creationId xmlns:p14="http://schemas.microsoft.com/office/powerpoint/2010/main" val="38143437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a:ext uri="{FF2B5EF4-FFF2-40B4-BE49-F238E27FC236}">
                <a16:creationId xmlns:a16="http://schemas.microsoft.com/office/drawing/2014/main" id="{CC365BC2-592E-47FF-BFDD-D1B2E6BD5920}"/>
              </a:ext>
            </a:extLst>
          </p:cNvPr>
          <p:cNvSpPr>
            <a:spLocks noGrp="1" noChangeArrowheads="1"/>
          </p:cNvSpPr>
          <p:nvPr>
            <p:ph type="sldNum" idx="10"/>
          </p:nvPr>
        </p:nvSpPr>
        <p:spPr>
          <a:ln/>
        </p:spPr>
        <p:txBody>
          <a:bodyPr/>
          <a:lstStyle>
            <a:lvl1pPr>
              <a:defRPr/>
            </a:lvl1pPr>
          </a:lstStyle>
          <a:p>
            <a:pPr>
              <a:defRPr/>
            </a:pPr>
            <a:r>
              <a:rPr lang="en-US" altLang="en-US"/>
              <a:t>Slide </a:t>
            </a:r>
            <a:fld id="{48BD2DDC-C4F9-4DA1-A63E-D3965D205843}" type="slidenum">
              <a:rPr lang="en-US" altLang="en-US" smtClean="0"/>
              <a:pPr>
                <a:defRPr/>
              </a:pPr>
              <a:t>‹#›</a:t>
            </a:fld>
            <a:endParaRPr lang="en-US" altLang="en-US"/>
          </a:p>
        </p:txBody>
      </p:sp>
    </p:spTree>
    <p:extLst>
      <p:ext uri="{BB962C8B-B14F-4D97-AF65-F5344CB8AC3E}">
        <p14:creationId xmlns:p14="http://schemas.microsoft.com/office/powerpoint/2010/main" val="20010253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a:ext uri="{FF2B5EF4-FFF2-40B4-BE49-F238E27FC236}">
                <a16:creationId xmlns:a16="http://schemas.microsoft.com/office/drawing/2014/main" id="{1E37D6BB-C57E-46F3-9463-6F29DC2C04C7}"/>
              </a:ext>
            </a:extLst>
          </p:cNvPr>
          <p:cNvSpPr>
            <a:spLocks noGrp="1" noChangeArrowheads="1"/>
          </p:cNvSpPr>
          <p:nvPr>
            <p:ph type="sldNum" idx="10"/>
          </p:nvPr>
        </p:nvSpPr>
        <p:spPr>
          <a:ln/>
        </p:spPr>
        <p:txBody>
          <a:bodyPr/>
          <a:lstStyle>
            <a:lvl1pPr>
              <a:defRPr/>
            </a:lvl1pPr>
          </a:lstStyle>
          <a:p>
            <a:pPr>
              <a:defRPr/>
            </a:pPr>
            <a:r>
              <a:rPr lang="en-US" altLang="en-US"/>
              <a:t>Slide </a:t>
            </a:r>
            <a:fld id="{2771F862-3EEA-4803-88C2-BE8D6DB460BF}" type="slidenum">
              <a:rPr lang="en-US" altLang="en-US" smtClean="0"/>
              <a:pPr>
                <a:defRPr/>
              </a:pPr>
              <a:t>‹#›</a:t>
            </a:fld>
            <a:endParaRPr lang="en-US" altLang="en-US"/>
          </a:p>
        </p:txBody>
      </p:sp>
    </p:spTree>
    <p:extLst>
      <p:ext uri="{BB962C8B-B14F-4D97-AF65-F5344CB8AC3E}">
        <p14:creationId xmlns:p14="http://schemas.microsoft.com/office/powerpoint/2010/main" val="1230442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a:extLst>
              <a:ext uri="{FF2B5EF4-FFF2-40B4-BE49-F238E27FC236}">
                <a16:creationId xmlns:a16="http://schemas.microsoft.com/office/drawing/2014/main" id="{8AF5D4AB-E353-4EAB-9E5C-B82B00CB74A2}"/>
              </a:ext>
            </a:extLst>
          </p:cNvPr>
          <p:cNvSpPr>
            <a:spLocks noChangeArrowheads="1"/>
          </p:cNvSpPr>
          <p:nvPr/>
        </p:nvSpPr>
        <p:spPr bwMode="auto">
          <a:xfrm>
            <a:off x="4572000" y="412234"/>
            <a:ext cx="3962400" cy="184666"/>
          </a:xfrm>
          <a:prstGeom prst="rect">
            <a:avLst/>
          </a:prstGeom>
          <a:noFill/>
          <a:ln>
            <a:noFill/>
          </a:ln>
        </p:spPr>
        <p:txBody>
          <a:bodyPr lIns="0" tIns="0" rIns="0" bIns="0" anchor="b">
            <a:spAutoFit/>
          </a:bodyPr>
          <a:lstStyle>
            <a:lvl1pPr marL="342900" indent="-34290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1pPr>
            <a:lvl2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2pPr>
            <a:lvl3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3pPr>
            <a:lvl4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4pPr>
            <a:lvl5pPr marL="142875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5pPr>
            <a:lvl6pPr marL="18859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6pPr>
            <a:lvl7pPr marL="23431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7pPr>
            <a:lvl8pPr marL="28003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8pPr>
            <a:lvl9pPr marL="32575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9pPr>
          </a:lstStyle>
          <a:p>
            <a:pPr lvl="4" indent="0" algn="r" eaLnBrk="1" hangingPunct="1">
              <a:buSzPct val="100000"/>
              <a:defRPr/>
            </a:pPr>
            <a:r>
              <a:rPr lang="en-GB" altLang="en-US" b="1" dirty="0">
                <a:solidFill>
                  <a:schemeClr val="tx1"/>
                </a:solidFill>
              </a:rPr>
              <a:t>doc. #: </a:t>
            </a:r>
            <a:r>
              <a:rPr lang="en-GB" altLang="en-US" b="1" dirty="0">
                <a:solidFill>
                  <a:schemeClr val="tx1"/>
                </a:solidFill>
                <a:latin typeface="Times New Roman" panose="02020603050405020304" pitchFamily="18" charset="0"/>
                <a:cs typeface="Times New Roman" panose="02020603050405020304" pitchFamily="18" charset="0"/>
              </a:rPr>
              <a:t>IEEE 802.</a:t>
            </a:r>
            <a:r>
              <a:rPr lang="en-GB" b="1" i="0" dirty="0">
                <a:solidFill>
                  <a:srgbClr val="000000"/>
                </a:solidFill>
                <a:effectLst/>
                <a:latin typeface="Times New Roman" panose="02020603050405020304" pitchFamily="18" charset="0"/>
                <a:cs typeface="Times New Roman" panose="02020603050405020304" pitchFamily="18" charset="0"/>
              </a:rPr>
              <a:t>15-22-0035-00-0014</a:t>
            </a:r>
            <a:endParaRPr lang="en-GB" altLang="en-US" b="1" dirty="0">
              <a:solidFill>
                <a:schemeClr val="tx1"/>
              </a:solidFill>
              <a:latin typeface="Times New Roman" panose="02020603050405020304" pitchFamily="18" charset="0"/>
              <a:cs typeface="Times New Roman" panose="02020603050405020304" pitchFamily="18" charset="0"/>
            </a:endParaRPr>
          </a:p>
        </p:txBody>
      </p:sp>
      <p:sp>
        <p:nvSpPr>
          <p:cNvPr id="1027" name="Line 2">
            <a:extLst>
              <a:ext uri="{FF2B5EF4-FFF2-40B4-BE49-F238E27FC236}">
                <a16:creationId xmlns:a16="http://schemas.microsoft.com/office/drawing/2014/main" id="{132CA22D-276C-45C8-B677-E5BCA761A59E}"/>
              </a:ext>
            </a:extLst>
          </p:cNvPr>
          <p:cNvSpPr>
            <a:spLocks noChangeShapeType="1"/>
          </p:cNvSpPr>
          <p:nvPr/>
        </p:nvSpPr>
        <p:spPr bwMode="auto">
          <a:xfrm>
            <a:off x="685800" y="609600"/>
            <a:ext cx="7848600"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1028" name="Line 4">
            <a:extLst>
              <a:ext uri="{FF2B5EF4-FFF2-40B4-BE49-F238E27FC236}">
                <a16:creationId xmlns:a16="http://schemas.microsoft.com/office/drawing/2014/main" id="{831B6CFB-2FA6-4CFA-9B69-4004A92F5FEE}"/>
              </a:ext>
            </a:extLst>
          </p:cNvPr>
          <p:cNvSpPr>
            <a:spLocks noChangeShapeType="1"/>
          </p:cNvSpPr>
          <p:nvPr/>
        </p:nvSpPr>
        <p:spPr bwMode="auto">
          <a:xfrm>
            <a:off x="706438" y="6477000"/>
            <a:ext cx="78279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2" name="Text Box 5">
            <a:extLst>
              <a:ext uri="{FF2B5EF4-FFF2-40B4-BE49-F238E27FC236}">
                <a16:creationId xmlns:a16="http://schemas.microsoft.com/office/drawing/2014/main" id="{7274DC08-9B8C-464E-97F8-9AF419E7B8D9}"/>
              </a:ext>
            </a:extLst>
          </p:cNvPr>
          <p:cNvSpPr txBox="1">
            <a:spLocks noChangeArrowheads="1"/>
          </p:cNvSpPr>
          <p:nvPr/>
        </p:nvSpPr>
        <p:spPr bwMode="auto">
          <a:xfrm>
            <a:off x="685800" y="304800"/>
            <a:ext cx="1752600" cy="279400"/>
          </a:xfrm>
          <a:prstGeom prst="rect">
            <a:avLst/>
          </a:prstGeom>
          <a:noFill/>
          <a:ln>
            <a:noFill/>
          </a:ln>
          <a:effec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eaLnBrk="1" hangingPunct="1">
              <a:buSzPct val="100000"/>
              <a:defRPr/>
            </a:pPr>
            <a:r>
              <a:rPr lang="en-GB" dirty="0"/>
              <a:t>January 2022</a:t>
            </a:r>
          </a:p>
        </p:txBody>
      </p:sp>
      <p:sp>
        <p:nvSpPr>
          <p:cNvPr id="1030" name="Text Box 6">
            <a:extLst>
              <a:ext uri="{FF2B5EF4-FFF2-40B4-BE49-F238E27FC236}">
                <a16:creationId xmlns:a16="http://schemas.microsoft.com/office/drawing/2014/main" id="{5C9A48D8-B217-4A04-8A4A-17E7990FB9CE}"/>
              </a:ext>
            </a:extLst>
          </p:cNvPr>
          <p:cNvSpPr txBox="1">
            <a:spLocks noChangeArrowheads="1"/>
          </p:cNvSpPr>
          <p:nvPr/>
        </p:nvSpPr>
        <p:spPr bwMode="auto">
          <a:xfrm>
            <a:off x="4908550" y="6478588"/>
            <a:ext cx="3746500" cy="279400"/>
          </a:xfrm>
          <a:prstGeom prst="rect">
            <a:avLst/>
          </a:prstGeom>
          <a:noFill/>
          <a:ln>
            <a:noFill/>
          </a:ln>
          <a:effec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r" eaLnBrk="1" hangingPunct="1">
              <a:spcBef>
                <a:spcPts val="750"/>
              </a:spcBef>
              <a:buSzPct val="100000"/>
              <a:defRPr/>
            </a:pPr>
            <a:r>
              <a:rPr lang="en-GB" dirty="0"/>
              <a:t>Clint Powell (Meta)</a:t>
            </a:r>
          </a:p>
        </p:txBody>
      </p:sp>
      <p:sp>
        <p:nvSpPr>
          <p:cNvPr id="1031" name="Rectangle 7">
            <a:extLst>
              <a:ext uri="{FF2B5EF4-FFF2-40B4-BE49-F238E27FC236}">
                <a16:creationId xmlns:a16="http://schemas.microsoft.com/office/drawing/2014/main" id="{5D51B55C-069B-4D75-9B4D-246CDA06270D}"/>
              </a:ext>
            </a:extLst>
          </p:cNvPr>
          <p:cNvSpPr>
            <a:spLocks noGrp="1" noChangeArrowheads="1"/>
          </p:cNvSpPr>
          <p:nvPr>
            <p:ph type="title"/>
          </p:nvPr>
        </p:nvSpPr>
        <p:spPr bwMode="auto">
          <a:xfrm>
            <a:off x="762000" y="685800"/>
            <a:ext cx="7764463" cy="754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ctr" anchorCtr="0" compatLnSpc="1">
            <a:prstTxWarp prst="textNoShape">
              <a:avLst/>
            </a:prstTxWarp>
          </a:bodyPr>
          <a:lstStyle/>
          <a:p>
            <a:pPr lvl="0"/>
            <a:r>
              <a:rPr lang="en-GB" altLang="en-US"/>
              <a:t>Click to edit the title text format</a:t>
            </a:r>
          </a:p>
        </p:txBody>
      </p:sp>
      <p:sp>
        <p:nvSpPr>
          <p:cNvPr id="1032" name="Rectangle 8">
            <a:extLst>
              <a:ext uri="{FF2B5EF4-FFF2-40B4-BE49-F238E27FC236}">
                <a16:creationId xmlns:a16="http://schemas.microsoft.com/office/drawing/2014/main" id="{5CF464D6-905A-4259-BFB1-449C29AED4FE}"/>
              </a:ext>
            </a:extLst>
          </p:cNvPr>
          <p:cNvSpPr>
            <a:spLocks noGrp="1" noChangeArrowheads="1"/>
          </p:cNvSpPr>
          <p:nvPr>
            <p:ph type="body" idx="1"/>
          </p:nvPr>
        </p:nvSpPr>
        <p:spPr bwMode="auto">
          <a:xfrm>
            <a:off x="609600" y="1371600"/>
            <a:ext cx="7764463" cy="4868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t" anchorCtr="0" compatLnSpc="1">
            <a:prstTxWarp prst="textNoShape">
              <a:avLst/>
            </a:prstTxWarp>
          </a:bodyPr>
          <a:lstStyle/>
          <a:p>
            <a:pPr lvl="0"/>
            <a:r>
              <a:rPr lang="en-GB" altLang="en-US" dirty="0"/>
              <a:t>Click to edit the outline text format</a:t>
            </a:r>
          </a:p>
          <a:p>
            <a:pPr lvl="1"/>
            <a:r>
              <a:rPr lang="en-GB" altLang="en-US" dirty="0"/>
              <a:t>Second Outline Level</a:t>
            </a:r>
          </a:p>
          <a:p>
            <a:pPr lvl="2"/>
            <a:r>
              <a:rPr lang="en-GB" altLang="en-US" dirty="0"/>
              <a:t>Third Outline Level</a:t>
            </a:r>
          </a:p>
          <a:p>
            <a:pPr lvl="3"/>
            <a:r>
              <a:rPr lang="en-GB" altLang="en-US" dirty="0"/>
              <a:t>Fourth Outline Level</a:t>
            </a:r>
          </a:p>
          <a:p>
            <a:pPr lvl="4"/>
            <a:r>
              <a:rPr lang="en-GB" altLang="en-US" dirty="0"/>
              <a:t>Fifth Outline Level</a:t>
            </a:r>
          </a:p>
          <a:p>
            <a:pPr lvl="4"/>
            <a:r>
              <a:rPr lang="en-GB" altLang="en-US" dirty="0"/>
              <a:t>Sixth Outline Level</a:t>
            </a:r>
          </a:p>
          <a:p>
            <a:pPr lvl="4"/>
            <a:r>
              <a:rPr lang="en-GB" altLang="en-US" dirty="0"/>
              <a:t>Seventh Outline Level</a:t>
            </a:r>
          </a:p>
          <a:p>
            <a:pPr lvl="4"/>
            <a:r>
              <a:rPr lang="en-GB" altLang="en-US" dirty="0"/>
              <a:t>Eighth Outline Level</a:t>
            </a:r>
          </a:p>
          <a:p>
            <a:pPr lvl="4"/>
            <a:r>
              <a:rPr lang="en-GB" altLang="en-US" dirty="0"/>
              <a:t>Ninth Outline Level</a:t>
            </a:r>
          </a:p>
        </p:txBody>
      </p:sp>
      <p:sp>
        <p:nvSpPr>
          <p:cNvPr id="3" name="Rectangle 9">
            <a:extLst>
              <a:ext uri="{FF2B5EF4-FFF2-40B4-BE49-F238E27FC236}">
                <a16:creationId xmlns:a16="http://schemas.microsoft.com/office/drawing/2014/main" id="{0B2EF45E-69B5-4D61-ACC6-817BA12ACDB0}"/>
              </a:ext>
            </a:extLst>
          </p:cNvPr>
          <p:cNvSpPr>
            <a:spLocks noGrp="1" noChangeArrowheads="1"/>
          </p:cNvSpPr>
          <p:nvPr>
            <p:ph type="sldNum"/>
          </p:nvPr>
        </p:nvSpPr>
        <p:spPr bwMode="auto">
          <a:xfrm>
            <a:off x="4211638" y="6554788"/>
            <a:ext cx="655637" cy="239712"/>
          </a:xfrm>
          <a:prstGeom prst="rect">
            <a:avLst/>
          </a:prstGeom>
          <a:noFill/>
          <a:ln>
            <a:noFill/>
          </a:ln>
          <a:effectLst/>
        </p:spPr>
        <p:txBody>
          <a:bodyPr vert="horz" wrap="square" lIns="0" tIns="0" rIns="0" bIns="0" numCol="1" anchor="ctr" anchorCtr="0" compatLnSpc="1">
            <a:prstTxWarp prst="textNoShape">
              <a:avLst/>
            </a:prstTxWarp>
          </a:bodyPr>
          <a:lstStyle>
            <a:lvl1pPr algn="ct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defRPr>
            </a:lvl1pPr>
          </a:lstStyle>
          <a:p>
            <a:pPr>
              <a:defRPr/>
            </a:pPr>
            <a:r>
              <a:rPr lang="en-US" altLang="en-US" dirty="0"/>
              <a:t>Slide </a:t>
            </a:r>
            <a:fld id="{C945B3CD-E11D-4C08-80C1-5F9C37B0203A}"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7" r:id="rId7"/>
    <p:sldLayoutId id="2147483823" r:id="rId8"/>
    <p:sldLayoutId id="2147483824" r:id="rId9"/>
    <p:sldLayoutId id="2147483825" r:id="rId10"/>
    <p:sldLayoutId id="2147483826" r:id="rId11"/>
  </p:sldLayoutIdLst>
  <p:hf hdr="0" dt="0"/>
  <p:txStyles>
    <p:titleStyle>
      <a:lvl1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mj-lt"/>
          <a:ea typeface="MS PGothic" panose="020B0600070205080204" pitchFamily="34" charset="-128"/>
          <a:cs typeface="+mj-cs"/>
        </a:defRPr>
      </a:lvl1pPr>
      <a:lvl2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2pPr>
      <a:lvl3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3pPr>
      <a:lvl4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4pPr>
      <a:lvl5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5pPr>
      <a:lvl6pPr marL="25146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8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90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2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p:titleStyle>
    <p:bodyStyle>
      <a:lvl1pPr marL="342900" indent="-342900" algn="l" defTabSz="449263" rtl="0" eaLnBrk="0" fontAlgn="base" hangingPunct="0">
        <a:spcBef>
          <a:spcPts val="800"/>
        </a:spcBef>
        <a:spcAft>
          <a:spcPct val="0"/>
        </a:spcAft>
        <a:buClr>
          <a:srgbClr val="000000"/>
        </a:buClr>
        <a:buSzPct val="100000"/>
        <a:buFont typeface="Times New Roman" panose="02020603050405020304" pitchFamily="18" charset="0"/>
        <a:defRPr sz="3200">
          <a:solidFill>
            <a:srgbClr val="000000"/>
          </a:solidFill>
          <a:latin typeface="+mn-lt"/>
          <a:ea typeface="MS PGothic" panose="020B0600070205080204" pitchFamily="34" charset="-128"/>
          <a:cs typeface="+mn-cs"/>
        </a:defRPr>
      </a:lvl1pPr>
      <a:lvl2pPr marL="742950" indent="-285750" algn="l" defTabSz="449263" rtl="0" eaLnBrk="0" fontAlgn="base" hangingPunct="0">
        <a:spcBef>
          <a:spcPts val="700"/>
        </a:spcBef>
        <a:spcAft>
          <a:spcPct val="0"/>
        </a:spcAft>
        <a:buClr>
          <a:srgbClr val="000000"/>
        </a:buClr>
        <a:buSzPct val="100000"/>
        <a:buFont typeface="Times New Roman" panose="02020603050405020304" pitchFamily="18" charset="0"/>
        <a:defRPr sz="2800">
          <a:solidFill>
            <a:srgbClr val="000000"/>
          </a:solidFill>
          <a:latin typeface="+mn-lt"/>
          <a:ea typeface="MS PGothic" panose="020B0600070205080204" pitchFamily="34" charset="-128"/>
          <a:cs typeface="+mn-cs"/>
        </a:defRPr>
      </a:lvl2pPr>
      <a:lvl3pPr marL="1143000" indent="-228600" algn="l" defTabSz="449263" rtl="0" eaLnBrk="0" fontAlgn="base" hangingPunct="0">
        <a:spcBef>
          <a:spcPts val="600"/>
        </a:spcBef>
        <a:spcAft>
          <a:spcPct val="0"/>
        </a:spcAft>
        <a:buClr>
          <a:srgbClr val="000000"/>
        </a:buClr>
        <a:buSzPct val="100000"/>
        <a:buFont typeface="Times New Roman" panose="02020603050405020304" pitchFamily="18" charset="0"/>
        <a:defRPr sz="2400">
          <a:solidFill>
            <a:srgbClr val="000000"/>
          </a:solidFill>
          <a:latin typeface="+mn-lt"/>
          <a:ea typeface="MS PGothic" panose="020B0600070205080204" pitchFamily="34" charset="-128"/>
          <a:cs typeface="+mn-cs"/>
        </a:defRPr>
      </a:lvl3pPr>
      <a:lvl4pPr marL="16002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4pPr>
      <a:lvl5pPr marL="20574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5pPr>
      <a:lvl6pPr marL="25146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6pPr>
      <a:lvl7pPr marL="29718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7pPr>
      <a:lvl8pPr marL="34290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8pPr>
      <a:lvl9pPr marL="38862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802world.org/plenary/" TargetMode="External"/><Relationship Id="rId2" Type="http://schemas.openxmlformats.org/officeDocument/2006/relationships/hyperlink" Target="https://cvent.me/4xn8Ql"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development.standards.ieee.org/myproject/Public/mytools/mob/preparslides.pdf" TargetMode="External"/><Relationship Id="rId2" Type="http://schemas.openxmlformats.org/officeDocument/2006/relationships/hyperlink" Target="https://grouper.ieee.org/groups/802/sapolicies.shtml" TargetMode="External"/><Relationship Id="rId1" Type="http://schemas.openxmlformats.org/officeDocument/2006/relationships/slideLayout" Target="../slideLayouts/slideLayout2.xml"/><Relationship Id="rId5" Type="http://schemas.openxmlformats.org/officeDocument/2006/relationships/hyperlink" Target="https://standards.ieee.org/content/dam/ieee-standards/standards/web/documents/other/ieee-sa-copyright-policy-2019.pdf" TargetMode="External"/><Relationship Id="rId4" Type="http://schemas.openxmlformats.org/officeDocument/2006/relationships/hyperlink" Target="https://standards.ieee.org/content/dam/ieee-standards/standards/web/documents/other/Participant-Behavior-Individual-Method.pdf"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mentor.ieee.org/802.15/dcn/21/15-21-0321-00-0014-sg14-may-2021-interim-mtg-mins.docx"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mentor.ieee.org/802.15/documents?is_dcn=274&amp;is_group=0014" TargetMode="External"/><Relationship Id="rId2" Type="http://schemas.openxmlformats.org/officeDocument/2006/relationships/hyperlink" Target="https://mentor.ieee.org/802.15/documents?is_dcn=278&amp;is_group=0014"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a:extLst>
              <a:ext uri="{FF2B5EF4-FFF2-40B4-BE49-F238E27FC236}">
                <a16:creationId xmlns:a16="http://schemas.microsoft.com/office/drawing/2014/main" id="{11B74706-8CE8-446F-ADD5-944A55CFBC25}"/>
              </a:ext>
            </a:extLst>
          </p:cNvPr>
          <p:cNvSpPr>
            <a:spLocks noChangeArrowheads="1"/>
          </p:cNvSpPr>
          <p:nvPr/>
        </p:nvSpPr>
        <p:spPr bwMode="auto">
          <a:xfrm>
            <a:off x="533400" y="762000"/>
            <a:ext cx="8001000" cy="4957384"/>
          </a:xfrm>
          <a:prstGeom prst="rect">
            <a:avLst/>
          </a:prstGeom>
          <a:noFill/>
          <a:ln>
            <a:noFill/>
          </a:ln>
          <a:effectLst/>
        </p:spPr>
        <p:txBody>
          <a:bodyPr lIns="90000" tIns="46800" rIns="90000" bIns="46800">
            <a:spAutoFit/>
          </a:bodyPr>
          <a:lstStyle>
            <a:lvl1pPr marL="914400" indent="-906463">
              <a:spcBef>
                <a:spcPts val="8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9pPr>
          </a:lstStyle>
          <a:p>
            <a:pPr eaLnBrk="1" hangingPunct="1">
              <a:spcBef>
                <a:spcPct val="0"/>
              </a:spcBef>
              <a:buClrTx/>
              <a:buFontTx/>
              <a:buNone/>
              <a:defRPr/>
            </a:pPr>
            <a:r>
              <a:rPr lang="en-US" altLang="en-US" sz="2000" b="1" u="sng" dirty="0">
                <a:effectLst>
                  <a:outerShdw blurRad="38100" dist="38100" dir="2700000" algn="tl">
                    <a:srgbClr val="C0C0C0"/>
                  </a:outerShdw>
                </a:effectLst>
                <a:latin typeface="Times New Roman" panose="02020603050405020304" pitchFamily="18" charset="0"/>
              </a:rPr>
              <a:t>Project: IEEE P802.15 Working Group for Wireless Specialty Networks (WSN)</a:t>
            </a:r>
          </a:p>
          <a:p>
            <a:pPr eaLnBrk="1" hangingPunct="1">
              <a:spcBef>
                <a:spcPct val="0"/>
              </a:spcBef>
              <a:buClrTx/>
              <a:buFontTx/>
              <a:buNone/>
              <a:defRPr/>
            </a:pPr>
            <a:endParaRPr lang="en-US" altLang="en-US" sz="20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Submission Title: 2022 Jan. TG14 Mtg. Slides: Opening Report, Agenda, Closing Report </a:t>
            </a:r>
            <a:endParaRPr lang="en-US" altLang="en-US" sz="16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Date Submitted: </a:t>
            </a:r>
            <a:r>
              <a:rPr lang="en-US" altLang="en-US" sz="1600" dirty="0">
                <a:latin typeface="Times New Roman" panose="02020603050405020304" pitchFamily="18" charset="0"/>
              </a:rPr>
              <a:t>January 18, 2022</a:t>
            </a:r>
          </a:p>
          <a:p>
            <a:pPr eaLnBrk="1" hangingPunct="1">
              <a:spcBef>
                <a:spcPct val="0"/>
              </a:spcBef>
              <a:buClrTx/>
              <a:buFontTx/>
              <a:buNone/>
              <a:defRPr/>
            </a:pPr>
            <a:r>
              <a:rPr lang="en-US" altLang="en-US" sz="1600" b="1" dirty="0">
                <a:latin typeface="Times New Roman" panose="02020603050405020304" pitchFamily="18" charset="0"/>
              </a:rPr>
              <a:t>Source:</a:t>
            </a:r>
            <a:r>
              <a:rPr lang="en-US" altLang="en-US" sz="1600" dirty="0">
                <a:latin typeface="Times New Roman" panose="02020603050405020304" pitchFamily="18" charset="0"/>
              </a:rPr>
              <a:t> 	Clint Powell (Meta)</a:t>
            </a:r>
          </a:p>
          <a:p>
            <a:pPr eaLnBrk="1" hangingPunct="1">
              <a:spcBef>
                <a:spcPct val="0"/>
              </a:spcBef>
              <a:buClrTx/>
              <a:buFontTx/>
              <a:buNone/>
              <a:defRPr/>
            </a:pPr>
            <a:r>
              <a:rPr lang="en-US" altLang="en-US" sz="1600" b="1" dirty="0">
                <a:latin typeface="Times New Roman" panose="02020603050405020304" pitchFamily="18" charset="0"/>
              </a:rPr>
              <a:t>Contact:	</a:t>
            </a:r>
            <a:r>
              <a:rPr lang="en-US" altLang="en-US" sz="1600" dirty="0">
                <a:latin typeface="Times New Roman" panose="02020603050405020304" pitchFamily="18" charset="0"/>
              </a:rPr>
              <a:t>SAA</a:t>
            </a:r>
          </a:p>
          <a:p>
            <a:pPr eaLnBrk="1" hangingPunct="1">
              <a:spcBef>
                <a:spcPct val="0"/>
              </a:spcBef>
              <a:buClrTx/>
              <a:buFontTx/>
              <a:buNone/>
              <a:defRPr/>
            </a:pPr>
            <a:r>
              <a:rPr lang="en-US" altLang="en-US" sz="1600" b="1" dirty="0">
                <a:latin typeface="Times New Roman" panose="02020603050405020304" pitchFamily="18" charset="0"/>
              </a:rPr>
              <a:t>E-Mail</a:t>
            </a:r>
            <a:r>
              <a:rPr lang="en-US" altLang="en-US" sz="1600" dirty="0">
                <a:latin typeface="Times New Roman" panose="02020603050405020304" pitchFamily="18" charset="0"/>
              </a:rPr>
              <a:t>: 	cpowell@ieee.org</a:t>
            </a:r>
          </a:p>
          <a:p>
            <a:pPr eaLnBrk="1" hangingPunct="1">
              <a:spcBef>
                <a:spcPct val="0"/>
              </a:spcBef>
              <a:buClrTx/>
              <a:buFontTx/>
              <a:buNone/>
              <a:defRPr/>
            </a:pPr>
            <a:r>
              <a:rPr lang="en-US" altLang="en-US" sz="1600" b="1" dirty="0">
                <a:latin typeface="Times New Roman" panose="02020603050405020304" pitchFamily="18" charset="0"/>
              </a:rPr>
              <a:t>Voice:</a:t>
            </a:r>
            <a:r>
              <a:rPr lang="en-US" altLang="en-US" sz="1600" dirty="0">
                <a:latin typeface="Times New Roman" panose="02020603050405020304" pitchFamily="18" charset="0"/>
              </a:rPr>
              <a:t> 	+1 480 586-8457 </a:t>
            </a:r>
          </a:p>
          <a:p>
            <a:pPr eaLnBrk="1" hangingPunct="1">
              <a:spcBef>
                <a:spcPct val="0"/>
              </a:spcBef>
              <a:buClrTx/>
              <a:buFontTx/>
              <a:buNone/>
              <a:defRPr/>
            </a:pPr>
            <a:r>
              <a:rPr lang="en-US" altLang="en-US" sz="1600" b="1" dirty="0">
                <a:latin typeface="Times New Roman" panose="02020603050405020304" pitchFamily="18" charset="0"/>
              </a:rPr>
              <a:t>Re:</a:t>
            </a:r>
            <a:r>
              <a:rPr lang="en-US" altLang="en-US" sz="1600" dirty="0">
                <a:latin typeface="Times New Roman" panose="02020603050405020304" pitchFamily="18" charset="0"/>
              </a:rPr>
              <a:t> 	</a:t>
            </a:r>
            <a:r>
              <a:rPr lang="en-US" altLang="en-US" sz="1600" b="1" dirty="0">
                <a:latin typeface="Times New Roman" panose="02020603050405020304" pitchFamily="18" charset="0"/>
              </a:rPr>
              <a:t>Agenda Topics</a:t>
            </a:r>
          </a:p>
          <a:p>
            <a:pPr eaLnBrk="1" hangingPunct="1">
              <a:spcBef>
                <a:spcPct val="0"/>
              </a:spcBef>
              <a:buClrTx/>
              <a:buFontTx/>
              <a:buNone/>
              <a:defRPr/>
            </a:pPr>
            <a:r>
              <a:rPr lang="en-US" altLang="en-US" sz="1600" b="1" dirty="0">
                <a:latin typeface="Times New Roman" panose="02020603050405020304" pitchFamily="18" charset="0"/>
              </a:rPr>
              <a:t>Abstract:	</a:t>
            </a:r>
            <a:r>
              <a:rPr lang="en-US" altLang="en-US" sz="1600" dirty="0">
                <a:latin typeface="Times New Roman" panose="02020603050405020304" pitchFamily="18" charset="0"/>
              </a:rPr>
              <a:t>Meeting Slides</a:t>
            </a:r>
          </a:p>
          <a:p>
            <a:pPr eaLnBrk="1" hangingPunct="1">
              <a:spcBef>
                <a:spcPct val="0"/>
              </a:spcBef>
              <a:buClrTx/>
              <a:buFontTx/>
              <a:buNone/>
              <a:defRPr/>
            </a:pPr>
            <a:r>
              <a:rPr lang="en-US" altLang="en-US" sz="1600" b="1" dirty="0">
                <a:latin typeface="Times New Roman" panose="02020603050405020304" pitchFamily="18" charset="0"/>
              </a:rPr>
              <a:t>Purpose:	</a:t>
            </a:r>
            <a:r>
              <a:rPr lang="en-US" altLang="en-US" sz="1600" dirty="0">
                <a:latin typeface="Times New Roman" panose="02020603050405020304" pitchFamily="18" charset="0"/>
              </a:rPr>
              <a:t>Working Slide Deck for January 2022 Mtg</a:t>
            </a:r>
          </a:p>
          <a:p>
            <a:pPr eaLnBrk="1" hangingPunct="1">
              <a:spcBef>
                <a:spcPct val="0"/>
              </a:spcBef>
              <a:buClrTx/>
              <a:buFontTx/>
              <a:buNone/>
              <a:defRPr/>
            </a:pPr>
            <a:r>
              <a:rPr lang="en-US" altLang="en-US" sz="1600" b="1" dirty="0">
                <a:latin typeface="Times New Roman" panose="02020603050405020304" pitchFamily="18" charset="0"/>
              </a:rPr>
              <a:t>Notice:</a:t>
            </a:r>
            <a:r>
              <a:rPr lang="en-US" altLang="en-US" sz="1600" dirty="0">
                <a:latin typeface="Times New Roman" panose="02020603050405020304" pitchFamily="18" charset="0"/>
              </a:rPr>
              <a:t>	This document has been prepared to assist the IEEE 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1" hangingPunct="1">
              <a:spcBef>
                <a:spcPct val="0"/>
              </a:spcBef>
              <a:buClrTx/>
              <a:buFontTx/>
              <a:buNone/>
              <a:defRPr/>
            </a:pPr>
            <a:r>
              <a:rPr lang="en-US" altLang="en-US" sz="1600" b="1" dirty="0">
                <a:latin typeface="Times New Roman" panose="02020603050405020304" pitchFamily="18" charset="0"/>
              </a:rPr>
              <a:t>Release:</a:t>
            </a:r>
            <a:r>
              <a:rPr lang="en-US" altLang="en-US" sz="1600" dirty="0">
                <a:latin typeface="Times New Roman" panose="02020603050405020304" pitchFamily="18" charset="0"/>
              </a:rPr>
              <a:t>	The contributor acknowledges and accepts that this contribution becomes the property of IEEE and may be made publicly available by 802.15.	</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E14802C0-20BE-4F9E-ACF7-705FA15333AF}"/>
              </a:ext>
            </a:extLst>
          </p:cNvPr>
          <p:cNvSpPr>
            <a:spLocks noGrp="1" noChangeArrowheads="1"/>
          </p:cNvSpPr>
          <p:nvPr>
            <p:ph type="title"/>
          </p:nvPr>
        </p:nvSpPr>
        <p:spPr/>
        <p:txBody>
          <a:bodyPr/>
          <a:lstStyle/>
          <a:p>
            <a:r>
              <a:rPr lang="en-US" altLang="en-US" dirty="0"/>
              <a:t>802.15 TG15 PAR</a:t>
            </a:r>
          </a:p>
        </p:txBody>
      </p:sp>
      <p:sp>
        <p:nvSpPr>
          <p:cNvPr id="9219" name="Content Placeholder 2">
            <a:extLst>
              <a:ext uri="{FF2B5EF4-FFF2-40B4-BE49-F238E27FC236}">
                <a16:creationId xmlns:a16="http://schemas.microsoft.com/office/drawing/2014/main" id="{F8A5F01F-52D6-47BD-9336-35C5CE265C10}"/>
              </a:ext>
            </a:extLst>
          </p:cNvPr>
          <p:cNvSpPr>
            <a:spLocks noGrp="1" noChangeArrowheads="1"/>
          </p:cNvSpPr>
          <p:nvPr>
            <p:ph idx="1"/>
          </p:nvPr>
        </p:nvSpPr>
        <p:spPr>
          <a:xfrm>
            <a:off x="539552" y="1805781"/>
            <a:ext cx="8136904" cy="4749007"/>
          </a:xfrm>
        </p:spPr>
        <p:txBody>
          <a:bodyPr/>
          <a:lstStyle/>
          <a:p>
            <a:pPr marL="0" indent="0" algn="l"/>
            <a:r>
              <a:rPr lang="en-US" sz="1800" b="0" i="0" u="none" strike="noStrike" baseline="0" dirty="0">
                <a:latin typeface="Verdana" panose="020B0604030504040204" pitchFamily="34" charset="0"/>
              </a:rPr>
              <a:t>SCOPE</a:t>
            </a:r>
            <a:br>
              <a:rPr lang="en-US" sz="1800" b="0" i="0" u="none" strike="noStrike" baseline="0" dirty="0">
                <a:latin typeface="Verdana" panose="020B0604030504040204" pitchFamily="34" charset="0"/>
              </a:rPr>
            </a:br>
            <a:r>
              <a:rPr lang="en-US" sz="1600" b="0" i="0" u="none" strike="noStrike" baseline="0" dirty="0">
                <a:latin typeface="Verdana" panose="020B0604030504040204" pitchFamily="34" charset="0"/>
              </a:rPr>
              <a:t>This standard specifies the physical layer (PHY) and media access control sublayer (MAC) for impulse radio ultra wideband (UWB) wireless ad hoc connectivity with fixed, portable, and moving devices with limited energy consumption requirements, and supports real time precision ranging capability that is accurate to within a few centimeters. PHYs are defined for devices operating in a variety of regulatory domains.</a:t>
            </a:r>
          </a:p>
          <a:p>
            <a:pPr marL="0" indent="0" algn="l">
              <a:spcBef>
                <a:spcPts val="0"/>
              </a:spcBef>
            </a:pPr>
            <a:endParaRPr lang="en-US" altLang="en-US" sz="1800" dirty="0">
              <a:latin typeface="Verdana" panose="020B0604030504040204" pitchFamily="34" charset="0"/>
            </a:endParaRPr>
          </a:p>
          <a:p>
            <a:pPr marL="0" indent="0" algn="l"/>
            <a:r>
              <a:rPr lang="en-US" altLang="en-US" sz="1800" dirty="0">
                <a:latin typeface="Verdana" panose="020B0604030504040204" pitchFamily="34" charset="0"/>
              </a:rPr>
              <a:t>NEED</a:t>
            </a:r>
            <a:br>
              <a:rPr lang="en-US" altLang="en-US" sz="1800" dirty="0">
                <a:latin typeface="Verdana" panose="020B0604030504040204" pitchFamily="34" charset="0"/>
              </a:rPr>
            </a:br>
            <a:r>
              <a:rPr lang="en-US" altLang="en-US" sz="1600" dirty="0">
                <a:latin typeface="Verdana" panose="020B0604030504040204" pitchFamily="34" charset="0"/>
              </a:rPr>
              <a:t>… Recently it has become clear that the impulse radio ultra wideband functionality and features have become increasingly complex to support inside the framework of IEEE Std 802.15.4. The end-users (industry) will benefit by including (via. referencing) the impulse radio ultra wideband functionality into a simple focused specification, enabling improved multi-vendor interoperability and further technology adoption. Furthermore, the new standard (802.15.14) will improve the accessibility and comprehension of the standard and more easily enable further amendments and enhancements.</a:t>
            </a:r>
            <a:endParaRPr lang="en-US" altLang="en-US" sz="1600" dirty="0"/>
          </a:p>
          <a:p>
            <a:pPr marL="346075" indent="0"/>
            <a:endParaRPr lang="en-US" altLang="en-US" sz="3200" dirty="0"/>
          </a:p>
          <a:p>
            <a:pPr marL="0" indent="0"/>
            <a:endParaRPr lang="en-US" altLang="en-US" dirty="0"/>
          </a:p>
          <a:p>
            <a:pPr marL="0" indent="0"/>
            <a:endParaRPr lang="en-US" altLang="en-US" sz="3600" dirty="0"/>
          </a:p>
        </p:txBody>
      </p:sp>
      <p:sp>
        <p:nvSpPr>
          <p:cNvPr id="9220" name="Slide Number Placeholder 3">
            <a:extLst>
              <a:ext uri="{FF2B5EF4-FFF2-40B4-BE49-F238E27FC236}">
                <a16:creationId xmlns:a16="http://schemas.microsoft.com/office/drawing/2014/main" id="{1446F3A4-0DD3-486B-814A-303B4DBBFFE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10</a:t>
            </a:fld>
            <a:endParaRPr lang="en-US" altLang="en-US" dirty="0">
              <a:solidFill>
                <a:schemeClr val="tx1"/>
              </a:solidFill>
            </a:endParaRPr>
          </a:p>
        </p:txBody>
      </p:sp>
    </p:spTree>
    <p:extLst>
      <p:ext uri="{BB962C8B-B14F-4D97-AF65-F5344CB8AC3E}">
        <p14:creationId xmlns:p14="http://schemas.microsoft.com/office/powerpoint/2010/main" val="358083934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4C8498-588A-44D5-8086-2AF6B1CA8218}"/>
              </a:ext>
            </a:extLst>
          </p:cNvPr>
          <p:cNvSpPr>
            <a:spLocks noGrp="1"/>
          </p:cNvSpPr>
          <p:nvPr>
            <p:ph type="title"/>
          </p:nvPr>
        </p:nvSpPr>
        <p:spPr/>
        <p:txBody>
          <a:bodyPr/>
          <a:lstStyle/>
          <a:p>
            <a:r>
              <a:rPr lang="en-US" dirty="0"/>
              <a:t>Status Update</a:t>
            </a:r>
          </a:p>
        </p:txBody>
      </p:sp>
      <p:sp>
        <p:nvSpPr>
          <p:cNvPr id="3" name="Content Placeholder 2">
            <a:extLst>
              <a:ext uri="{FF2B5EF4-FFF2-40B4-BE49-F238E27FC236}">
                <a16:creationId xmlns:a16="http://schemas.microsoft.com/office/drawing/2014/main" id="{34282B67-4DB6-4927-90CA-A5DD94A371D4}"/>
              </a:ext>
            </a:extLst>
          </p:cNvPr>
          <p:cNvSpPr>
            <a:spLocks noGrp="1"/>
          </p:cNvSpPr>
          <p:nvPr>
            <p:ph idx="1"/>
          </p:nvPr>
        </p:nvSpPr>
        <p:spPr>
          <a:xfrm>
            <a:off x="609600" y="1371600"/>
            <a:ext cx="7916863" cy="4868863"/>
          </a:xfrm>
        </p:spPr>
        <p:txBody>
          <a:bodyPr>
            <a:normAutofit/>
          </a:bodyPr>
          <a:lstStyle/>
          <a:p>
            <a:pPr marL="457200" indent="-457200">
              <a:buFont typeface="Arial" panose="020B0604020202020204" pitchFamily="34" charset="0"/>
              <a:buChar char="•"/>
            </a:pPr>
            <a:r>
              <a:rPr lang="en-US" sz="2400" dirty="0"/>
              <a:t>Approved as Task Group at Sept. 2021 SASB Series</a:t>
            </a:r>
          </a:p>
          <a:p>
            <a:pPr marL="457200" indent="-457200">
              <a:buClrTx/>
              <a:buFont typeface="Arial" panose="020B0604020202020204" pitchFamily="34" charset="0"/>
              <a:buChar char="•"/>
            </a:pPr>
            <a:r>
              <a:rPr lang="en-US" sz="2400" dirty="0"/>
              <a:t>Re-Announcing call for TG14 officers</a:t>
            </a:r>
          </a:p>
          <a:p>
            <a:pPr marL="857250" lvl="1" indent="-457200">
              <a:buClrTx/>
              <a:buFont typeface="Arial" panose="020B0604020202020204" pitchFamily="34" charset="0"/>
              <a:buChar char="•"/>
            </a:pPr>
            <a:r>
              <a:rPr lang="en-US" sz="2000" dirty="0"/>
              <a:t>Chair, Secretary are needed to conduct mtgs. &amp; calls</a:t>
            </a:r>
          </a:p>
          <a:p>
            <a:pPr marL="857250" lvl="1" indent="-457200">
              <a:buClrTx/>
              <a:buFont typeface="Arial" panose="020B0604020202020204" pitchFamily="34" charset="0"/>
              <a:buChar char="•"/>
            </a:pPr>
            <a:r>
              <a:rPr lang="en-US" sz="2000" dirty="0"/>
              <a:t>Interested parties should contact Pat Kinney and Clint Powell</a:t>
            </a:r>
          </a:p>
          <a:p>
            <a:pPr marL="857250" lvl="1" indent="-457200">
              <a:buClrTx/>
              <a:buFont typeface="Arial" panose="020B0604020202020204" pitchFamily="34" charset="0"/>
              <a:buChar char="•"/>
            </a:pPr>
            <a:r>
              <a:rPr lang="en-US" sz="2000" dirty="0"/>
              <a:t>Clint Powell (Meta) will continue as acting Chair in the interim</a:t>
            </a:r>
          </a:p>
          <a:p>
            <a:pPr marL="457200" indent="-457200">
              <a:buClrTx/>
              <a:buFont typeface="Arial" panose="020B0604020202020204" pitchFamily="34" charset="0"/>
              <a:buChar char="•"/>
            </a:pPr>
            <a:r>
              <a:rPr lang="en-US" sz="2400" dirty="0"/>
              <a:t>Outreach to CCC, FiRa, UWBA, </a:t>
            </a:r>
            <a:r>
              <a:rPr lang="en-US" sz="2400" dirty="0" err="1"/>
              <a:t>omlox</a:t>
            </a:r>
            <a:r>
              <a:rPr lang="en-US" sz="2400" dirty="0"/>
              <a:t>, CSA, and ETSI UWB occurred last week, week of 1/10</a:t>
            </a:r>
          </a:p>
        </p:txBody>
      </p:sp>
      <p:sp>
        <p:nvSpPr>
          <p:cNvPr id="5" name="Slide Number Placeholder 3">
            <a:extLst>
              <a:ext uri="{FF2B5EF4-FFF2-40B4-BE49-F238E27FC236}">
                <a16:creationId xmlns:a16="http://schemas.microsoft.com/office/drawing/2014/main" id="{0FB263F6-EA94-4A5F-BD28-546DD374D4B7}"/>
              </a:ext>
            </a:extLst>
          </p:cNvPr>
          <p:cNvSpPr>
            <a:spLocks noGrp="1"/>
          </p:cNvSpPr>
          <p:nvPr>
            <p:ph type="sldNum" sz="quarter" idx="10"/>
          </p:nvPr>
        </p:nvSpPr>
        <p:spPr>
          <a:xfrm>
            <a:off x="4211638" y="6554788"/>
            <a:ext cx="655637" cy="23971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11</a:t>
            </a:fld>
            <a:endParaRPr lang="en-US" altLang="en-US" dirty="0">
              <a:solidFill>
                <a:schemeClr val="tx1"/>
              </a:solidFill>
            </a:endParaRPr>
          </a:p>
        </p:txBody>
      </p:sp>
    </p:spTree>
    <p:extLst>
      <p:ext uri="{BB962C8B-B14F-4D97-AF65-F5344CB8AC3E}">
        <p14:creationId xmlns:p14="http://schemas.microsoft.com/office/powerpoint/2010/main" val="421168852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4C8498-588A-44D5-8086-2AF6B1CA8218}"/>
              </a:ext>
            </a:extLst>
          </p:cNvPr>
          <p:cNvSpPr>
            <a:spLocks noGrp="1"/>
          </p:cNvSpPr>
          <p:nvPr>
            <p:ph type="title"/>
          </p:nvPr>
        </p:nvSpPr>
        <p:spPr/>
        <p:txBody>
          <a:bodyPr/>
          <a:lstStyle/>
          <a:p>
            <a:r>
              <a:rPr lang="en-US" dirty="0"/>
              <a:t>Next Steps</a:t>
            </a:r>
          </a:p>
        </p:txBody>
      </p:sp>
      <p:sp>
        <p:nvSpPr>
          <p:cNvPr id="3" name="Content Placeholder 2">
            <a:extLst>
              <a:ext uri="{FF2B5EF4-FFF2-40B4-BE49-F238E27FC236}">
                <a16:creationId xmlns:a16="http://schemas.microsoft.com/office/drawing/2014/main" id="{34282B67-4DB6-4927-90CA-A5DD94A371D4}"/>
              </a:ext>
            </a:extLst>
          </p:cNvPr>
          <p:cNvSpPr>
            <a:spLocks noGrp="1"/>
          </p:cNvSpPr>
          <p:nvPr>
            <p:ph idx="1"/>
          </p:nvPr>
        </p:nvSpPr>
        <p:spPr>
          <a:xfrm>
            <a:off x="609600" y="1371600"/>
            <a:ext cx="7916863" cy="4868863"/>
          </a:xfrm>
        </p:spPr>
        <p:txBody>
          <a:bodyPr>
            <a:normAutofit/>
          </a:bodyPr>
          <a:lstStyle/>
          <a:p>
            <a:pPr marL="457200" indent="-457200">
              <a:buFont typeface="Arial" panose="020B0604020202020204" pitchFamily="34" charset="0"/>
              <a:buChar char="•"/>
            </a:pPr>
            <a:r>
              <a:rPr lang="en-US" sz="2400" dirty="0"/>
              <a:t>Ramp up work as Task Group (pending Chair, Sec.)</a:t>
            </a:r>
          </a:p>
          <a:p>
            <a:pPr marL="857250" lvl="1" indent="-457200">
              <a:buFont typeface="Arial" panose="020B0604020202020204" pitchFamily="34" charset="0"/>
              <a:buChar char="•"/>
            </a:pPr>
            <a:r>
              <a:rPr lang="en-US" sz="2000" dirty="0"/>
              <a:t>Coordinate with TG15, TG4ab</a:t>
            </a:r>
          </a:p>
          <a:p>
            <a:pPr marL="857250" lvl="1" indent="-457200">
              <a:buFont typeface="Arial" panose="020B0604020202020204" pitchFamily="34" charset="0"/>
              <a:buChar char="•"/>
            </a:pPr>
            <a:r>
              <a:rPr lang="en-US" sz="2000" dirty="0"/>
              <a:t>Identify Content for 802.15.14</a:t>
            </a:r>
          </a:p>
          <a:p>
            <a:pPr marL="1257300" lvl="2" indent="-457200">
              <a:buFont typeface="Arial" panose="020B0604020202020204" pitchFamily="34" charset="0"/>
              <a:buChar char="•"/>
            </a:pPr>
            <a:r>
              <a:rPr lang="en-US" sz="1600" dirty="0"/>
              <a:t>Using example template developed by .15 to identify relevant portions of 802.15.4 to include in the TG14 draft</a:t>
            </a:r>
          </a:p>
          <a:p>
            <a:pPr marL="457200" indent="-457200">
              <a:buClrTx/>
              <a:buFont typeface="Arial" panose="020B0604020202020204" pitchFamily="34" charset="0"/>
              <a:buChar char="•"/>
            </a:pPr>
            <a:r>
              <a:rPr lang="en-US" sz="2400" dirty="0"/>
              <a:t>Work via Interim telecons and virtual interim/plenary meetings</a:t>
            </a:r>
          </a:p>
          <a:p>
            <a:pPr marL="457200" indent="-457200">
              <a:buClrTx/>
              <a:buFont typeface="Arial" panose="020B0604020202020204" pitchFamily="34" charset="0"/>
              <a:buChar char="•"/>
            </a:pPr>
            <a:r>
              <a:rPr lang="en-US" sz="2400" dirty="0"/>
              <a:t>Contribute to Outreach v2.0 - an 802 outward facing presentation on new projects: TG4ab, TG14, TG15</a:t>
            </a:r>
          </a:p>
        </p:txBody>
      </p:sp>
      <p:sp>
        <p:nvSpPr>
          <p:cNvPr id="5" name="Slide Number Placeholder 3">
            <a:extLst>
              <a:ext uri="{FF2B5EF4-FFF2-40B4-BE49-F238E27FC236}">
                <a16:creationId xmlns:a16="http://schemas.microsoft.com/office/drawing/2014/main" id="{0FB263F6-EA94-4A5F-BD28-546DD374D4B7}"/>
              </a:ext>
            </a:extLst>
          </p:cNvPr>
          <p:cNvSpPr>
            <a:spLocks noGrp="1"/>
          </p:cNvSpPr>
          <p:nvPr>
            <p:ph type="sldNum" sz="quarter" idx="10"/>
          </p:nvPr>
        </p:nvSpPr>
        <p:spPr>
          <a:xfrm>
            <a:off x="4211638" y="6554788"/>
            <a:ext cx="655637" cy="23971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12</a:t>
            </a:fld>
            <a:endParaRPr lang="en-US" altLang="en-US" dirty="0">
              <a:solidFill>
                <a:schemeClr val="tx1"/>
              </a:solidFill>
            </a:endParaRPr>
          </a:p>
        </p:txBody>
      </p:sp>
    </p:spTree>
    <p:extLst>
      <p:ext uri="{BB962C8B-B14F-4D97-AF65-F5344CB8AC3E}">
        <p14:creationId xmlns:p14="http://schemas.microsoft.com/office/powerpoint/2010/main" val="70832954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4C8498-588A-44D5-8086-2AF6B1CA8218}"/>
              </a:ext>
            </a:extLst>
          </p:cNvPr>
          <p:cNvSpPr>
            <a:spLocks noGrp="1"/>
          </p:cNvSpPr>
          <p:nvPr>
            <p:ph type="title"/>
          </p:nvPr>
        </p:nvSpPr>
        <p:spPr/>
        <p:txBody>
          <a:bodyPr/>
          <a:lstStyle/>
          <a:p>
            <a:r>
              <a:rPr lang="en-US" dirty="0"/>
              <a:t>TG Regular Calls</a:t>
            </a:r>
          </a:p>
        </p:txBody>
      </p:sp>
      <p:sp>
        <p:nvSpPr>
          <p:cNvPr id="3" name="Content Placeholder 2">
            <a:extLst>
              <a:ext uri="{FF2B5EF4-FFF2-40B4-BE49-F238E27FC236}">
                <a16:creationId xmlns:a16="http://schemas.microsoft.com/office/drawing/2014/main" id="{34282B67-4DB6-4927-90CA-A5DD94A371D4}"/>
              </a:ext>
            </a:extLst>
          </p:cNvPr>
          <p:cNvSpPr>
            <a:spLocks noGrp="1"/>
          </p:cNvSpPr>
          <p:nvPr>
            <p:ph idx="1"/>
          </p:nvPr>
        </p:nvSpPr>
        <p:spPr>
          <a:xfrm>
            <a:off x="609600" y="1371600"/>
            <a:ext cx="7916863" cy="4868863"/>
          </a:xfrm>
        </p:spPr>
        <p:txBody>
          <a:bodyPr>
            <a:normAutofit/>
          </a:bodyPr>
          <a:lstStyle/>
          <a:p>
            <a:pPr marL="457200" indent="-457200">
              <a:buFont typeface="Arial" panose="020B0604020202020204" pitchFamily="34" charset="0"/>
              <a:buChar char="•"/>
            </a:pPr>
            <a:r>
              <a:rPr lang="en-US" dirty="0"/>
              <a:t>Bi-weekly calls (placeholder):</a:t>
            </a:r>
          </a:p>
          <a:p>
            <a:pPr marL="857250" lvl="1" indent="-457200">
              <a:buFont typeface="Arial" panose="020B0604020202020204" pitchFamily="34" charset="0"/>
              <a:buChar char="•"/>
            </a:pPr>
            <a:r>
              <a:rPr lang="en-US" dirty="0"/>
              <a:t>Starting Wed. 9</a:t>
            </a:r>
            <a:r>
              <a:rPr lang="en-US" baseline="30000" dirty="0"/>
              <a:t>th</a:t>
            </a:r>
            <a:r>
              <a:rPr lang="en-US" dirty="0"/>
              <a:t>, Feb. @ 7am Pacific</a:t>
            </a:r>
          </a:p>
        </p:txBody>
      </p:sp>
      <p:sp>
        <p:nvSpPr>
          <p:cNvPr id="5" name="Slide Number Placeholder 3">
            <a:extLst>
              <a:ext uri="{FF2B5EF4-FFF2-40B4-BE49-F238E27FC236}">
                <a16:creationId xmlns:a16="http://schemas.microsoft.com/office/drawing/2014/main" id="{16757E3E-09C1-4ECD-AE33-147265377B3A}"/>
              </a:ext>
            </a:extLst>
          </p:cNvPr>
          <p:cNvSpPr>
            <a:spLocks noGrp="1"/>
          </p:cNvSpPr>
          <p:nvPr>
            <p:ph type="sldNum" sz="quarter" idx="10"/>
          </p:nvPr>
        </p:nvSpPr>
        <p:spPr>
          <a:xfrm>
            <a:off x="4211638" y="6554788"/>
            <a:ext cx="655637" cy="23971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13</a:t>
            </a:fld>
            <a:endParaRPr lang="en-US" altLang="en-US" dirty="0">
              <a:solidFill>
                <a:schemeClr val="tx1"/>
              </a:solidFill>
            </a:endParaRPr>
          </a:p>
        </p:txBody>
      </p:sp>
    </p:spTree>
    <p:extLst>
      <p:ext uri="{BB962C8B-B14F-4D97-AF65-F5344CB8AC3E}">
        <p14:creationId xmlns:p14="http://schemas.microsoft.com/office/powerpoint/2010/main" val="269441125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4">
            <a:extLst>
              <a:ext uri="{FF2B5EF4-FFF2-40B4-BE49-F238E27FC236}">
                <a16:creationId xmlns:a16="http://schemas.microsoft.com/office/drawing/2014/main" id="{77829588-B661-47D2-B5BB-2344267EA5C4}"/>
              </a:ext>
            </a:extLst>
          </p:cNvPr>
          <p:cNvSpPr>
            <a:spLocks noGrp="1" noChangeArrowheads="1"/>
          </p:cNvSpPr>
          <p:nvPr>
            <p:ph type="ctrTitle"/>
          </p:nvPr>
        </p:nvSpPr>
        <p:spPr/>
        <p:txBody>
          <a:bodyPr/>
          <a:lstStyle/>
          <a:p>
            <a:r>
              <a:rPr lang="en-US" altLang="en-US"/>
              <a:t>Adjourned</a:t>
            </a:r>
            <a:br>
              <a:rPr lang="en-US" altLang="en-US"/>
            </a:br>
            <a:r>
              <a:rPr lang="en-US" altLang="en-US"/>
              <a:t>Thanks</a:t>
            </a:r>
          </a:p>
        </p:txBody>
      </p:sp>
      <p:sp>
        <p:nvSpPr>
          <p:cNvPr id="17411" name="Slide Number Placeholder 3">
            <a:extLst>
              <a:ext uri="{FF2B5EF4-FFF2-40B4-BE49-F238E27FC236}">
                <a16:creationId xmlns:a16="http://schemas.microsoft.com/office/drawing/2014/main" id="{760E63E1-0658-4285-ABA9-1EC65164DBC2}"/>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a:solidFill>
                  <a:schemeClr val="tx1"/>
                </a:solidFill>
              </a:rPr>
              <a:t>Slide </a:t>
            </a:r>
            <a:fld id="{8172FBCF-0410-4D1E-955A-A95781544AD9}" type="slidenum">
              <a:rPr lang="en-US" altLang="en-US" smtClean="0">
                <a:solidFill>
                  <a:schemeClr val="tx1"/>
                </a:solidFill>
              </a:rPr>
              <a:pPr/>
              <a:t>14</a:t>
            </a:fld>
            <a:endParaRPr lang="en-US" altLang="en-US">
              <a:solidFill>
                <a:schemeClr val="tx1"/>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Content Placeholder 2">
            <a:extLst>
              <a:ext uri="{FF2B5EF4-FFF2-40B4-BE49-F238E27FC236}">
                <a16:creationId xmlns:a16="http://schemas.microsoft.com/office/drawing/2014/main" id="{82E0BD1D-4462-4534-99A7-CE65BE406E1E}"/>
              </a:ext>
            </a:extLst>
          </p:cNvPr>
          <p:cNvSpPr>
            <a:spLocks noGrp="1" noChangeArrowheads="1"/>
          </p:cNvSpPr>
          <p:nvPr>
            <p:ph idx="1"/>
          </p:nvPr>
        </p:nvSpPr>
        <p:spPr>
          <a:xfrm>
            <a:off x="657224" y="2451255"/>
            <a:ext cx="7764463" cy="1955490"/>
          </a:xfrm>
        </p:spPr>
        <p:txBody>
          <a:bodyPr/>
          <a:lstStyle/>
          <a:p>
            <a:pPr marL="0" marR="0" algn="ctr">
              <a:spcBef>
                <a:spcPts val="600"/>
              </a:spcBef>
              <a:spcAft>
                <a:spcPts val="0"/>
              </a:spcAft>
            </a:pPr>
            <a:r>
              <a:rPr lang="en-US" b="1" dirty="0">
                <a:solidFill>
                  <a:srgbClr val="0000FF"/>
                </a:solidFill>
                <a:effectLst/>
                <a:ea typeface="Times New Roman" panose="02020603050405020304" pitchFamily="18" charset="0"/>
              </a:rPr>
              <a:t>135</a:t>
            </a:r>
            <a:r>
              <a:rPr lang="en-US" b="1" baseline="30000" dirty="0">
                <a:solidFill>
                  <a:srgbClr val="0000FF"/>
                </a:solidFill>
                <a:ea typeface="Times New Roman" panose="02020603050405020304" pitchFamily="18" charset="0"/>
              </a:rPr>
              <a:t>th</a:t>
            </a:r>
            <a:r>
              <a:rPr lang="en-US" b="1" dirty="0">
                <a:solidFill>
                  <a:srgbClr val="0000FF"/>
                </a:solidFill>
                <a:effectLst/>
                <a:ea typeface="Times New Roman" panose="02020603050405020304" pitchFamily="18" charset="0"/>
              </a:rPr>
              <a:t> IEEE 802.15 WSN MTG. </a:t>
            </a:r>
            <a:endParaRPr lang="en-US" dirty="0">
              <a:solidFill>
                <a:srgbClr val="0000FF"/>
              </a:solidFill>
              <a:effectLst/>
              <a:ea typeface="Times New Roman" panose="02020603050405020304" pitchFamily="18" charset="0"/>
            </a:endParaRPr>
          </a:p>
          <a:p>
            <a:pPr marL="0" marR="0" algn="ctr">
              <a:spcBef>
                <a:spcPts val="600"/>
              </a:spcBef>
              <a:spcAft>
                <a:spcPts val="0"/>
              </a:spcAft>
            </a:pPr>
            <a:r>
              <a:rPr lang="en-US" b="1" dirty="0">
                <a:solidFill>
                  <a:srgbClr val="0000FF"/>
                </a:solidFill>
                <a:effectLst/>
                <a:ea typeface="Times New Roman" panose="02020603050405020304" pitchFamily="18" charset="0"/>
              </a:rPr>
              <a:t>Held Virtually via </a:t>
            </a:r>
            <a:r>
              <a:rPr lang="en-US" b="1" dirty="0" err="1">
                <a:solidFill>
                  <a:srgbClr val="0000FF"/>
                </a:solidFill>
                <a:effectLst/>
                <a:ea typeface="Times New Roman" panose="02020603050405020304" pitchFamily="18" charset="0"/>
              </a:rPr>
              <a:t>Webex</a:t>
            </a:r>
            <a:endParaRPr lang="en-US" b="1" dirty="0">
              <a:solidFill>
                <a:srgbClr val="0000FF"/>
              </a:solidFill>
              <a:ea typeface="Times New Roman" panose="02020603050405020304" pitchFamily="18" charset="0"/>
            </a:endParaRPr>
          </a:p>
          <a:p>
            <a:pPr marL="0" marR="0" algn="ctr">
              <a:spcBef>
                <a:spcPts val="600"/>
              </a:spcBef>
              <a:spcAft>
                <a:spcPts val="0"/>
              </a:spcAft>
            </a:pPr>
            <a:r>
              <a:rPr lang="en-US" b="1" dirty="0">
                <a:solidFill>
                  <a:srgbClr val="0000FF"/>
                </a:solidFill>
                <a:ea typeface="Times New Roman" panose="02020603050405020304" pitchFamily="18" charset="0"/>
              </a:rPr>
              <a:t>Jan</a:t>
            </a:r>
            <a:r>
              <a:rPr lang="en-US" b="1" dirty="0">
                <a:solidFill>
                  <a:srgbClr val="0000FF"/>
                </a:solidFill>
                <a:effectLst/>
                <a:ea typeface="Times New Roman" panose="02020603050405020304" pitchFamily="18" charset="0"/>
              </a:rPr>
              <a:t>. 18</a:t>
            </a:r>
            <a:r>
              <a:rPr lang="en-US" b="1" baseline="30000" dirty="0">
                <a:solidFill>
                  <a:srgbClr val="0000FF"/>
                </a:solidFill>
                <a:effectLst/>
                <a:ea typeface="Times New Roman" panose="02020603050405020304" pitchFamily="18" charset="0"/>
              </a:rPr>
              <a:t>th</a:t>
            </a:r>
            <a:r>
              <a:rPr lang="en-US" b="1" dirty="0">
                <a:solidFill>
                  <a:srgbClr val="0000FF"/>
                </a:solidFill>
                <a:effectLst/>
                <a:ea typeface="Times New Roman" panose="02020603050405020304" pitchFamily="18" charset="0"/>
              </a:rPr>
              <a:t> – </a:t>
            </a:r>
            <a:r>
              <a:rPr lang="en-US" b="1" dirty="0">
                <a:solidFill>
                  <a:srgbClr val="0000FF"/>
                </a:solidFill>
                <a:ea typeface="Times New Roman" panose="02020603050405020304" pitchFamily="18" charset="0"/>
              </a:rPr>
              <a:t>26</a:t>
            </a:r>
            <a:r>
              <a:rPr lang="en-US" b="1" baseline="30000" dirty="0">
                <a:solidFill>
                  <a:srgbClr val="0000FF"/>
                </a:solidFill>
                <a:effectLst/>
                <a:ea typeface="Times New Roman" panose="02020603050405020304" pitchFamily="18" charset="0"/>
              </a:rPr>
              <a:t>th</a:t>
            </a:r>
            <a:r>
              <a:rPr lang="en-US" b="1" dirty="0">
                <a:solidFill>
                  <a:srgbClr val="0000FF"/>
                </a:solidFill>
                <a:effectLst/>
                <a:ea typeface="Times New Roman" panose="02020603050405020304" pitchFamily="18" charset="0"/>
              </a:rPr>
              <a:t>, 2022</a:t>
            </a:r>
          </a:p>
        </p:txBody>
      </p:sp>
      <p:sp>
        <p:nvSpPr>
          <p:cNvPr id="8196" name="Slide Number Placeholder 3">
            <a:extLst>
              <a:ext uri="{FF2B5EF4-FFF2-40B4-BE49-F238E27FC236}">
                <a16:creationId xmlns:a16="http://schemas.microsoft.com/office/drawing/2014/main" id="{B39A3454-C9BC-44DD-9818-B7A9134FECA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a:solidFill>
                  <a:schemeClr val="tx1"/>
                </a:solidFill>
              </a:rPr>
              <a:t>Slide </a:t>
            </a:r>
            <a:fld id="{5A04E97E-B7B8-4BB9-9C83-58D4B6E3E4CC}" type="slidenum">
              <a:rPr lang="en-US" altLang="en-US" smtClean="0">
                <a:solidFill>
                  <a:schemeClr val="tx1"/>
                </a:solidFill>
              </a:rPr>
              <a:pPr/>
              <a:t>2</a:t>
            </a:fld>
            <a:endParaRPr lang="en-US" altLang="en-US">
              <a:solidFill>
                <a:schemeClr val="tx1"/>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1" y="2286001"/>
            <a:ext cx="7770813" cy="4189413"/>
          </a:xfrm>
        </p:spPr>
        <p:txBody>
          <a:bodyPr/>
          <a:lstStyle/>
          <a:p>
            <a:pPr>
              <a:buFont typeface="Arial" panose="020B0604020202020204" pitchFamily="34" charset="0"/>
              <a:buChar char="•"/>
            </a:pPr>
            <a:r>
              <a:rPr lang="en-US" sz="2000" dirty="0">
                <a:solidFill>
                  <a:srgbClr val="FF0000"/>
                </a:solidFill>
              </a:rPr>
              <a:t>This 802.15 meeting is part of an IEEE 802 LMSC Plenary or IEEE 802 Wireless Interim session</a:t>
            </a:r>
          </a:p>
          <a:p>
            <a:pPr>
              <a:buFont typeface="Arial" panose="020B0604020202020204" pitchFamily="34" charset="0"/>
              <a:buChar char="•"/>
            </a:pPr>
            <a:r>
              <a:rPr lang="en-US" sz="2000" dirty="0"/>
              <a:t>You must pay the registration fee in order to attend</a:t>
            </a:r>
          </a:p>
          <a:p>
            <a:pPr>
              <a:buFont typeface="Arial" panose="020B0604020202020204" pitchFamily="34" charset="0"/>
              <a:buChar char="•"/>
            </a:pPr>
            <a:r>
              <a:rPr lang="en-US" sz="2000" dirty="0"/>
              <a:t>If you have not already done so, you can register </a:t>
            </a:r>
            <a:r>
              <a:rPr lang="en-US" sz="2000" dirty="0">
                <a:hlinkClick r:id="rId2"/>
              </a:rPr>
              <a:t>here</a:t>
            </a:r>
            <a:r>
              <a:rPr lang="en-US" sz="2000" dirty="0"/>
              <a:t> or follow the registration link here </a:t>
            </a:r>
            <a:r>
              <a:rPr lang="en-US" sz="2000" dirty="0">
                <a:hlinkClick r:id="rId3"/>
              </a:rPr>
              <a:t>http://802world.org/plenary/</a:t>
            </a:r>
            <a:endParaRPr lang="en-US" sz="2000" dirty="0"/>
          </a:p>
          <a:p>
            <a:pPr>
              <a:buFont typeface="Arial" panose="020B0604020202020204" pitchFamily="34" charset="0"/>
              <a:buChar char="•"/>
            </a:pPr>
            <a:r>
              <a:rPr lang="en-US" sz="2000" dirty="0"/>
              <a:t>If you do not intend to register for this session you must leave this meeting and, if you have logged attendance on IMAT, email the appropriate WG chair or vice chairs to have your attendance cancelled</a:t>
            </a:r>
          </a:p>
          <a:p>
            <a:endParaRPr lang="en-US" dirty="0"/>
          </a:p>
        </p:txBody>
      </p:sp>
      <p:sp>
        <p:nvSpPr>
          <p:cNvPr id="4" name="Slide Number Placeholder 3"/>
          <p:cNvSpPr>
            <a:spLocks noGrp="1"/>
          </p:cNvSpPr>
          <p:nvPr>
            <p:ph type="sldNum" idx="10"/>
          </p:nvPr>
        </p:nvSpPr>
        <p:spPr bwMode="auto">
          <a:xfrm>
            <a:off x="4219576"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Slide </a:t>
            </a:r>
            <a:fld id="{440F5867-744E-4AA6-B0ED-4C44D2DFBB7B}" type="slidenum">
              <a:rPr lang="en-GB" smtClean="0"/>
              <a:pPr/>
              <a:t>3</a:t>
            </a:fld>
            <a:endParaRPr lang="en-GB" dirty="0"/>
          </a:p>
        </p:txBody>
      </p:sp>
      <p:sp>
        <p:nvSpPr>
          <p:cNvPr id="9" name="Title 1">
            <a:extLst>
              <a:ext uri="{FF2B5EF4-FFF2-40B4-BE49-F238E27FC236}">
                <a16:creationId xmlns:a16="http://schemas.microsoft.com/office/drawing/2014/main" id="{AC57EB68-C22B-418D-8A6D-417B76E5D627}"/>
              </a:ext>
            </a:extLst>
          </p:cNvPr>
          <p:cNvSpPr>
            <a:spLocks noGrp="1"/>
          </p:cNvSpPr>
          <p:nvPr>
            <p:ph type="title"/>
          </p:nvPr>
        </p:nvSpPr>
        <p:spPr>
          <a:xfrm>
            <a:off x="762000" y="685800"/>
            <a:ext cx="7764463" cy="1303040"/>
          </a:xfrm>
        </p:spPr>
        <p:txBody>
          <a:bodyPr anchor="t"/>
          <a:lstStyle/>
          <a:p>
            <a:r>
              <a:rPr lang="en-US" sz="3600" dirty="0"/>
              <a:t>Registration for 802 LMSC Plenaries and 802 Wireless Interims</a:t>
            </a:r>
            <a:endParaRPr lang="en-US" sz="3600" kern="0" dirty="0"/>
          </a:p>
        </p:txBody>
      </p:sp>
    </p:spTree>
    <p:extLst>
      <p:ext uri="{BB962C8B-B14F-4D97-AF65-F5344CB8AC3E}">
        <p14:creationId xmlns:p14="http://schemas.microsoft.com/office/powerpoint/2010/main" val="19687203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689670-D255-40DD-8639-7DB1D72FAF04}"/>
              </a:ext>
            </a:extLst>
          </p:cNvPr>
          <p:cNvSpPr>
            <a:spLocks noGrp="1"/>
          </p:cNvSpPr>
          <p:nvPr>
            <p:ph type="title"/>
          </p:nvPr>
        </p:nvSpPr>
        <p:spPr>
          <a:xfrm>
            <a:off x="762000" y="685800"/>
            <a:ext cx="7764463" cy="1484709"/>
          </a:xfrm>
        </p:spPr>
        <p:txBody>
          <a:bodyPr anchor="t"/>
          <a:lstStyle/>
          <a:p>
            <a:r>
              <a:rPr lang="en-US" dirty="0"/>
              <a:t>Deadbeat Consequences</a:t>
            </a:r>
            <a:br>
              <a:rPr lang="en-US" dirty="0"/>
            </a:br>
            <a:r>
              <a:rPr lang="en-US" sz="2000" dirty="0">
                <a:latin typeface="+mn-lt"/>
                <a:cs typeface="+mn-cs"/>
              </a:rPr>
              <a:t>(Deadbeat: in default of paying registration fee for a prior mtg.)</a:t>
            </a:r>
          </a:p>
        </p:txBody>
      </p:sp>
      <p:sp>
        <p:nvSpPr>
          <p:cNvPr id="3" name="Content Placeholder 2">
            <a:extLst>
              <a:ext uri="{FF2B5EF4-FFF2-40B4-BE49-F238E27FC236}">
                <a16:creationId xmlns:a16="http://schemas.microsoft.com/office/drawing/2014/main" id="{F3D50114-6A03-4175-A38A-4008BB45DC50}"/>
              </a:ext>
            </a:extLst>
          </p:cNvPr>
          <p:cNvSpPr>
            <a:spLocks noGrp="1"/>
          </p:cNvSpPr>
          <p:nvPr>
            <p:ph idx="1"/>
          </p:nvPr>
        </p:nvSpPr>
        <p:spPr>
          <a:xfrm>
            <a:off x="762000" y="2170510"/>
            <a:ext cx="7764463" cy="4304903"/>
          </a:xfrm>
        </p:spPr>
        <p:txBody>
          <a:bodyPr/>
          <a:lstStyle/>
          <a:p>
            <a:pPr>
              <a:buAutoNum type="arabicPeriod"/>
            </a:pPr>
            <a:r>
              <a:rPr lang="en-US" sz="2000" dirty="0"/>
              <a:t>No participation credit will be granted for said session.</a:t>
            </a:r>
          </a:p>
          <a:p>
            <a:pPr>
              <a:buAutoNum type="arabicPeriod"/>
            </a:pPr>
            <a:r>
              <a:rPr lang="en-US" sz="2000" dirty="0"/>
              <a:t>Any participation credit acquired before said session toward membership in any IEEE 802 LMSC group is revoked.</a:t>
            </a:r>
          </a:p>
          <a:p>
            <a:pPr>
              <a:buAutoNum type="arabicPeriod"/>
            </a:pPr>
            <a:r>
              <a:rPr lang="en-US" sz="2000" dirty="0"/>
              <a:t>Membership in any IEEE 802 LMSC group is terminated.</a:t>
            </a:r>
          </a:p>
          <a:p>
            <a:pPr>
              <a:buAutoNum type="arabicPeriod"/>
            </a:pPr>
            <a:r>
              <a:rPr lang="en-US" sz="2000" dirty="0"/>
              <a:t>No participation credit will be granted for attendance at any subsequent IEEE 802 LMSC session until the individual has complied with the registration requirements for all previously attended IEEE 802 LMSC sessions by the start of said subsequent session.</a:t>
            </a:r>
          </a:p>
        </p:txBody>
      </p:sp>
      <p:sp>
        <p:nvSpPr>
          <p:cNvPr id="4" name="Slide Number Placeholder 3">
            <a:extLst>
              <a:ext uri="{FF2B5EF4-FFF2-40B4-BE49-F238E27FC236}">
                <a16:creationId xmlns:a16="http://schemas.microsoft.com/office/drawing/2014/main" id="{FD0341EA-4A7E-4C16-A9E6-C4938552ED45}"/>
              </a:ext>
            </a:extLst>
          </p:cNvPr>
          <p:cNvSpPr>
            <a:spLocks noGrp="1"/>
          </p:cNvSpPr>
          <p:nvPr>
            <p:ph type="sldNum" idx="10"/>
          </p:nvPr>
        </p:nvSpPr>
        <p:spPr bwMode="auto">
          <a:xfrm>
            <a:off x="4219576"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35421819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FFE2C5-D70C-40E3-A2EB-D5C8ABD7984C}"/>
              </a:ext>
            </a:extLst>
          </p:cNvPr>
          <p:cNvSpPr>
            <a:spLocks noGrp="1"/>
          </p:cNvSpPr>
          <p:nvPr>
            <p:ph type="title"/>
          </p:nvPr>
        </p:nvSpPr>
        <p:spPr>
          <a:xfrm>
            <a:off x="755650" y="692150"/>
            <a:ext cx="7764463" cy="792163"/>
          </a:xfrm>
        </p:spPr>
        <p:txBody>
          <a:bodyPr>
            <a:normAutofit fontScale="90000"/>
          </a:bodyPr>
          <a:lstStyle/>
          <a:p>
            <a:pPr>
              <a:defRPr/>
            </a:pPr>
            <a:r>
              <a:rPr lang="en-US" sz="2800" b="1" dirty="0"/>
              <a:t>IEEE-SA Patent, Copyright, and Participation Policies</a:t>
            </a:r>
            <a:endParaRPr lang="en-US" sz="2800" dirty="0"/>
          </a:p>
        </p:txBody>
      </p:sp>
      <p:sp>
        <p:nvSpPr>
          <p:cNvPr id="7171" name="Slide Number Placeholder 3">
            <a:extLst>
              <a:ext uri="{FF2B5EF4-FFF2-40B4-BE49-F238E27FC236}">
                <a16:creationId xmlns:a16="http://schemas.microsoft.com/office/drawing/2014/main" id="{E5B693B6-7D5C-4745-8E51-1E0CC2759C84}"/>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149C629C-CA82-4E80-978A-D9707CE66729}" type="slidenum">
              <a:rPr lang="en-US" altLang="en-US" smtClean="0">
                <a:solidFill>
                  <a:schemeClr val="tx1"/>
                </a:solidFill>
              </a:rPr>
              <a:pPr/>
              <a:t>5</a:t>
            </a:fld>
            <a:endParaRPr lang="en-US" altLang="en-US" dirty="0">
              <a:solidFill>
                <a:schemeClr val="tx1"/>
              </a:solidFill>
            </a:endParaRPr>
          </a:p>
        </p:txBody>
      </p:sp>
      <p:sp>
        <p:nvSpPr>
          <p:cNvPr id="6" name="Content Placeholder 5">
            <a:extLst>
              <a:ext uri="{FF2B5EF4-FFF2-40B4-BE49-F238E27FC236}">
                <a16:creationId xmlns:a16="http://schemas.microsoft.com/office/drawing/2014/main" id="{4E10095F-4068-471F-A589-C3E6AEBDC109}"/>
              </a:ext>
            </a:extLst>
          </p:cNvPr>
          <p:cNvSpPr>
            <a:spLocks noGrp="1"/>
          </p:cNvSpPr>
          <p:nvPr>
            <p:ph idx="1"/>
          </p:nvPr>
        </p:nvSpPr>
        <p:spPr>
          <a:xfrm>
            <a:off x="985043" y="1683559"/>
            <a:ext cx="7764463" cy="4467225"/>
          </a:xfrm>
        </p:spPr>
        <p:txBody>
          <a:bodyPr>
            <a:normAutofit fontScale="55000" lnSpcReduction="20000"/>
          </a:bodyPr>
          <a:lstStyle/>
          <a:p>
            <a:pPr>
              <a:defRPr/>
            </a:pPr>
            <a:r>
              <a:rPr lang="en-US" dirty="0"/>
              <a:t>See: </a:t>
            </a:r>
            <a:r>
              <a:rPr lang="en-US" dirty="0">
                <a:hlinkClick r:id="rId2"/>
              </a:rPr>
              <a:t>https://grouper.ieee.org/groups/802/sapolicies.shtml</a:t>
            </a:r>
            <a:endParaRPr lang="en-US" dirty="0"/>
          </a:p>
          <a:p>
            <a:pPr>
              <a:defRPr/>
            </a:pPr>
            <a:endParaRPr lang="en-US" dirty="0"/>
          </a:p>
          <a:p>
            <a:pPr>
              <a:defRPr/>
            </a:pPr>
            <a:r>
              <a:rPr lang="en-US" dirty="0"/>
              <a:t>IEEE-SA Patent Slides for Pre-PAR Meetings:</a:t>
            </a:r>
          </a:p>
          <a:p>
            <a:pPr>
              <a:defRPr/>
            </a:pPr>
            <a:r>
              <a:rPr lang="en-US" dirty="0">
                <a:hlinkClick r:id="rId3"/>
              </a:rPr>
              <a:t>https://development.standards.ieee.org/myproject/Public/mytools/mob/preparslides.pdf</a:t>
            </a:r>
            <a:endParaRPr lang="en-US" dirty="0"/>
          </a:p>
          <a:p>
            <a:pPr>
              <a:defRPr/>
            </a:pPr>
            <a:endParaRPr lang="en-US" dirty="0"/>
          </a:p>
          <a:p>
            <a:pPr>
              <a:defRPr/>
            </a:pPr>
            <a:r>
              <a:rPr lang="en-US" dirty="0"/>
              <a:t>IEEE-SA Participation Slides for Pre-PAR Meetings:</a:t>
            </a:r>
          </a:p>
          <a:p>
            <a:pPr>
              <a:defRPr/>
            </a:pPr>
            <a:r>
              <a:rPr lang="en-US" dirty="0">
                <a:hlinkClick r:id="rId4"/>
              </a:rPr>
              <a:t>https://standards.ieee.org/content/dam/ieee-standards/standards/web/documents/other/Participant-Behavior-Individual-Method.pdf</a:t>
            </a:r>
            <a:endParaRPr lang="en-US" dirty="0"/>
          </a:p>
          <a:p>
            <a:pPr>
              <a:defRPr/>
            </a:pPr>
            <a:endParaRPr lang="en-US" dirty="0"/>
          </a:p>
          <a:p>
            <a:pPr>
              <a:defRPr/>
            </a:pPr>
            <a:r>
              <a:rPr lang="en-US" dirty="0"/>
              <a:t>Copyright:</a:t>
            </a:r>
          </a:p>
          <a:p>
            <a:pPr>
              <a:defRPr/>
            </a:pPr>
            <a:r>
              <a:rPr lang="en-US" dirty="0">
                <a:hlinkClick r:id="rId5"/>
              </a:rPr>
              <a:t>https://standards.ieee.org/content/dam/ieee-standards/standards/web/documents/other/ieee-sa-copyright-policy-2019.pdf</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802 Ground Rules</a:t>
            </a:r>
          </a:p>
        </p:txBody>
      </p:sp>
      <p:sp>
        <p:nvSpPr>
          <p:cNvPr id="3" name="Content Placeholder 2"/>
          <p:cNvSpPr>
            <a:spLocks noGrp="1"/>
          </p:cNvSpPr>
          <p:nvPr>
            <p:ph idx="1"/>
          </p:nvPr>
        </p:nvSpPr>
        <p:spPr>
          <a:xfrm>
            <a:off x="539552" y="1628800"/>
            <a:ext cx="8208912" cy="4611663"/>
          </a:xfrm>
        </p:spPr>
        <p:txBody>
          <a:bodyPr/>
          <a:lstStyle/>
          <a:p>
            <a:pPr marL="457200" indent="-457200">
              <a:buFont typeface="Arial" panose="020B0604020202020204" pitchFamily="34" charset="0"/>
              <a:buChar char="•"/>
            </a:pPr>
            <a:r>
              <a:rPr lang="en-US" dirty="0">
                <a:cs typeface="DejaVu Sans" pitchFamily="34" charset="0"/>
              </a:rPr>
              <a:t>NO product pitches</a:t>
            </a:r>
          </a:p>
          <a:p>
            <a:pPr marL="457200" indent="-457200">
              <a:buFont typeface="Arial" panose="020B0604020202020204" pitchFamily="34" charset="0"/>
              <a:buChar char="•"/>
            </a:pPr>
            <a:r>
              <a:rPr lang="en-US" dirty="0">
                <a:cs typeface="DejaVu Sans" pitchFamily="34" charset="0"/>
              </a:rPr>
              <a:t>NO corporate pitches</a:t>
            </a:r>
          </a:p>
          <a:p>
            <a:pPr marL="457200" indent="-457200">
              <a:buFont typeface="Arial" panose="020B0604020202020204" pitchFamily="34" charset="0"/>
              <a:buChar char="•"/>
            </a:pPr>
            <a:r>
              <a:rPr lang="en-US" dirty="0">
                <a:cs typeface="DejaVu Sans" pitchFamily="34" charset="0"/>
              </a:rPr>
              <a:t>NO prices</a:t>
            </a:r>
          </a:p>
          <a:p>
            <a:pPr marL="457200" indent="-457200">
              <a:buFont typeface="Arial" panose="020B0604020202020204" pitchFamily="34" charset="0"/>
              <a:buChar char="•"/>
            </a:pPr>
            <a:r>
              <a:rPr lang="en-US" dirty="0">
                <a:cs typeface="DejaVu Sans" pitchFamily="34" charset="0"/>
              </a:rPr>
              <a:t>NO restrictive notices:</a:t>
            </a:r>
          </a:p>
          <a:p>
            <a:pPr marL="800100" lvl="2" indent="0"/>
            <a:r>
              <a:rPr lang="en-US" sz="3200" dirty="0">
                <a:cs typeface="DejaVu Sans" pitchFamily="34" charset="0"/>
              </a:rPr>
              <a:t>e.g. confidential notices in email</a:t>
            </a:r>
          </a:p>
          <a:p>
            <a:pPr marL="457200" indent="-457200">
              <a:buFont typeface="Arial" panose="020B0604020202020204" pitchFamily="34" charset="0"/>
              <a:buChar char="•"/>
            </a:pPr>
            <a:r>
              <a:rPr lang="en-US" dirty="0">
                <a:cs typeface="DejaVu Sans" pitchFamily="34" charset="0"/>
              </a:rPr>
              <a:t>Presentations must be openly available</a:t>
            </a:r>
          </a:p>
          <a:p>
            <a:pPr marL="0" indent="0"/>
            <a:r>
              <a:rPr lang="en-US" dirty="0">
                <a:cs typeface="DejaVu Sans" pitchFamily="34" charset="0"/>
              </a:rPr>
              <a:t>Most important:</a:t>
            </a:r>
          </a:p>
          <a:p>
            <a:pPr marL="457200" indent="-457200">
              <a:buFont typeface="Arial" panose="020B0604020202020204" pitchFamily="34" charset="0"/>
              <a:buChar char="•"/>
            </a:pPr>
            <a:r>
              <a:rPr lang="en-US" dirty="0">
                <a:cs typeface="DejaVu Sans" pitchFamily="34" charset="0"/>
              </a:rPr>
              <a:t>Please respect all participants</a:t>
            </a:r>
          </a:p>
        </p:txBody>
      </p:sp>
      <p:sp>
        <p:nvSpPr>
          <p:cNvPr id="7" name="Slide Number Placeholder 3">
            <a:extLst>
              <a:ext uri="{FF2B5EF4-FFF2-40B4-BE49-F238E27FC236}">
                <a16:creationId xmlns:a16="http://schemas.microsoft.com/office/drawing/2014/main" id="{0332ACEF-0EE9-47DF-AE96-D41A457F41BE}"/>
              </a:ext>
            </a:extLst>
          </p:cNvPr>
          <p:cNvSpPr>
            <a:spLocks noGrp="1"/>
          </p:cNvSpPr>
          <p:nvPr>
            <p:ph type="sldNum" sz="quarter" idx="10"/>
          </p:nvPr>
        </p:nvSpPr>
        <p:spPr>
          <a:xfrm>
            <a:off x="4211638" y="6554788"/>
            <a:ext cx="655637" cy="23971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149C629C-CA82-4E80-978A-D9707CE66729}" type="slidenum">
              <a:rPr lang="en-US" altLang="en-US" smtClean="0">
                <a:solidFill>
                  <a:schemeClr val="tx1"/>
                </a:solidFill>
              </a:rPr>
              <a:pPr/>
              <a:t>6</a:t>
            </a:fld>
            <a:endParaRPr lang="en-US" altLang="en-US" dirty="0">
              <a:solidFill>
                <a:schemeClr val="tx1"/>
              </a:solidFill>
            </a:endParaRPr>
          </a:p>
        </p:txBody>
      </p:sp>
    </p:spTree>
    <p:extLst>
      <p:ext uri="{BB962C8B-B14F-4D97-AF65-F5344CB8AC3E}">
        <p14:creationId xmlns:p14="http://schemas.microsoft.com/office/powerpoint/2010/main" val="9736626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E14802C0-20BE-4F9E-ACF7-705FA15333AF}"/>
              </a:ext>
            </a:extLst>
          </p:cNvPr>
          <p:cNvSpPr>
            <a:spLocks noGrp="1" noChangeArrowheads="1"/>
          </p:cNvSpPr>
          <p:nvPr>
            <p:ph type="title"/>
          </p:nvPr>
        </p:nvSpPr>
        <p:spPr/>
        <p:txBody>
          <a:bodyPr/>
          <a:lstStyle/>
          <a:p>
            <a:r>
              <a:rPr lang="en-US" altLang="en-US" dirty="0"/>
              <a:t>Goals/Agenda</a:t>
            </a:r>
          </a:p>
        </p:txBody>
      </p:sp>
      <p:sp>
        <p:nvSpPr>
          <p:cNvPr id="9219" name="Content Placeholder 2">
            <a:extLst>
              <a:ext uri="{FF2B5EF4-FFF2-40B4-BE49-F238E27FC236}">
                <a16:creationId xmlns:a16="http://schemas.microsoft.com/office/drawing/2014/main" id="{F8A5F01F-52D6-47BD-9336-35C5CE265C10}"/>
              </a:ext>
            </a:extLst>
          </p:cNvPr>
          <p:cNvSpPr>
            <a:spLocks noGrp="1" noChangeArrowheads="1"/>
          </p:cNvSpPr>
          <p:nvPr>
            <p:ph idx="1"/>
          </p:nvPr>
        </p:nvSpPr>
        <p:spPr>
          <a:xfrm>
            <a:off x="539552" y="1805781"/>
            <a:ext cx="7986911" cy="4575547"/>
          </a:xfrm>
        </p:spPr>
        <p:txBody>
          <a:bodyPr/>
          <a:lstStyle/>
          <a:p>
            <a:pPr marL="0" indent="0"/>
            <a:r>
              <a:rPr lang="en-US" altLang="en-US" sz="2400" dirty="0"/>
              <a:t>Thurs. 1/20 PM2</a:t>
            </a:r>
          </a:p>
          <a:p>
            <a:pPr marL="914400" lvl="1" indent="-514350">
              <a:buFont typeface="Arial" panose="020B0604020202020204" pitchFamily="34" charset="0"/>
              <a:buChar char="•"/>
            </a:pPr>
            <a:r>
              <a:rPr lang="en-US" altLang="en-US" sz="2000" dirty="0"/>
              <a:t>Open, P&amp;P</a:t>
            </a:r>
          </a:p>
          <a:p>
            <a:pPr marL="914400" lvl="1" indent="-514350">
              <a:buFont typeface="Arial" panose="020B0604020202020204" pitchFamily="34" charset="0"/>
              <a:buChar char="•"/>
            </a:pPr>
            <a:r>
              <a:rPr lang="en-US" altLang="en-US" sz="2000" dirty="0"/>
              <a:t>Approve Nov. 2021 Mins.</a:t>
            </a:r>
          </a:p>
          <a:p>
            <a:pPr marL="1314450" lvl="2" indent="-514350">
              <a:buFont typeface="Arial" panose="020B0604020202020204" pitchFamily="34" charset="0"/>
              <a:buChar char="•"/>
            </a:pPr>
            <a:r>
              <a:rPr lang="en-US" altLang="en-US" sz="1400" dirty="0">
                <a:hlinkClick r:id="rId2"/>
              </a:rPr>
              <a:t>https://mentor.ieee.org/802.15/dcn/21/15-21-0629-00-0014-tg14-nov-2021-plenary-mtg-mins.docx</a:t>
            </a:r>
          </a:p>
          <a:p>
            <a:pPr marL="1314450" lvl="2" indent="-514350">
              <a:buFont typeface="Arial" panose="020B0604020202020204" pitchFamily="34" charset="0"/>
              <a:buChar char="•"/>
            </a:pPr>
            <a:r>
              <a:rPr lang="en-US" altLang="en-US" sz="1400" dirty="0"/>
              <a:t>Moved by: , Second:</a:t>
            </a:r>
            <a:endParaRPr lang="en-US" altLang="en-US" sz="1400" dirty="0">
              <a:hlinkClick r:id="rId2">
                <a:extLst>
                  <a:ext uri="{A12FA001-AC4F-418D-AE19-62706E023703}">
                    <ahyp:hlinkClr xmlns:ahyp="http://schemas.microsoft.com/office/drawing/2018/hyperlinkcolor" val="tx"/>
                  </a:ext>
                </a:extLst>
              </a:hlinkClick>
            </a:endParaRPr>
          </a:p>
          <a:p>
            <a:pPr marL="1314450" lvl="2" indent="-514350">
              <a:buFont typeface="Arial" panose="020B0604020202020204" pitchFamily="34" charset="0"/>
              <a:buChar char="•"/>
            </a:pPr>
            <a:r>
              <a:rPr lang="en-US" altLang="en-US" sz="1400" dirty="0"/>
              <a:t>No objection to approving mins from Nov. Mtg.</a:t>
            </a:r>
            <a:endParaRPr lang="en-US" altLang="en-US" sz="1400" dirty="0">
              <a:hlinkClick r:id="rId2"/>
            </a:endParaRPr>
          </a:p>
          <a:p>
            <a:pPr marL="914400" lvl="1" indent="-514350">
              <a:buFont typeface="Arial" panose="020B0604020202020204" pitchFamily="34" charset="0"/>
              <a:buChar char="•"/>
            </a:pPr>
            <a:r>
              <a:rPr lang="en-US" altLang="en-US" sz="2000" dirty="0"/>
              <a:t>Approve Jan. 2022 Mtg. Agenda</a:t>
            </a:r>
          </a:p>
          <a:p>
            <a:pPr marL="1314450" lvl="2" indent="-514350">
              <a:buFont typeface="Arial" panose="020B0604020202020204" pitchFamily="34" charset="0"/>
              <a:buChar char="•"/>
            </a:pPr>
            <a:r>
              <a:rPr lang="en-US" altLang="en-US" sz="1400" dirty="0"/>
              <a:t>15-22-0035-00-0014-2022 Jan. Interim TG14 Mtg. Slides</a:t>
            </a:r>
          </a:p>
          <a:p>
            <a:pPr marL="1314450" lvl="2" indent="-514350">
              <a:buFont typeface="Arial" panose="020B0604020202020204" pitchFamily="34" charset="0"/>
              <a:buChar char="•"/>
            </a:pPr>
            <a:r>
              <a:rPr lang="en-US" altLang="en-US" sz="1400" dirty="0"/>
              <a:t>Moved by: , Second:</a:t>
            </a:r>
            <a:endParaRPr lang="en-US" altLang="en-US" sz="1400" dirty="0">
              <a:hlinkClick r:id="rId2">
                <a:extLst>
                  <a:ext uri="{A12FA001-AC4F-418D-AE19-62706E023703}">
                    <ahyp:hlinkClr xmlns:ahyp="http://schemas.microsoft.com/office/drawing/2018/hyperlinkcolor" val="tx"/>
                  </a:ext>
                </a:extLst>
              </a:hlinkClick>
            </a:endParaRPr>
          </a:p>
          <a:p>
            <a:pPr marL="1314450" lvl="2" indent="-514350">
              <a:buFont typeface="Arial" panose="020B0604020202020204" pitchFamily="34" charset="0"/>
              <a:buChar char="•"/>
            </a:pPr>
            <a:r>
              <a:rPr lang="en-US" altLang="en-US" sz="1400" dirty="0"/>
              <a:t>No objection to approving agenda</a:t>
            </a:r>
          </a:p>
          <a:p>
            <a:pPr marL="914400" lvl="1" indent="-514350">
              <a:buFont typeface="Arial" panose="020B0604020202020204" pitchFamily="34" charset="0"/>
              <a:buChar char="•"/>
            </a:pPr>
            <a:r>
              <a:rPr lang="en-US" altLang="en-US" sz="2000" dirty="0"/>
              <a:t>Status Update</a:t>
            </a:r>
          </a:p>
          <a:p>
            <a:pPr marL="914400" lvl="1" indent="-514350">
              <a:buFont typeface="Arial" panose="020B0604020202020204" pitchFamily="34" charset="0"/>
              <a:buChar char="•"/>
            </a:pPr>
            <a:r>
              <a:rPr lang="en-US" altLang="en-US" sz="2000" dirty="0"/>
              <a:t>Next Steps  </a:t>
            </a:r>
          </a:p>
          <a:p>
            <a:pPr marL="914400" lvl="1" indent="-514350">
              <a:buFont typeface="Arial" panose="020B0604020202020204" pitchFamily="34" charset="0"/>
              <a:buChar char="•"/>
            </a:pPr>
            <a:r>
              <a:rPr lang="en-US" altLang="en-US" sz="2000" dirty="0"/>
              <a:t>Any other Business </a:t>
            </a:r>
          </a:p>
        </p:txBody>
      </p:sp>
      <p:sp>
        <p:nvSpPr>
          <p:cNvPr id="9220" name="Slide Number Placeholder 3">
            <a:extLst>
              <a:ext uri="{FF2B5EF4-FFF2-40B4-BE49-F238E27FC236}">
                <a16:creationId xmlns:a16="http://schemas.microsoft.com/office/drawing/2014/main" id="{1446F3A4-0DD3-486B-814A-303B4DBBFFE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7</a:t>
            </a:fld>
            <a:endParaRPr lang="en-US" altLang="en-US" dirty="0">
              <a:solidFill>
                <a:schemeClr val="tx1"/>
              </a:solidFill>
            </a:endParaRPr>
          </a:p>
        </p:txBody>
      </p:sp>
    </p:spTree>
    <p:extLst>
      <p:ext uri="{BB962C8B-B14F-4D97-AF65-F5344CB8AC3E}">
        <p14:creationId xmlns:p14="http://schemas.microsoft.com/office/powerpoint/2010/main" val="990564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B380CFDC-E81A-4740-909F-3128BA0F1BD5}"/>
              </a:ext>
            </a:extLst>
          </p:cNvPr>
          <p:cNvPicPr>
            <a:picLocks noChangeAspect="1"/>
          </p:cNvPicPr>
          <p:nvPr/>
        </p:nvPicPr>
        <p:blipFill>
          <a:blip r:embed="rId2"/>
          <a:stretch>
            <a:fillRect/>
          </a:stretch>
        </p:blipFill>
        <p:spPr>
          <a:xfrm>
            <a:off x="233772" y="2160269"/>
            <a:ext cx="8676456" cy="2175254"/>
          </a:xfrm>
          <a:prstGeom prst="rect">
            <a:avLst/>
          </a:prstGeom>
        </p:spPr>
      </p:pic>
      <p:sp>
        <p:nvSpPr>
          <p:cNvPr id="8195" name="Content Placeholder 2">
            <a:extLst>
              <a:ext uri="{FF2B5EF4-FFF2-40B4-BE49-F238E27FC236}">
                <a16:creationId xmlns:a16="http://schemas.microsoft.com/office/drawing/2014/main" id="{82E0BD1D-4462-4534-99A7-CE65BE406E1E}"/>
              </a:ext>
            </a:extLst>
          </p:cNvPr>
          <p:cNvSpPr>
            <a:spLocks noGrp="1" noChangeArrowheads="1"/>
          </p:cNvSpPr>
          <p:nvPr>
            <p:ph idx="1"/>
          </p:nvPr>
        </p:nvSpPr>
        <p:spPr>
          <a:xfrm>
            <a:off x="657224" y="897446"/>
            <a:ext cx="7764463" cy="1235410"/>
          </a:xfrm>
        </p:spPr>
        <p:txBody>
          <a:bodyPr/>
          <a:lstStyle/>
          <a:p>
            <a:pPr marL="0" marR="0" algn="ctr">
              <a:spcBef>
                <a:spcPts val="600"/>
              </a:spcBef>
              <a:spcAft>
                <a:spcPts val="0"/>
              </a:spcAft>
            </a:pPr>
            <a:r>
              <a:rPr lang="en-US" altLang="en-US" sz="3200" dirty="0"/>
              <a:t>Meeting Slots</a:t>
            </a:r>
          </a:p>
          <a:p>
            <a:pPr marL="0" marR="0" algn="ctr">
              <a:spcBef>
                <a:spcPts val="600"/>
              </a:spcBef>
              <a:spcAft>
                <a:spcPts val="0"/>
              </a:spcAft>
            </a:pPr>
            <a:r>
              <a:rPr lang="en-US" altLang="en-US" dirty="0"/>
              <a:t>Jan.</a:t>
            </a:r>
            <a:r>
              <a:rPr lang="en-US" altLang="en-US" sz="3200" dirty="0"/>
              <a:t> 20</a:t>
            </a:r>
            <a:r>
              <a:rPr lang="en-US" altLang="en-US" sz="3200" baseline="30000" dirty="0"/>
              <a:t>th</a:t>
            </a:r>
            <a:r>
              <a:rPr lang="en-US" altLang="en-US" sz="3200" dirty="0"/>
              <a:t>, 2022</a:t>
            </a:r>
            <a:endParaRPr lang="en-US" altLang="en-US" b="1" dirty="0"/>
          </a:p>
        </p:txBody>
      </p:sp>
      <p:sp>
        <p:nvSpPr>
          <p:cNvPr id="8196" name="Slide Number Placeholder 3">
            <a:extLst>
              <a:ext uri="{FF2B5EF4-FFF2-40B4-BE49-F238E27FC236}">
                <a16:creationId xmlns:a16="http://schemas.microsoft.com/office/drawing/2014/main" id="{B39A3454-C9BC-44DD-9818-B7A9134FECA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a:solidFill>
                  <a:schemeClr val="tx1"/>
                </a:solidFill>
              </a:rPr>
              <a:t>Slide </a:t>
            </a:r>
            <a:fld id="{5A04E97E-B7B8-4BB9-9C83-58D4B6E3E4CC}" type="slidenum">
              <a:rPr lang="en-US" altLang="en-US" smtClean="0">
                <a:solidFill>
                  <a:schemeClr val="tx1"/>
                </a:solidFill>
              </a:rPr>
              <a:pPr/>
              <a:t>8</a:t>
            </a:fld>
            <a:endParaRPr lang="en-US" altLang="en-US">
              <a:solidFill>
                <a:schemeClr val="tx1"/>
              </a:solidFill>
            </a:endParaRPr>
          </a:p>
        </p:txBody>
      </p:sp>
      <p:sp>
        <p:nvSpPr>
          <p:cNvPr id="11" name="Oval 10">
            <a:extLst>
              <a:ext uri="{FF2B5EF4-FFF2-40B4-BE49-F238E27FC236}">
                <a16:creationId xmlns:a16="http://schemas.microsoft.com/office/drawing/2014/main" id="{41BCCFAD-352F-4C37-AF30-1093EF43260D}"/>
              </a:ext>
            </a:extLst>
          </p:cNvPr>
          <p:cNvSpPr/>
          <p:nvPr/>
        </p:nvSpPr>
        <p:spPr bwMode="auto">
          <a:xfrm>
            <a:off x="3558808" y="3465448"/>
            <a:ext cx="537206" cy="198120"/>
          </a:xfrm>
          <a:prstGeom prst="ellipse">
            <a:avLst/>
          </a:prstGeom>
          <a:noFill/>
          <a:ln w="952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pPr>
            <a:endParaRPr kumimoji="0" lang="en-US" sz="1200" b="0" i="0" u="none" strike="noStrike" cap="none" normalizeH="0" baseline="0">
              <a:ln>
                <a:noFill/>
              </a:ln>
              <a:solidFill>
                <a:schemeClr val="bg1"/>
              </a:solidFill>
              <a:effectLst/>
              <a:latin typeface="Times New Roman" charset="0"/>
              <a:ea typeface="ＭＳ Ｐゴシック" charset="0"/>
              <a:cs typeface="ＭＳ Ｐゴシック" charset="0"/>
            </a:endParaRPr>
          </a:p>
        </p:txBody>
      </p:sp>
      <p:pic>
        <p:nvPicPr>
          <p:cNvPr id="3" name="Picture 2">
            <a:extLst>
              <a:ext uri="{FF2B5EF4-FFF2-40B4-BE49-F238E27FC236}">
                <a16:creationId xmlns:a16="http://schemas.microsoft.com/office/drawing/2014/main" id="{5D1BFC7B-CAC4-4D03-9F36-F4227A3BB738}"/>
              </a:ext>
            </a:extLst>
          </p:cNvPr>
          <p:cNvPicPr>
            <a:picLocks noChangeAspect="1"/>
          </p:cNvPicPr>
          <p:nvPr/>
        </p:nvPicPr>
        <p:blipFill rotWithShape="1">
          <a:blip r:embed="rId3"/>
          <a:srcRect r="35933"/>
          <a:stretch/>
        </p:blipFill>
        <p:spPr>
          <a:xfrm>
            <a:off x="899592" y="4797152"/>
            <a:ext cx="3456384" cy="1043940"/>
          </a:xfrm>
          <a:prstGeom prst="rect">
            <a:avLst/>
          </a:prstGeom>
        </p:spPr>
      </p:pic>
    </p:spTree>
    <p:extLst>
      <p:ext uri="{BB962C8B-B14F-4D97-AF65-F5344CB8AC3E}">
        <p14:creationId xmlns:p14="http://schemas.microsoft.com/office/powerpoint/2010/main" val="2012521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E14802C0-20BE-4F9E-ACF7-705FA15333AF}"/>
              </a:ext>
            </a:extLst>
          </p:cNvPr>
          <p:cNvSpPr>
            <a:spLocks noGrp="1" noChangeArrowheads="1"/>
          </p:cNvSpPr>
          <p:nvPr>
            <p:ph type="title"/>
          </p:nvPr>
        </p:nvSpPr>
        <p:spPr/>
        <p:txBody>
          <a:bodyPr/>
          <a:lstStyle/>
          <a:p>
            <a:r>
              <a:rPr lang="en-US" altLang="en-US" dirty="0"/>
              <a:t>CSD and PAR</a:t>
            </a:r>
          </a:p>
        </p:txBody>
      </p:sp>
      <p:sp>
        <p:nvSpPr>
          <p:cNvPr id="9219" name="Content Placeholder 2">
            <a:extLst>
              <a:ext uri="{FF2B5EF4-FFF2-40B4-BE49-F238E27FC236}">
                <a16:creationId xmlns:a16="http://schemas.microsoft.com/office/drawing/2014/main" id="{F8A5F01F-52D6-47BD-9336-35C5CE265C10}"/>
              </a:ext>
            </a:extLst>
          </p:cNvPr>
          <p:cNvSpPr>
            <a:spLocks noGrp="1" noChangeArrowheads="1"/>
          </p:cNvSpPr>
          <p:nvPr>
            <p:ph idx="1"/>
          </p:nvPr>
        </p:nvSpPr>
        <p:spPr>
          <a:xfrm>
            <a:off x="539552" y="1805781"/>
            <a:ext cx="8136904" cy="4366419"/>
          </a:xfrm>
        </p:spPr>
        <p:txBody>
          <a:bodyPr/>
          <a:lstStyle/>
          <a:p>
            <a:pPr marL="0" indent="0"/>
            <a:r>
              <a:rPr lang="en-US" altLang="en-US" sz="2400" dirty="0"/>
              <a:t>CSD </a:t>
            </a:r>
          </a:p>
          <a:p>
            <a:pPr marL="400050" lvl="1" indent="0"/>
            <a:r>
              <a:rPr lang="en-US" altLang="en-US" sz="2400" dirty="0"/>
              <a:t>15-21-0278-xx-0014-draft-csd-for-ns-uwb</a:t>
            </a:r>
          </a:p>
          <a:p>
            <a:pPr marL="800100" lvl="2" indent="0"/>
            <a:r>
              <a:rPr lang="en-US" altLang="en-US" sz="1800" dirty="0">
                <a:hlinkClick r:id="rId2"/>
              </a:rPr>
              <a:t>https://mentor.ieee.org/802.15/documents?is_dcn=278&amp;is_year=2021</a:t>
            </a:r>
          </a:p>
          <a:p>
            <a:pPr marL="0" indent="0">
              <a:spcBef>
                <a:spcPts val="1800"/>
              </a:spcBef>
            </a:pPr>
            <a:r>
              <a:rPr lang="en-US" altLang="en-US" sz="2400" dirty="0"/>
              <a:t>PAR</a:t>
            </a:r>
          </a:p>
          <a:p>
            <a:pPr marL="346075" indent="0"/>
            <a:r>
              <a:rPr lang="en-US" altLang="en-US" sz="2400" dirty="0"/>
              <a:t>15-21-0274-xx-0014-ns-uwb-par-working-draft</a:t>
            </a:r>
          </a:p>
          <a:p>
            <a:pPr marL="746125" lvl="1" indent="0"/>
            <a:r>
              <a:rPr lang="en-US" altLang="en-US" sz="1800" dirty="0">
                <a:hlinkClick r:id="rId3"/>
              </a:rPr>
              <a:t>https://mentor.ieee.org/802.15/documents?is_dcn=274&amp;is_year=2021</a:t>
            </a:r>
          </a:p>
          <a:p>
            <a:pPr marL="346075" indent="0"/>
            <a:endParaRPr lang="en-US" altLang="en-US" sz="1800" dirty="0"/>
          </a:p>
          <a:p>
            <a:pPr marL="346075" indent="0"/>
            <a:endParaRPr lang="en-US" altLang="en-US" sz="3200" dirty="0"/>
          </a:p>
          <a:p>
            <a:pPr marL="0" indent="0"/>
            <a:endParaRPr lang="en-US" altLang="en-US" dirty="0"/>
          </a:p>
          <a:p>
            <a:pPr marL="0" indent="0"/>
            <a:endParaRPr lang="en-US" altLang="en-US" dirty="0"/>
          </a:p>
        </p:txBody>
      </p:sp>
      <p:sp>
        <p:nvSpPr>
          <p:cNvPr id="9220" name="Slide Number Placeholder 3">
            <a:extLst>
              <a:ext uri="{FF2B5EF4-FFF2-40B4-BE49-F238E27FC236}">
                <a16:creationId xmlns:a16="http://schemas.microsoft.com/office/drawing/2014/main" id="{1446F3A4-0DD3-486B-814A-303B4DBBFFE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9</a:t>
            </a:fld>
            <a:endParaRPr lang="en-US" altLang="en-US" dirty="0">
              <a:solidFill>
                <a:schemeClr val="tx1"/>
              </a:solidFill>
            </a:endParaRPr>
          </a:p>
        </p:txBody>
      </p:sp>
    </p:spTree>
    <p:extLst>
      <p:ext uri="{BB962C8B-B14F-4D97-AF65-F5344CB8AC3E}">
        <p14:creationId xmlns:p14="http://schemas.microsoft.com/office/powerpoint/2010/main" val="885266710"/>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Arial"/>
        <a:ea typeface="ＭＳ Ｐゴシック"/>
        <a:cs typeface="ＭＳ Ｐゴシック"/>
      </a:majorFont>
      <a:minorFont>
        <a:latin typeface="Arial"/>
        <a:ea typeface="ＭＳ Ｐゴシック"/>
        <a:cs typeface="ＭＳ Ｐゴシック"/>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32019</TotalTime>
  <Words>1057</Words>
  <Application>Microsoft Office PowerPoint</Application>
  <PresentationFormat>On-screen Show (4:3)</PresentationFormat>
  <Paragraphs>111</Paragraphs>
  <Slides>14</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14</vt:i4>
      </vt:variant>
    </vt:vector>
  </HeadingPairs>
  <TitlesOfParts>
    <vt:vector size="18" baseType="lpstr">
      <vt:lpstr>Arial</vt:lpstr>
      <vt:lpstr>Times New Roman</vt:lpstr>
      <vt:lpstr>Verdana</vt:lpstr>
      <vt:lpstr>Office Theme</vt:lpstr>
      <vt:lpstr>PowerPoint Presentation</vt:lpstr>
      <vt:lpstr>PowerPoint Presentation</vt:lpstr>
      <vt:lpstr>Registration for 802 LMSC Plenaries and 802 Wireless Interims</vt:lpstr>
      <vt:lpstr>Deadbeat Consequences (Deadbeat: in default of paying registration fee for a prior mtg.)</vt:lpstr>
      <vt:lpstr>IEEE-SA Patent, Copyright, and Participation Policies</vt:lpstr>
      <vt:lpstr>IEEE 802 Ground Rules</vt:lpstr>
      <vt:lpstr>Goals/Agenda</vt:lpstr>
      <vt:lpstr>PowerPoint Presentation</vt:lpstr>
      <vt:lpstr>CSD and PAR</vt:lpstr>
      <vt:lpstr>802.15 TG15 PAR</vt:lpstr>
      <vt:lpstr>Status Update</vt:lpstr>
      <vt:lpstr>Next Steps</vt:lpstr>
      <vt:lpstr>TG Regular Calls</vt:lpstr>
      <vt:lpstr>Adjourned Thanks</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ben@blindcreek.com</dc:creator>
  <cp:keywords/>
  <dc:description/>
  <cp:lastModifiedBy>Clint Powell2</cp:lastModifiedBy>
  <cp:revision>428</cp:revision>
  <cp:lastPrinted>2000-03-07T00:55:37Z</cp:lastPrinted>
  <dcterms:created xsi:type="dcterms:W3CDTF">2016-01-17T22:48:36Z</dcterms:created>
  <dcterms:modified xsi:type="dcterms:W3CDTF">2022-01-18T23:14:02Z</dcterms:modified>
  <cp:category/>
</cp:coreProperties>
</file>