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00" r:id="rId3"/>
    <p:sldId id="2366" r:id="rId4"/>
    <p:sldId id="339" r:id="rId5"/>
    <p:sldId id="304" r:id="rId6"/>
    <p:sldId id="317" r:id="rId7"/>
    <p:sldId id="367" r:id="rId8"/>
    <p:sldId id="341" r:id="rId9"/>
    <p:sldId id="332" r:id="rId10"/>
    <p:sldId id="366" r:id="rId11"/>
    <p:sldId id="2369" r:id="rId12"/>
    <p:sldId id="315" r:id="rId13"/>
    <p:sldId id="2370"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1" d="100"/>
          <a:sy n="71" d="100"/>
        </p:scale>
        <p:origin x="485"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15-22-0035-00-0014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2022 Jan. TG14 Mtg. Slides: Opening Report, Agenda, Closing Report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18,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January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Approved as Task Group at Sept. 2021 SASB Series</a:t>
            </a:r>
          </a:p>
          <a:p>
            <a:pPr marL="457200" indent="-457200">
              <a:buClrTx/>
              <a:buFont typeface="Arial" panose="020B0604020202020204" pitchFamily="34" charset="0"/>
              <a:buChar char="•"/>
            </a:pPr>
            <a:r>
              <a:rPr lang="en-US" sz="2400" dirty="0"/>
              <a:t>Re-Announcing call for TG14 officers</a:t>
            </a:r>
          </a:p>
          <a:p>
            <a:pPr marL="857250" lvl="1" indent="-457200">
              <a:buClrTx/>
              <a:buFont typeface="Arial" panose="020B0604020202020204" pitchFamily="34" charset="0"/>
              <a:buChar char="•"/>
            </a:pPr>
            <a:r>
              <a:rPr lang="en-US" sz="2000" dirty="0"/>
              <a:t>Chair, Secretary are needed to conduct mtgs. &amp; calls</a:t>
            </a:r>
          </a:p>
          <a:p>
            <a:pPr marL="857250" lvl="1" indent="-457200">
              <a:buClrTx/>
              <a:buFont typeface="Arial" panose="020B0604020202020204" pitchFamily="34" charset="0"/>
              <a:buChar char="•"/>
            </a:pPr>
            <a:r>
              <a:rPr lang="en-US" sz="2000" dirty="0"/>
              <a:t>Interested parties should contact Pat Kinney and Clint Powell</a:t>
            </a:r>
          </a:p>
          <a:p>
            <a:pPr marL="857250" lvl="1" indent="-457200">
              <a:buClrTx/>
              <a:buFont typeface="Arial" panose="020B0604020202020204" pitchFamily="34" charset="0"/>
              <a:buChar char="•"/>
            </a:pPr>
            <a:r>
              <a:rPr lang="en-US" sz="2000" dirty="0"/>
              <a:t>Clint Powell (Meta) will continue as acting Chair in the interim</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occurred last week, week of 1/10</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4211688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Ramp up work as Task Group (pending Chair, Sec.)</a:t>
            </a:r>
          </a:p>
          <a:p>
            <a:pPr marL="857250" lvl="1" indent="-457200">
              <a:buFont typeface="Arial" panose="020B0604020202020204" pitchFamily="34" charset="0"/>
              <a:buChar char="•"/>
            </a:pPr>
            <a:r>
              <a:rPr lang="en-US" sz="2000" dirty="0"/>
              <a:t>Coordinate with TG15, TG4ab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Work via Interim telecons and virtual interim/plenary meetings</a:t>
            </a:r>
          </a:p>
          <a:p>
            <a:pPr marL="457200" indent="-457200">
              <a:buClrTx/>
              <a:buFont typeface="Arial" panose="020B0604020202020204" pitchFamily="34" charset="0"/>
              <a:buChar char="•"/>
            </a:pPr>
            <a:r>
              <a:rPr lang="en-US" sz="2400" dirty="0"/>
              <a:t>Contribute to Outreach v2.0 - an 802 outward facing presentation on new projects: TG4ab, TG14, TG15</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TG Regular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9</a:t>
            </a:r>
            <a:r>
              <a:rPr lang="en-US" baseline="30000" dirty="0"/>
              <a:t>th</a:t>
            </a:r>
            <a:r>
              <a:rPr lang="en-US" dirty="0"/>
              <a:t>, Feb.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135</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Jan</a:t>
            </a:r>
            <a:r>
              <a:rPr lang="en-US" b="1" dirty="0">
                <a:solidFill>
                  <a:srgbClr val="0000FF"/>
                </a:solidFill>
                <a:effectLst/>
                <a:ea typeface="Times New Roman" panose="02020603050405020304" pitchFamily="18" charset="0"/>
              </a:rPr>
              <a:t>. 18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a:t>
            </a:r>
            <a:r>
              <a:rPr lang="en-US" b="1" dirty="0">
                <a:solidFill>
                  <a:srgbClr val="0000FF"/>
                </a:solidFill>
                <a:ea typeface="Times New Roman" panose="02020603050405020304" pitchFamily="18" charset="0"/>
              </a:rPr>
              <a:t>26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1/20 PM2</a:t>
            </a:r>
          </a:p>
          <a:p>
            <a:pPr marL="914400" lvl="1" indent="-514350">
              <a:buFont typeface="Arial" panose="020B0604020202020204" pitchFamily="34" charset="0"/>
              <a:buChar char="•"/>
            </a:pPr>
            <a:r>
              <a:rPr lang="en-US" altLang="en-US" sz="2000" dirty="0"/>
              <a:t>Open, P&amp;P</a:t>
            </a:r>
          </a:p>
          <a:p>
            <a:pPr marL="914400" lvl="1" indent="-514350">
              <a:buFont typeface="Arial" panose="020B0604020202020204" pitchFamily="34" charset="0"/>
              <a:buChar char="•"/>
            </a:pPr>
            <a:r>
              <a:rPr lang="en-US" altLang="en-US" sz="2000" dirty="0"/>
              <a:t>Approve Nov. 2021 Mins.</a:t>
            </a:r>
          </a:p>
          <a:p>
            <a:pPr marL="1314450" lvl="2" indent="-514350">
              <a:buFont typeface="Arial" panose="020B0604020202020204" pitchFamily="34" charset="0"/>
              <a:buChar char="•"/>
            </a:pPr>
            <a:r>
              <a:rPr lang="en-US" altLang="en-US" sz="1400" dirty="0">
                <a:hlinkClick r:id="rId2"/>
              </a:rPr>
              <a:t>https://mentor.ieee.org/802.15/dcn/21/15-21-0629-00-0014-tg14-nov-2021-plenary-mtg-mins.docx</a:t>
            </a:r>
          </a:p>
          <a:p>
            <a:pPr marL="1314450" lvl="2" indent="-514350">
              <a:buFont typeface="Arial" panose="020B0604020202020204" pitchFamily="34" charset="0"/>
              <a:buChar char="•"/>
            </a:pPr>
            <a:r>
              <a:rPr lang="en-US" altLang="en-US" sz="1400" dirty="0"/>
              <a:t>Moved by: , Second:</a:t>
            </a:r>
            <a:endParaRPr lang="en-US" altLang="en-US" sz="1400" dirty="0">
              <a:hlinkClick r:id="rId2">
                <a:extLst>
                  <a:ext uri="{A12FA001-AC4F-418D-AE19-62706E023703}">
                    <ahyp:hlinkClr xmlns:ahyp="http://schemas.microsoft.com/office/drawing/2018/hyperlinkcolor" val="tx"/>
                  </a:ext>
                </a:extLst>
              </a:hlinkClick>
            </a:endParaRPr>
          </a:p>
          <a:p>
            <a:pPr marL="1314450" lvl="2" indent="-514350">
              <a:buFont typeface="Arial" panose="020B0604020202020204" pitchFamily="34" charset="0"/>
              <a:buChar char="•"/>
            </a:pPr>
            <a:r>
              <a:rPr lang="en-US" altLang="en-US" sz="1400" dirty="0"/>
              <a:t>No objection to approving mins from Nov. Mtg.</a:t>
            </a:r>
            <a:endParaRPr lang="en-US" altLang="en-US" sz="1400" dirty="0">
              <a:hlinkClick r:id="rId2"/>
            </a:endParaRPr>
          </a:p>
          <a:p>
            <a:pPr marL="914400" lvl="1" indent="-514350">
              <a:buFont typeface="Arial" panose="020B0604020202020204" pitchFamily="34" charset="0"/>
              <a:buChar char="•"/>
            </a:pPr>
            <a:r>
              <a:rPr lang="en-US" altLang="en-US" sz="2000" dirty="0"/>
              <a:t>Approve Jan. 2022 Mtg. Agenda</a:t>
            </a:r>
          </a:p>
          <a:p>
            <a:pPr marL="1314450" lvl="2" indent="-514350">
              <a:buFont typeface="Arial" panose="020B0604020202020204" pitchFamily="34" charset="0"/>
              <a:buChar char="•"/>
            </a:pPr>
            <a:r>
              <a:rPr lang="en-US" altLang="en-US" sz="1400" dirty="0"/>
              <a:t>15-22-0035-00-0014-2022 Jan. Interim TG14 Mtg. Slides</a:t>
            </a:r>
          </a:p>
          <a:p>
            <a:pPr marL="1314450" lvl="2" indent="-514350">
              <a:buFont typeface="Arial" panose="020B0604020202020204" pitchFamily="34" charset="0"/>
              <a:buChar char="•"/>
            </a:pPr>
            <a:r>
              <a:rPr lang="en-US" altLang="en-US" sz="1400" dirty="0"/>
              <a:t>Moved by: , Second:</a:t>
            </a:r>
            <a:endParaRPr lang="en-US" altLang="en-US" sz="1400" dirty="0">
              <a:hlinkClick r:id="rId2">
                <a:extLst>
                  <a:ext uri="{A12FA001-AC4F-418D-AE19-62706E023703}">
                    <ahyp:hlinkClr xmlns:ahyp="http://schemas.microsoft.com/office/drawing/2018/hyperlinkcolor" val="tx"/>
                  </a:ext>
                </a:extLst>
              </a:hlinkClick>
            </a:endParaRPr>
          </a:p>
          <a:p>
            <a:pPr marL="1314450" lvl="2" indent="-514350">
              <a:buFont typeface="Arial" panose="020B0604020202020204" pitchFamily="34" charset="0"/>
              <a:buChar char="•"/>
            </a:pPr>
            <a:r>
              <a:rPr lang="en-US" altLang="en-US" sz="1400" dirty="0"/>
              <a:t>No objection to approving agenda</a:t>
            </a:r>
          </a:p>
          <a:p>
            <a:pPr marL="914400" lvl="1" indent="-514350">
              <a:buFont typeface="Arial" panose="020B0604020202020204" pitchFamily="34" charset="0"/>
              <a:buChar char="•"/>
            </a:pPr>
            <a:r>
              <a:rPr lang="en-US" altLang="en-US" sz="2000" dirty="0"/>
              <a:t>Status Update</a:t>
            </a:r>
          </a:p>
          <a:p>
            <a:pPr marL="914400" lvl="1" indent="-514350">
              <a:buFont typeface="Arial" panose="020B0604020202020204" pitchFamily="34" charset="0"/>
              <a:buChar char="•"/>
            </a:pPr>
            <a:r>
              <a:rPr lang="en-US" altLang="en-US" sz="2000" dirty="0"/>
              <a:t>Next Steps  </a:t>
            </a:r>
          </a:p>
          <a:p>
            <a:pPr marL="914400" lvl="1" indent="-514350">
              <a:buFont typeface="Arial" panose="020B0604020202020204" pitchFamily="34" charset="0"/>
              <a:buChar char="•"/>
            </a:pPr>
            <a:r>
              <a:rPr lang="en-US" altLang="en-US" sz="20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80CFDC-E81A-4740-909F-3128BA0F1BD5}"/>
              </a:ext>
            </a:extLst>
          </p:cNvPr>
          <p:cNvPicPr>
            <a:picLocks noChangeAspect="1"/>
          </p:cNvPicPr>
          <p:nvPr/>
        </p:nvPicPr>
        <p:blipFill>
          <a:blip r:embed="rId2"/>
          <a:stretch>
            <a:fillRect/>
          </a:stretch>
        </p:blipFill>
        <p:spPr>
          <a:xfrm>
            <a:off x="233772" y="2160269"/>
            <a:ext cx="8676456" cy="2175254"/>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Jan.</a:t>
            </a:r>
            <a:r>
              <a:rPr lang="en-US" altLang="en-US" sz="3200" dirty="0"/>
              <a:t> 20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58808" y="34654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3"/>
          <a:srcRect r="35933"/>
          <a:stretch/>
        </p:blipFill>
        <p:spPr>
          <a:xfrm>
            <a:off x="899592" y="4797152"/>
            <a:ext cx="3456384" cy="1043940"/>
          </a:xfrm>
          <a:prstGeom prst="rect">
            <a:avLst/>
          </a:prstGeom>
        </p:spPr>
      </p:pic>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32019</TotalTime>
  <Words>1057</Words>
  <Application>Microsoft Office PowerPoint</Application>
  <PresentationFormat>On-screen Show (4:3)</PresentationFormat>
  <Paragraphs>111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Verdana</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Goals/Agenda</vt:lpstr>
      <vt:lpstr>PowerPoint Presentation</vt:lpstr>
      <vt:lpstr>CSD and PAR</vt:lpstr>
      <vt:lpstr>802.15 TG15 PAR</vt:lpstr>
      <vt:lpstr>Status Update</vt:lpstr>
      <vt:lpstr>Next Steps</vt:lpstr>
      <vt:lpstr>TG Regular Calls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428</cp:revision>
  <cp:lastPrinted>2000-03-07T00:55:37Z</cp:lastPrinted>
  <dcterms:created xsi:type="dcterms:W3CDTF">2016-01-17T22:48:36Z</dcterms:created>
  <dcterms:modified xsi:type="dcterms:W3CDTF">2022-01-18T23:14:02Z</dcterms:modified>
  <cp:category/>
</cp:coreProperties>
</file>