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4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_rels/notesSlide8.xml.rels" ContentType="application/vnd.openxmlformats-package.relationships+xml"/>
  <Override PartName="/ppt/notesSlides/_rels/notesSlide2.xml.rels" ContentType="application/vnd.openxmlformats-package.relationships+xml"/>
  <Override PartName="/ppt/notesSlides/_rels/notesSlide7.xml.rels" ContentType="application/vnd.openxmlformats-package.relationships+xml"/>
  <Override PartName="/ppt/notesSlides/_rels/notesSlide1.xml.rels" ContentType="application/vnd.openxmlformats-package.relationships+xml"/>
  <Override PartName="/ppt/notesSlides/_rels/notesSlide5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4.xml.rels" ContentType="application/vnd.openxmlformats-package.relationship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_rels/presentation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39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Props.xml" ContentType="application/vnd.openxmlformats-officedocument.presentationml.presProps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12192000" cy="6858000"/>
  <p:notesSz cx="6934200" cy="9280525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IE" sz="4400" spc="-1" strike="noStrike">
                <a:latin typeface="Arial"/>
              </a:rPr>
              <a:t>Click to move the slide</a:t>
            </a:r>
            <a:endParaRPr b="0" lang="en-IE" sz="4400" spc="-1" strike="noStrike">
              <a:latin typeface="Arial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en-IE" sz="2000" spc="-1" strike="noStrike">
                <a:latin typeface="Arial"/>
              </a:rPr>
              <a:t>Click to edit the notes format</a:t>
            </a:r>
            <a:endParaRPr b="0" lang="en-IE" sz="2000" spc="-1" strike="noStrike">
              <a:latin typeface="Arial"/>
            </a:endParaRPr>
          </a:p>
        </p:txBody>
      </p:sp>
      <p:sp>
        <p:nvSpPr>
          <p:cNvPr id="17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en-IE" sz="1400" spc="-1" strike="noStrike">
                <a:latin typeface="Times New Roman"/>
              </a:rPr>
              <a:t>&lt;header&gt;</a:t>
            </a:r>
            <a:endParaRPr b="0" lang="en-IE" sz="1400" spc="-1" strike="noStrike">
              <a:latin typeface="Times New Roman"/>
            </a:endParaRPr>
          </a:p>
        </p:txBody>
      </p:sp>
      <p:sp>
        <p:nvSpPr>
          <p:cNvPr id="171" name="PlaceHolder 4"/>
          <p:cNvSpPr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buNone/>
              <a:defRPr b="0" lang="en-IE" sz="1400" spc="-1" strike="noStrike">
                <a:latin typeface="Times New Roman"/>
              </a:defRPr>
            </a:lvl1pPr>
          </a:lstStyle>
          <a:p>
            <a:pPr algn="r">
              <a:buNone/>
            </a:pPr>
            <a:r>
              <a:rPr b="0" lang="en-IE" sz="1400" spc="-1" strike="noStrike">
                <a:latin typeface="Times New Roman"/>
              </a:rPr>
              <a:t>&lt;date/time&gt;</a:t>
            </a:r>
            <a:endParaRPr b="0" lang="en-IE" sz="1400" spc="-1" strike="noStrike">
              <a:latin typeface="Times New Roman"/>
            </a:endParaRPr>
          </a:p>
        </p:txBody>
      </p:sp>
      <p:sp>
        <p:nvSpPr>
          <p:cNvPr id="172" name="PlaceHolder 5"/>
          <p:cNvSpPr>
            <a:spLocks noGrp="1"/>
          </p:cNvSpPr>
          <p:nvPr>
            <p:ph type="ft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>
              <a:defRPr b="0" lang="en-IE" sz="1400" spc="-1" strike="noStrike">
                <a:latin typeface="Times New Roman"/>
              </a:defRPr>
            </a:lvl1pPr>
          </a:lstStyle>
          <a:p>
            <a:r>
              <a:rPr b="0" lang="en-IE" sz="1400" spc="-1" strike="noStrike">
                <a:latin typeface="Times New Roman"/>
              </a:rPr>
              <a:t>&lt;footer&gt;</a:t>
            </a:r>
            <a:endParaRPr b="0" lang="en-IE" sz="1400" spc="-1" strike="noStrike">
              <a:latin typeface="Times New Roman"/>
            </a:endParaRPr>
          </a:p>
        </p:txBody>
      </p:sp>
      <p:sp>
        <p:nvSpPr>
          <p:cNvPr id="173" name="PlaceHolder 6"/>
          <p:cNvSpPr>
            <a:spLocks noGrp="1"/>
          </p:cNvSpPr>
          <p:nvPr>
            <p:ph type="sldNum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algn="r">
              <a:buNone/>
              <a:defRPr b="0" lang="en-IE" sz="1400" spc="-1" strike="noStrike">
                <a:latin typeface="Times New Roman"/>
              </a:defRPr>
            </a:lvl1pPr>
          </a:lstStyle>
          <a:p>
            <a:pPr algn="r">
              <a:buNone/>
            </a:pPr>
            <a:fld id="{C1441CB4-9976-42DF-88CD-071B22D426CD}" type="slidenum">
              <a:rPr b="0" lang="en-IE" sz="1400" spc="-1" strike="noStrike">
                <a:latin typeface="Times New Roman"/>
              </a:rPr>
              <a:t>&lt;number&gt;</a:t>
            </a:fld>
            <a:endParaRPr b="0" lang="en-IE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stomShape 1"/>
          <p:cNvSpPr/>
          <p:nvPr/>
        </p:nvSpPr>
        <p:spPr>
          <a:xfrm>
            <a:off x="5640480" y="96840"/>
            <a:ext cx="636480" cy="207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  <a:buNone/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IE" sz="1400" spc="-1" strike="noStrike">
              <a:latin typeface="Arial"/>
            </a:endParaRPr>
          </a:p>
        </p:txBody>
      </p:sp>
      <p:sp>
        <p:nvSpPr>
          <p:cNvPr id="225" name="CustomShape 2"/>
          <p:cNvSpPr/>
          <p:nvPr/>
        </p:nvSpPr>
        <p:spPr>
          <a:xfrm>
            <a:off x="654120" y="96840"/>
            <a:ext cx="822240" cy="207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IE" sz="1400" spc="-1" strike="noStrike">
              <a:latin typeface="Arial"/>
            </a:endParaRPr>
          </a:p>
        </p:txBody>
      </p:sp>
      <p:sp>
        <p:nvSpPr>
          <p:cNvPr id="226" name="CustomShape 3"/>
          <p:cNvSpPr/>
          <p:nvPr/>
        </p:nvSpPr>
        <p:spPr>
          <a:xfrm>
            <a:off x="5357880" y="8985240"/>
            <a:ext cx="919080" cy="177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227" name="CustomShape 4"/>
          <p:cNvSpPr/>
          <p:nvPr/>
        </p:nvSpPr>
        <p:spPr>
          <a:xfrm>
            <a:off x="3222720" y="8985240"/>
            <a:ext cx="507960" cy="36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3CB4B329-ABC0-443C-B982-8543CFCD255B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  <p:sp>
        <p:nvSpPr>
          <p:cNvPr id="228" name="CustomShape 5"/>
          <p:cNvSpPr/>
          <p:nvPr/>
        </p:nvSpPr>
        <p:spPr>
          <a:xfrm>
            <a:off x="1154160" y="701640"/>
            <a:ext cx="4622760" cy="34653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3200" cy="426708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ctr">
            <a:noAutofit/>
          </a:bodyPr>
          <a:p>
            <a:endParaRPr b="0" lang="en-IE" sz="2000" spc="-1" strike="noStrike">
              <a:latin typeface="Arial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7440" cy="3463200"/>
          </a:xfrm>
          <a:prstGeom prst="rect">
            <a:avLst/>
          </a:prstGeom>
          <a:ln w="0">
            <a:noFill/>
          </a:ln>
        </p:spPr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1400" cy="417204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endParaRPr b="0" lang="en-IE" sz="2000" spc="-1" strike="noStrike">
              <a:latin typeface="Arial"/>
            </a:endParaRPr>
          </a:p>
        </p:txBody>
      </p:sp>
      <p:sp>
        <p:nvSpPr>
          <p:cNvPr id="262" name="CustomShape 3"/>
          <p:cNvSpPr/>
          <p:nvPr/>
        </p:nvSpPr>
        <p:spPr>
          <a:xfrm>
            <a:off x="5640480" y="96840"/>
            <a:ext cx="636480" cy="207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  <a:buNone/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IE" sz="1400" spc="-1" strike="noStrike">
              <a:latin typeface="Arial"/>
            </a:endParaRPr>
          </a:p>
        </p:txBody>
      </p:sp>
      <p:sp>
        <p:nvSpPr>
          <p:cNvPr id="263" name="CustomShape 4"/>
          <p:cNvSpPr/>
          <p:nvPr/>
        </p:nvSpPr>
        <p:spPr>
          <a:xfrm>
            <a:off x="654120" y="96840"/>
            <a:ext cx="822240" cy="207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IE" sz="1400" spc="-1" strike="noStrike">
              <a:latin typeface="Arial"/>
            </a:endParaRPr>
          </a:p>
        </p:txBody>
      </p:sp>
      <p:sp>
        <p:nvSpPr>
          <p:cNvPr id="264" name="CustomShape 5"/>
          <p:cNvSpPr/>
          <p:nvPr/>
        </p:nvSpPr>
        <p:spPr>
          <a:xfrm>
            <a:off x="5357880" y="8985240"/>
            <a:ext cx="919080" cy="177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265" name="CustomShape 6"/>
          <p:cNvSpPr/>
          <p:nvPr/>
        </p:nvSpPr>
        <p:spPr>
          <a:xfrm>
            <a:off x="3222720" y="8985240"/>
            <a:ext cx="507960" cy="36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7FD1C04D-5720-4C5A-B0BB-07C94AB12D3F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5640480" y="96840"/>
            <a:ext cx="636480" cy="207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  <a:buNone/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IE" sz="1400" spc="-1" strike="noStrike">
              <a:latin typeface="Arial"/>
            </a:endParaRPr>
          </a:p>
        </p:txBody>
      </p:sp>
      <p:sp>
        <p:nvSpPr>
          <p:cNvPr id="231" name="CustomShape 2"/>
          <p:cNvSpPr/>
          <p:nvPr/>
        </p:nvSpPr>
        <p:spPr>
          <a:xfrm>
            <a:off x="654120" y="96840"/>
            <a:ext cx="822240" cy="207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IE" sz="1400" spc="-1" strike="noStrike">
              <a:latin typeface="Arial"/>
            </a:endParaRPr>
          </a:p>
        </p:txBody>
      </p:sp>
      <p:sp>
        <p:nvSpPr>
          <p:cNvPr id="232" name="CustomShape 3"/>
          <p:cNvSpPr/>
          <p:nvPr/>
        </p:nvSpPr>
        <p:spPr>
          <a:xfrm>
            <a:off x="5357880" y="8985240"/>
            <a:ext cx="919080" cy="177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233" name="CustomShape 4"/>
          <p:cNvSpPr/>
          <p:nvPr/>
        </p:nvSpPr>
        <p:spPr>
          <a:xfrm>
            <a:off x="3222720" y="8985240"/>
            <a:ext cx="507960" cy="36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22F95E5E-6B0F-4FF8-932C-9F178B4FF7DA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  <p:sp>
        <p:nvSpPr>
          <p:cNvPr id="234" name="CustomShape 5"/>
          <p:cNvSpPr/>
          <p:nvPr/>
        </p:nvSpPr>
        <p:spPr>
          <a:xfrm>
            <a:off x="1154160" y="701640"/>
            <a:ext cx="4622760" cy="34653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35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3200" cy="426708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ctr">
            <a:noAutofit/>
          </a:bodyPr>
          <a:p>
            <a:endParaRPr b="0" lang="en-IE" sz="2000" spc="-1" strike="noStrike"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7440" cy="3463200"/>
          </a:xfrm>
          <a:prstGeom prst="rect">
            <a:avLst/>
          </a:prstGeom>
          <a:ln w="0">
            <a:noFill/>
          </a:ln>
        </p:spPr>
      </p:sp>
      <p:sp>
        <p:nvSpPr>
          <p:cNvPr id="237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1400" cy="417204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endParaRPr b="0" lang="en-IE" sz="2000" spc="-1" strike="noStrike">
              <a:latin typeface="Arial"/>
            </a:endParaRPr>
          </a:p>
        </p:txBody>
      </p:sp>
      <p:sp>
        <p:nvSpPr>
          <p:cNvPr id="238" name="CustomShape 3"/>
          <p:cNvSpPr/>
          <p:nvPr/>
        </p:nvSpPr>
        <p:spPr>
          <a:xfrm>
            <a:off x="5640480" y="96840"/>
            <a:ext cx="636480" cy="207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  <a:buNone/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IE" sz="1400" spc="-1" strike="noStrike">
              <a:latin typeface="Arial"/>
            </a:endParaRPr>
          </a:p>
        </p:txBody>
      </p:sp>
      <p:sp>
        <p:nvSpPr>
          <p:cNvPr id="239" name="CustomShape 4"/>
          <p:cNvSpPr/>
          <p:nvPr/>
        </p:nvSpPr>
        <p:spPr>
          <a:xfrm>
            <a:off x="654120" y="96840"/>
            <a:ext cx="822240" cy="207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IE" sz="1400" spc="-1" strike="noStrike">
              <a:latin typeface="Arial"/>
            </a:endParaRPr>
          </a:p>
        </p:txBody>
      </p:sp>
      <p:sp>
        <p:nvSpPr>
          <p:cNvPr id="240" name="CustomShape 5"/>
          <p:cNvSpPr/>
          <p:nvPr/>
        </p:nvSpPr>
        <p:spPr>
          <a:xfrm>
            <a:off x="5357880" y="8985240"/>
            <a:ext cx="919080" cy="177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241" name="CustomShape 6"/>
          <p:cNvSpPr/>
          <p:nvPr/>
        </p:nvSpPr>
        <p:spPr>
          <a:xfrm>
            <a:off x="3222720" y="8985240"/>
            <a:ext cx="507960" cy="36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C528E006-DBAC-4AFD-98FA-0ACC53F7F053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7440" cy="3463200"/>
          </a:xfrm>
          <a:prstGeom prst="rect">
            <a:avLst/>
          </a:prstGeom>
          <a:ln w="0">
            <a:noFill/>
          </a:ln>
        </p:spPr>
      </p:sp>
      <p:sp>
        <p:nvSpPr>
          <p:cNvPr id="243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1400" cy="417204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endParaRPr b="0" lang="en-IE" sz="2000" spc="-1" strike="noStrike">
              <a:latin typeface="Arial"/>
            </a:endParaRPr>
          </a:p>
        </p:txBody>
      </p:sp>
      <p:sp>
        <p:nvSpPr>
          <p:cNvPr id="244" name="CustomShape 3"/>
          <p:cNvSpPr/>
          <p:nvPr/>
        </p:nvSpPr>
        <p:spPr>
          <a:xfrm>
            <a:off x="5640480" y="96840"/>
            <a:ext cx="636480" cy="207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  <a:buNone/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IE" sz="1400" spc="-1" strike="noStrike">
              <a:latin typeface="Arial"/>
            </a:endParaRPr>
          </a:p>
        </p:txBody>
      </p:sp>
      <p:sp>
        <p:nvSpPr>
          <p:cNvPr id="245" name="CustomShape 4"/>
          <p:cNvSpPr/>
          <p:nvPr/>
        </p:nvSpPr>
        <p:spPr>
          <a:xfrm>
            <a:off x="654120" y="96840"/>
            <a:ext cx="822240" cy="207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IE" sz="1400" spc="-1" strike="noStrike">
              <a:latin typeface="Arial"/>
            </a:endParaRPr>
          </a:p>
        </p:txBody>
      </p:sp>
      <p:sp>
        <p:nvSpPr>
          <p:cNvPr id="246" name="CustomShape 5"/>
          <p:cNvSpPr/>
          <p:nvPr/>
        </p:nvSpPr>
        <p:spPr>
          <a:xfrm>
            <a:off x="5357880" y="8985240"/>
            <a:ext cx="919080" cy="177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247" name="CustomShape 6"/>
          <p:cNvSpPr/>
          <p:nvPr/>
        </p:nvSpPr>
        <p:spPr>
          <a:xfrm>
            <a:off x="3222720" y="8985240"/>
            <a:ext cx="507960" cy="36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F8EC234B-F266-4DDA-BB0A-03AF528D8044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7440" cy="3463200"/>
          </a:xfrm>
          <a:prstGeom prst="rect">
            <a:avLst/>
          </a:prstGeom>
          <a:ln w="0">
            <a:noFill/>
          </a:ln>
        </p:spPr>
      </p:sp>
      <p:sp>
        <p:nvSpPr>
          <p:cNvPr id="249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1400" cy="417204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endParaRPr b="0" lang="en-IE" sz="2000" spc="-1" strike="noStrike">
              <a:latin typeface="Arial"/>
            </a:endParaRPr>
          </a:p>
        </p:txBody>
      </p:sp>
      <p:sp>
        <p:nvSpPr>
          <p:cNvPr id="250" name="CustomShape 3"/>
          <p:cNvSpPr/>
          <p:nvPr/>
        </p:nvSpPr>
        <p:spPr>
          <a:xfrm>
            <a:off x="5640480" y="96840"/>
            <a:ext cx="636480" cy="207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  <a:buNone/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IE" sz="1400" spc="-1" strike="noStrike">
              <a:latin typeface="Arial"/>
            </a:endParaRPr>
          </a:p>
        </p:txBody>
      </p:sp>
      <p:sp>
        <p:nvSpPr>
          <p:cNvPr id="251" name="CustomShape 4"/>
          <p:cNvSpPr/>
          <p:nvPr/>
        </p:nvSpPr>
        <p:spPr>
          <a:xfrm>
            <a:off x="654120" y="96840"/>
            <a:ext cx="822240" cy="207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IE" sz="1400" spc="-1" strike="noStrike">
              <a:latin typeface="Arial"/>
            </a:endParaRPr>
          </a:p>
        </p:txBody>
      </p:sp>
      <p:sp>
        <p:nvSpPr>
          <p:cNvPr id="252" name="CustomShape 5"/>
          <p:cNvSpPr/>
          <p:nvPr/>
        </p:nvSpPr>
        <p:spPr>
          <a:xfrm>
            <a:off x="5357880" y="8985240"/>
            <a:ext cx="919080" cy="177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253" name="CustomShape 6"/>
          <p:cNvSpPr/>
          <p:nvPr/>
        </p:nvSpPr>
        <p:spPr>
          <a:xfrm>
            <a:off x="3222720" y="8985240"/>
            <a:ext cx="507960" cy="36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73FEC63C-B6FF-4CBC-ABC5-A9D428C35BF8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7440" cy="3463200"/>
          </a:xfrm>
          <a:prstGeom prst="rect">
            <a:avLst/>
          </a:prstGeom>
          <a:ln w="0">
            <a:noFill/>
          </a:ln>
        </p:spPr>
      </p:sp>
      <p:sp>
        <p:nvSpPr>
          <p:cNvPr id="255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1400" cy="417204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endParaRPr b="0" lang="en-IE" sz="2000" spc="-1" strike="noStrike">
              <a:latin typeface="Arial"/>
            </a:endParaRPr>
          </a:p>
        </p:txBody>
      </p:sp>
      <p:sp>
        <p:nvSpPr>
          <p:cNvPr id="256" name="CustomShape 3"/>
          <p:cNvSpPr/>
          <p:nvPr/>
        </p:nvSpPr>
        <p:spPr>
          <a:xfrm>
            <a:off x="5640480" y="96840"/>
            <a:ext cx="636480" cy="207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  <a:buNone/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IE" sz="1400" spc="-1" strike="noStrike">
              <a:latin typeface="Arial"/>
            </a:endParaRPr>
          </a:p>
        </p:txBody>
      </p:sp>
      <p:sp>
        <p:nvSpPr>
          <p:cNvPr id="257" name="CustomShape 4"/>
          <p:cNvSpPr/>
          <p:nvPr/>
        </p:nvSpPr>
        <p:spPr>
          <a:xfrm>
            <a:off x="654120" y="96840"/>
            <a:ext cx="822240" cy="207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IE" sz="1400" spc="-1" strike="noStrike">
              <a:latin typeface="Arial"/>
            </a:endParaRPr>
          </a:p>
        </p:txBody>
      </p:sp>
      <p:sp>
        <p:nvSpPr>
          <p:cNvPr id="258" name="CustomShape 5"/>
          <p:cNvSpPr/>
          <p:nvPr/>
        </p:nvSpPr>
        <p:spPr>
          <a:xfrm>
            <a:off x="5357880" y="8985240"/>
            <a:ext cx="919080" cy="177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259" name="CustomShape 6"/>
          <p:cNvSpPr/>
          <p:nvPr/>
        </p:nvSpPr>
        <p:spPr>
          <a:xfrm>
            <a:off x="3222720" y="8985240"/>
            <a:ext cx="507960" cy="36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E0310820-CF0C-480E-98A5-B1D2E0FFB7B8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7920" cy="5301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7920" cy="5301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7920" cy="5301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66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67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7920" cy="5301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2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/>
          <p:cNvSpPr/>
          <p:nvPr/>
        </p:nvSpPr>
        <p:spPr>
          <a:xfrm>
            <a:off x="6145920" y="318960"/>
            <a:ext cx="4664160" cy="26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  <a:buNone/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15-22-0031-04</a:t>
            </a:r>
            <a:endParaRPr b="0" lang="en-IE" sz="1800" spc="-1" strike="noStrike">
              <a:latin typeface="Arial"/>
            </a:endParaRPr>
          </a:p>
        </p:txBody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IE" sz="4400" spc="-1" strike="noStrike">
                <a:latin typeface="Arial"/>
              </a:rPr>
              <a:t>Click to edit the title text format</a:t>
            </a:r>
            <a:endParaRPr b="0" lang="en-IE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3200" spc="-1" strike="noStrike">
                <a:latin typeface="Arial"/>
              </a:rPr>
              <a:t>Click to edit the outline text format</a:t>
            </a:r>
            <a:endParaRPr b="0" lang="en-IE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E" sz="2800" spc="-1" strike="noStrike">
                <a:latin typeface="Arial"/>
              </a:rPr>
              <a:t>Second Outline Level</a:t>
            </a:r>
            <a:endParaRPr b="0" lang="en-IE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400" spc="-1" strike="noStrike">
                <a:latin typeface="Arial"/>
              </a:rPr>
              <a:t>Third Outline Level</a:t>
            </a:r>
            <a:endParaRPr b="0" lang="en-IE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E" sz="2000" spc="-1" strike="noStrike">
                <a:latin typeface="Arial"/>
              </a:rPr>
              <a:t>Fourth Outline Level</a:t>
            </a:r>
            <a:endParaRPr b="0" lang="en-IE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000" spc="-1" strike="noStrike">
                <a:latin typeface="Arial"/>
              </a:rPr>
              <a:t>Fifth Outline Level</a:t>
            </a:r>
            <a:endParaRPr b="0" lang="en-IE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000" spc="-1" strike="noStrike">
                <a:latin typeface="Arial"/>
              </a:rPr>
              <a:t>Sixth Outline Level</a:t>
            </a:r>
            <a:endParaRPr b="0" lang="en-IE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000" spc="-1" strike="noStrike">
                <a:latin typeface="Arial"/>
              </a:rPr>
              <a:t>Seventh Outline Level</a:t>
            </a:r>
            <a:endParaRPr b="0" lang="en-IE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44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CustomShape 4"/>
          <p:cNvSpPr/>
          <p:nvPr/>
        </p:nvSpPr>
        <p:spPr>
          <a:xfrm>
            <a:off x="6145920" y="318960"/>
            <a:ext cx="4664160" cy="26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  <a:buNone/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15-22-0031-04</a:t>
            </a:r>
            <a:endParaRPr b="0" lang="en-IE" sz="1800" spc="-1" strike="noStrike">
              <a:latin typeface="Arial"/>
            </a:endParaRPr>
          </a:p>
        </p:txBody>
      </p:sp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IE" sz="4400" spc="-1" strike="noStrike">
                <a:latin typeface="Arial"/>
              </a:rPr>
              <a:t>Click to edit the title text format</a:t>
            </a:r>
            <a:endParaRPr b="0" lang="en-IE" sz="4400" spc="-1" strike="noStrike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3200" spc="-1" strike="noStrike">
                <a:latin typeface="Arial"/>
              </a:rPr>
              <a:t>Click to edit the outline text format</a:t>
            </a:r>
            <a:endParaRPr b="0" lang="en-IE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E" sz="2800" spc="-1" strike="noStrike">
                <a:latin typeface="Arial"/>
              </a:rPr>
              <a:t>Second Outline Level</a:t>
            </a:r>
            <a:endParaRPr b="0" lang="en-IE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400" spc="-1" strike="noStrike">
                <a:latin typeface="Arial"/>
              </a:rPr>
              <a:t>Third Outline Level</a:t>
            </a:r>
            <a:endParaRPr b="0" lang="en-IE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E" sz="2000" spc="-1" strike="noStrike">
                <a:latin typeface="Arial"/>
              </a:rPr>
              <a:t>Fourth Outline Level</a:t>
            </a:r>
            <a:endParaRPr b="0" lang="en-IE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000" spc="-1" strike="noStrike">
                <a:latin typeface="Arial"/>
              </a:rPr>
              <a:t>Fifth Outline Level</a:t>
            </a:r>
            <a:endParaRPr b="0" lang="en-IE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000" spc="-1" strike="noStrike">
                <a:latin typeface="Arial"/>
              </a:rPr>
              <a:t>Sixth Outline Level</a:t>
            </a:r>
            <a:endParaRPr b="0" lang="en-IE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000" spc="-1" strike="noStrike">
                <a:latin typeface="Arial"/>
              </a:rPr>
              <a:t>Seventh Outline Level</a:t>
            </a:r>
            <a:endParaRPr b="0" lang="en-IE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85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86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87" name="CustomShape 4"/>
          <p:cNvSpPr/>
          <p:nvPr/>
        </p:nvSpPr>
        <p:spPr>
          <a:xfrm>
            <a:off x="6145920" y="318960"/>
            <a:ext cx="4664160" cy="26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  <a:buNone/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15-22-0031-04</a:t>
            </a:r>
            <a:endParaRPr b="0" lang="en-IE" sz="1800" spc="-1" strike="noStrike">
              <a:latin typeface="Arial"/>
            </a:endParaRPr>
          </a:p>
        </p:txBody>
      </p:sp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IE" sz="4400" spc="-1" strike="noStrike">
                <a:latin typeface="Arial"/>
              </a:rPr>
              <a:t>Click to edit the title text format</a:t>
            </a:r>
            <a:endParaRPr b="0" lang="en-IE" sz="4400" spc="-1" strike="noStrike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3200" spc="-1" strike="noStrike">
                <a:latin typeface="Arial"/>
              </a:rPr>
              <a:t>Click to edit the outline text format</a:t>
            </a:r>
            <a:endParaRPr b="0" lang="en-IE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E" sz="2800" spc="-1" strike="noStrike">
                <a:latin typeface="Arial"/>
              </a:rPr>
              <a:t>Second Outline Level</a:t>
            </a:r>
            <a:endParaRPr b="0" lang="en-IE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400" spc="-1" strike="noStrike">
                <a:latin typeface="Arial"/>
              </a:rPr>
              <a:t>Third Outline Level</a:t>
            </a:r>
            <a:endParaRPr b="0" lang="en-IE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E" sz="2000" spc="-1" strike="noStrike">
                <a:latin typeface="Arial"/>
              </a:rPr>
              <a:t>Fourth Outline Level</a:t>
            </a:r>
            <a:endParaRPr b="0" lang="en-IE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000" spc="-1" strike="noStrike">
                <a:latin typeface="Arial"/>
              </a:rPr>
              <a:t>Fifth Outline Level</a:t>
            </a:r>
            <a:endParaRPr b="0" lang="en-IE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000" spc="-1" strike="noStrike">
                <a:latin typeface="Arial"/>
              </a:rPr>
              <a:t>Sixth Outline Level</a:t>
            </a:r>
            <a:endParaRPr b="0" lang="en-IE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000" spc="-1" strike="noStrike">
                <a:latin typeface="Arial"/>
              </a:rPr>
              <a:t>Seventh Outline Level</a:t>
            </a:r>
            <a:endParaRPr b="0" lang="en-IE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27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128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29" name="CustomShape 4"/>
          <p:cNvSpPr/>
          <p:nvPr/>
        </p:nvSpPr>
        <p:spPr>
          <a:xfrm>
            <a:off x="6145920" y="318960"/>
            <a:ext cx="4664160" cy="26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  <a:buNone/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15-22-0031-04</a:t>
            </a:r>
            <a:endParaRPr b="0" lang="en-IE" sz="1800" spc="-1" strike="noStrike">
              <a:latin typeface="Arial"/>
            </a:endParaRPr>
          </a:p>
        </p:txBody>
      </p:sp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IE" sz="1800" spc="-1" strike="noStrike">
                <a:latin typeface="Arial"/>
              </a:rPr>
              <a:t>Click to edit the title text format</a:t>
            </a:r>
            <a:endParaRPr b="0" lang="en-IE" sz="1800" spc="-1" strike="noStrike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3200" spc="-1" strike="noStrike">
                <a:latin typeface="Arial"/>
              </a:rPr>
              <a:t>Click to edit the outline text format</a:t>
            </a:r>
            <a:endParaRPr b="0" lang="en-IE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E" sz="2800" spc="-1" strike="noStrike">
                <a:latin typeface="Arial"/>
              </a:rPr>
              <a:t>Second Outline Level</a:t>
            </a:r>
            <a:endParaRPr b="0" lang="en-IE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400" spc="-1" strike="noStrike">
                <a:latin typeface="Arial"/>
              </a:rPr>
              <a:t>Third Outline Level</a:t>
            </a:r>
            <a:endParaRPr b="0" lang="en-IE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E" sz="2000" spc="-1" strike="noStrike">
                <a:latin typeface="Arial"/>
              </a:rPr>
              <a:t>Fourth Outline Level</a:t>
            </a:r>
            <a:endParaRPr b="0" lang="en-IE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000" spc="-1" strike="noStrike">
                <a:latin typeface="Arial"/>
              </a:rPr>
              <a:t>Fifth Outline Level</a:t>
            </a:r>
            <a:endParaRPr b="0" lang="en-IE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000" spc="-1" strike="noStrike">
                <a:latin typeface="Arial"/>
              </a:rPr>
              <a:t>Sixth Outline Level</a:t>
            </a:r>
            <a:endParaRPr b="0" lang="en-IE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000" spc="-1" strike="noStrike">
                <a:latin typeface="Arial"/>
              </a:rPr>
              <a:t>Seventh Outline Level</a:t>
            </a:r>
            <a:endParaRPr b="0" lang="en-IE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10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914400" y="469800"/>
            <a:ext cx="10360080" cy="1466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P802.15.4-Cor1 Report to EC on Unconditional Approval to go to SA Ballot</a:t>
            </a:r>
            <a:endParaRPr b="0" lang="en-IE" sz="3200" spc="-1" strike="noStrike"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1878480" y="1872720"/>
            <a:ext cx="8531280" cy="4730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algn="ctr">
              <a:lnSpc>
                <a:spcPct val="100000"/>
              </a:lnSpc>
              <a:spcBef>
                <a:spcPts val="499"/>
              </a:spcBef>
              <a:buNone/>
            </a:pP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Date: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 2022-03-16</a:t>
            </a:r>
            <a:endParaRPr b="0" lang="en-IE" sz="2000" spc="-1" strike="noStrike">
              <a:latin typeface="Arial"/>
            </a:endParaRPr>
          </a:p>
        </p:txBody>
      </p:sp>
      <p:sp>
        <p:nvSpPr>
          <p:cNvPr id="176" name="CustomShape 3"/>
          <p:cNvSpPr/>
          <p:nvPr/>
        </p:nvSpPr>
        <p:spPr>
          <a:xfrm>
            <a:off x="929160" y="333360"/>
            <a:ext cx="2496600" cy="26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2022</a:t>
            </a:r>
            <a:endParaRPr b="0" lang="en-IE" sz="1800" spc="-1" strike="noStrike">
              <a:latin typeface="Arial"/>
            </a:endParaRPr>
          </a:p>
        </p:txBody>
      </p:sp>
      <p:sp>
        <p:nvSpPr>
          <p:cNvPr id="177" name="CustomShape 4"/>
          <p:cNvSpPr/>
          <p:nvPr/>
        </p:nvSpPr>
        <p:spPr>
          <a:xfrm>
            <a:off x="7143840" y="6475320"/>
            <a:ext cx="4242960" cy="177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178" name="CustomShape 5"/>
          <p:cNvSpPr/>
          <p:nvPr/>
        </p:nvSpPr>
        <p:spPr>
          <a:xfrm>
            <a:off x="5793480" y="6475320"/>
            <a:ext cx="701640" cy="36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FC207BD5-ECEF-4B29-995F-BC5DF7C19D8A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  <p:sp>
        <p:nvSpPr>
          <p:cNvPr id="179" name="CustomShape 6"/>
          <p:cNvSpPr/>
          <p:nvPr/>
        </p:nvSpPr>
        <p:spPr>
          <a:xfrm>
            <a:off x="993600" y="2255760"/>
            <a:ext cx="1444680" cy="377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>
              <a:lnSpc>
                <a:spcPct val="100000"/>
              </a:lnSpc>
              <a:spcBef>
                <a:spcPts val="499"/>
              </a:spcBef>
              <a:buNone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Author(s):</a:t>
            </a:r>
            <a:endParaRPr b="0" lang="en-IE" sz="2000" spc="-1" strike="noStrike">
              <a:latin typeface="Arial"/>
            </a:endParaRPr>
          </a:p>
        </p:txBody>
      </p:sp>
      <p:graphicFrame>
        <p:nvGraphicFramePr>
          <p:cNvPr id="180" name="Table 7"/>
          <p:cNvGraphicFramePr/>
          <p:nvPr/>
        </p:nvGraphicFramePr>
        <p:xfrm>
          <a:off x="1154520" y="2815200"/>
          <a:ext cx="10184760" cy="2937240"/>
        </p:xfrm>
        <a:graphic>
          <a:graphicData uri="http://schemas.openxmlformats.org/drawingml/2006/table">
            <a:tbl>
              <a:tblPr/>
              <a:tblGrid>
                <a:gridCol w="1787400"/>
                <a:gridCol w="2031120"/>
                <a:gridCol w="1468080"/>
                <a:gridCol w="974160"/>
                <a:gridCol w="3924360"/>
              </a:tblGrid>
              <a:tr h="73404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Name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Affiliations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Address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Phone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Email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73404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Pat Kinney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Kinney Consulting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pat.kinney@kinneyconsultingllc.com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3404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Tero Kivinen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Self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kivinen@iki.fi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735480">
                <a:tc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CustomShape 1"/>
          <p:cNvSpPr/>
          <p:nvPr/>
        </p:nvSpPr>
        <p:spPr>
          <a:xfrm>
            <a:off x="914400" y="685800"/>
            <a:ext cx="10357920" cy="1062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P802.15.4-Cor1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 Timeline</a:t>
            </a:r>
            <a:endParaRPr b="0" lang="en-IE" sz="3200" spc="-1" strike="noStrike">
              <a:latin typeface="Arial"/>
            </a:endParaRPr>
          </a:p>
        </p:txBody>
      </p:sp>
      <p:sp>
        <p:nvSpPr>
          <p:cNvPr id="220" name="CustomShape 2"/>
          <p:cNvSpPr/>
          <p:nvPr/>
        </p:nvSpPr>
        <p:spPr>
          <a:xfrm>
            <a:off x="929160" y="333360"/>
            <a:ext cx="2496600" cy="26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2022</a:t>
            </a:r>
            <a:endParaRPr b="0" lang="en-IE" sz="1800" spc="-1" strike="noStrike">
              <a:latin typeface="Arial"/>
            </a:endParaRPr>
          </a:p>
        </p:txBody>
      </p:sp>
      <p:sp>
        <p:nvSpPr>
          <p:cNvPr id="221" name="CustomShape 3"/>
          <p:cNvSpPr/>
          <p:nvPr/>
        </p:nvSpPr>
        <p:spPr>
          <a:xfrm>
            <a:off x="7143840" y="6475320"/>
            <a:ext cx="4242960" cy="177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222" name="CustomShape 4"/>
          <p:cNvSpPr/>
          <p:nvPr/>
        </p:nvSpPr>
        <p:spPr>
          <a:xfrm>
            <a:off x="5793480" y="6475320"/>
            <a:ext cx="701640" cy="36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752AD8B5-B573-4338-9323-082E4DB1A43C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  <p:graphicFrame>
        <p:nvGraphicFramePr>
          <p:cNvPr id="223" name="Table 5"/>
          <p:cNvGraphicFramePr/>
          <p:nvPr/>
        </p:nvGraphicFramePr>
        <p:xfrm>
          <a:off x="1631520" y="2002320"/>
          <a:ext cx="8526600" cy="2224440"/>
        </p:xfrm>
        <a:graphic>
          <a:graphicData uri="http://schemas.openxmlformats.org/drawingml/2006/table">
            <a:tbl>
              <a:tblPr/>
              <a:tblGrid>
                <a:gridCol w="3600360"/>
                <a:gridCol w="2084400"/>
                <a:gridCol w="2842200"/>
              </a:tblGrid>
              <a:tr h="370800"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Open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Close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First SA Ballot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Apr 10, 2022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May 10, 2022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Second SA Ballot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May 14, 2022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May 24, 2022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Third SA Ballot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May 28, 2022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Jun 12 2022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EC to Revcom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Jun 2022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Revcom to SB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Jul 2022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914400" y="685800"/>
            <a:ext cx="10357920" cy="1062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Introduction</a:t>
            </a:r>
            <a:endParaRPr b="0" lang="en-IE" sz="3200" spc="-1" strike="noStrike"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914400" y="1981080"/>
            <a:ext cx="10357920" cy="41101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marL="343080" indent="-341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This document contains the report to the IEEE 802 Executive Committee in support of a request for unconditional approval to send IEEE P802.15.4-Cor1/D4 to SA Ballot.</a:t>
            </a:r>
            <a:endParaRPr b="0" lang="en-IE" sz="2400" spc="-1" strike="noStrike">
              <a:latin typeface="Arial"/>
            </a:endParaRPr>
          </a:p>
          <a:p>
            <a:pPr marL="343080" indent="-341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The WG motion to request unconditional approval was approved during the March session of the 802.15 working group on 15 March 2022.</a:t>
            </a:r>
            <a:endParaRPr b="0" lang="en-IE" sz="2400" spc="-1" strike="noStrike">
              <a:latin typeface="Arial"/>
            </a:endParaRPr>
          </a:p>
          <a:p>
            <a:pPr lvl="1" marL="800280" indent="-3416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Passed in the Working Group  44 yes, 0 no, 2 abstain</a:t>
            </a:r>
            <a:endParaRPr b="0" lang="en-IE" sz="2000" spc="-1" strike="noStrike">
              <a:latin typeface="Arial"/>
            </a:endParaRPr>
          </a:p>
        </p:txBody>
      </p:sp>
      <p:sp>
        <p:nvSpPr>
          <p:cNvPr id="183" name="CustomShape 3"/>
          <p:cNvSpPr/>
          <p:nvPr/>
        </p:nvSpPr>
        <p:spPr>
          <a:xfrm>
            <a:off x="5793480" y="6475320"/>
            <a:ext cx="701640" cy="36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E809A00D-6073-4F32-8B56-E9CF8DF9B8B1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  <p:sp>
        <p:nvSpPr>
          <p:cNvPr id="184" name="CustomShape 4"/>
          <p:cNvSpPr/>
          <p:nvPr/>
        </p:nvSpPr>
        <p:spPr>
          <a:xfrm>
            <a:off x="7143840" y="6475320"/>
            <a:ext cx="4242960" cy="177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185" name="CustomShape 5"/>
          <p:cNvSpPr/>
          <p:nvPr/>
        </p:nvSpPr>
        <p:spPr>
          <a:xfrm>
            <a:off x="929160" y="333360"/>
            <a:ext cx="2496600" cy="26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2022</a:t>
            </a:r>
            <a:endParaRPr b="0" lang="en-IE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914400" y="685800"/>
            <a:ext cx="10357920" cy="1062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Status Summary</a:t>
            </a:r>
            <a:endParaRPr b="0" lang="en-IE" sz="3200" spc="-1" strike="noStrike">
              <a:latin typeface="Arial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914400" y="1981080"/>
            <a:ext cx="10357920" cy="41101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marL="343080" indent="-341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P802.15.4-Cor1 Draft went through four WG Letter Ballots. Draft P802.15.4-Cor1/D4 achieved &gt; 75% needed for an approved draft</a:t>
            </a:r>
            <a:endParaRPr b="0" lang="en-IE" sz="2400" spc="-1" strike="noStrike">
              <a:latin typeface="Arial"/>
            </a:endParaRPr>
          </a:p>
          <a:p>
            <a:pPr marL="343080" indent="-341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TG has resolved 31 comments received on drafts P802.15.4-Cor1/D1, resolved 3 comments received on draft P802.15.4-Cor1/D2, resolved 3 comments received on draft P802.15.4-Cor1/D3, and received no comments for P802.15.4-Cor1/D4.</a:t>
            </a:r>
            <a:endParaRPr b="0" lang="en-IE" sz="2400" spc="-1" strike="noStrike">
              <a:latin typeface="Arial"/>
            </a:endParaRPr>
          </a:p>
        </p:txBody>
      </p:sp>
      <p:sp>
        <p:nvSpPr>
          <p:cNvPr id="188" name="CustomShape 3"/>
          <p:cNvSpPr/>
          <p:nvPr/>
        </p:nvSpPr>
        <p:spPr>
          <a:xfrm>
            <a:off x="5793480" y="6475320"/>
            <a:ext cx="701640" cy="36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E0DE72D5-69E9-4A3C-8318-6BB129005600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  <p:sp>
        <p:nvSpPr>
          <p:cNvPr id="189" name="CustomShape 4"/>
          <p:cNvSpPr/>
          <p:nvPr/>
        </p:nvSpPr>
        <p:spPr>
          <a:xfrm>
            <a:off x="7143840" y="6475320"/>
            <a:ext cx="4242960" cy="177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190" name="CustomShape 5"/>
          <p:cNvSpPr/>
          <p:nvPr/>
        </p:nvSpPr>
        <p:spPr>
          <a:xfrm>
            <a:off x="929160" y="333360"/>
            <a:ext cx="2496600" cy="26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2022</a:t>
            </a:r>
            <a:endParaRPr b="0" lang="en-IE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929160" y="333360"/>
            <a:ext cx="2496600" cy="26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2022</a:t>
            </a:r>
            <a:endParaRPr b="0" lang="en-IE" sz="1800" spc="-1" strike="noStrike">
              <a:latin typeface="Arial"/>
            </a:endParaRPr>
          </a:p>
        </p:txBody>
      </p:sp>
      <p:sp>
        <p:nvSpPr>
          <p:cNvPr id="192" name="CustomShape 2"/>
          <p:cNvSpPr/>
          <p:nvPr/>
        </p:nvSpPr>
        <p:spPr>
          <a:xfrm>
            <a:off x="7143840" y="6475320"/>
            <a:ext cx="4242960" cy="177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193" name="CustomShape 3"/>
          <p:cNvSpPr/>
          <p:nvPr/>
        </p:nvSpPr>
        <p:spPr>
          <a:xfrm>
            <a:off x="5793480" y="6475320"/>
            <a:ext cx="701640" cy="36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78005DF2-3F96-4741-ADF3-3997F750406D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  <p:sp>
        <p:nvSpPr>
          <p:cNvPr id="194" name="CustomShape 4"/>
          <p:cNvSpPr/>
          <p:nvPr/>
        </p:nvSpPr>
        <p:spPr>
          <a:xfrm>
            <a:off x="0" y="685800"/>
            <a:ext cx="10358280" cy="5796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Results – P802.15.4-Cor1</a:t>
            </a:r>
            <a:endParaRPr b="0" lang="en-IE" sz="3200" spc="-1" strike="noStrike">
              <a:latin typeface="Arial"/>
            </a:endParaRPr>
          </a:p>
        </p:txBody>
      </p:sp>
      <p:graphicFrame>
        <p:nvGraphicFramePr>
          <p:cNvPr id="195" name="Table 5"/>
          <p:cNvGraphicFramePr/>
          <p:nvPr/>
        </p:nvGraphicFramePr>
        <p:xfrm>
          <a:off x="335520" y="1376640"/>
          <a:ext cx="11448720" cy="4896000"/>
        </p:xfrm>
        <a:graphic>
          <a:graphicData uri="http://schemas.openxmlformats.org/drawingml/2006/table">
            <a:tbl>
              <a:tblPr/>
              <a:tblGrid>
                <a:gridCol w="607320"/>
                <a:gridCol w="1212120"/>
                <a:gridCol w="2155320"/>
                <a:gridCol w="1308600"/>
                <a:gridCol w="528840"/>
                <a:gridCol w="817920"/>
                <a:gridCol w="817920"/>
                <a:gridCol w="779400"/>
                <a:gridCol w="884880"/>
                <a:gridCol w="846720"/>
                <a:gridCol w="654480"/>
                <a:gridCol w="835560"/>
              </a:tblGrid>
              <a:tr h="96588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ID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Close Date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Title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Type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Pool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Return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%Return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Abstain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%Abstain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Approve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Disapprove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%Approve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4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187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17-Nov-2021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 Letter Ballot for P802.15.4-Cor1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/D1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115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69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60.00%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5.80%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64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98.46%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4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188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13-Dec-2021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First recirculation draft, P802.15.4-Cor1/D2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115</a:t>
                      </a:r>
                      <a:endParaRPr b="0" lang="en-IE" sz="12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9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7.83%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8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88.89%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4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189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12-Jan-2022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P802.15.4-Cor1/D3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Accumulated Tally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115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70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60.87%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4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5.71%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65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98.48%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4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189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12-Jan-2022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P802.15.4-Cor1/D3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115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10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8.70%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10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100%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040"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Accumulated Tally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115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74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64.35%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4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5.41%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70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100%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04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190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16-Feb-2022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Third recirculation draft, P802.15.4-Cor1/D4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115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9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7.83%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11.11%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8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100%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040"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Accumulated Tally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115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75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65.22%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4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5.33%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71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100%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760"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914400" y="685800"/>
            <a:ext cx="10357920" cy="1062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Comments – P802.15.4-Cor1</a:t>
            </a:r>
            <a:endParaRPr b="0" lang="en-IE" sz="3200" spc="-1" strike="noStrike"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929160" y="333360"/>
            <a:ext cx="2496600" cy="26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2022</a:t>
            </a:r>
            <a:endParaRPr b="0" lang="en-IE" sz="1800" spc="-1" strike="noStrike">
              <a:latin typeface="Arial"/>
            </a:endParaRPr>
          </a:p>
        </p:txBody>
      </p:sp>
      <p:sp>
        <p:nvSpPr>
          <p:cNvPr id="198" name="CustomShape 3"/>
          <p:cNvSpPr/>
          <p:nvPr/>
        </p:nvSpPr>
        <p:spPr>
          <a:xfrm>
            <a:off x="7143840" y="6475320"/>
            <a:ext cx="4242960" cy="177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199" name="CustomShape 4"/>
          <p:cNvSpPr/>
          <p:nvPr/>
        </p:nvSpPr>
        <p:spPr>
          <a:xfrm>
            <a:off x="5793480" y="6475320"/>
            <a:ext cx="701640" cy="36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B952836A-2434-4E64-AEAE-43BE758E587B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  <p:graphicFrame>
        <p:nvGraphicFramePr>
          <p:cNvPr id="200" name="Table 5"/>
          <p:cNvGraphicFramePr/>
          <p:nvPr/>
        </p:nvGraphicFramePr>
        <p:xfrm>
          <a:off x="1310040" y="1715040"/>
          <a:ext cx="9568800" cy="4557600"/>
        </p:xfrm>
        <a:graphic>
          <a:graphicData uri="http://schemas.openxmlformats.org/drawingml/2006/table">
            <a:tbl>
              <a:tblPr/>
              <a:tblGrid>
                <a:gridCol w="1000440"/>
                <a:gridCol w="1667160"/>
                <a:gridCol w="4381200"/>
                <a:gridCol w="2520360"/>
              </a:tblGrid>
              <a:tr h="106056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ID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Close Date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Title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 Number of Comments received (Yes and No votes)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187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17-Nov-2021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Technical Letter Ballot for P802.15.4-Cor1/D1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31 (2 T, 29 E)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188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13-Dec-2021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First recirculation draft, P802.15.4-Cor1/D2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 (2 T, 1 E)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189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12-Jan-2022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Second recirculation draft, P802.15.4-Cor1/D3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 (0 T, 3 E)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190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16-Feb-2022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Third recirculation draft, P802.15.4-Cor1/D4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 (0 T, 0 E)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320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37 (4 T, 33 E)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914400" y="685800"/>
            <a:ext cx="10357920" cy="1062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IEEE-SA Mandatory Editorial Coordination</a:t>
            </a:r>
            <a:endParaRPr b="0" lang="en-IE" sz="3200" spc="-1" strike="noStrike"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914400" y="1729080"/>
            <a:ext cx="10357920" cy="41101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marL="343080" indent="-34164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Mandatory Editorial Coordination (MEC) completed in the final report:</a:t>
            </a:r>
            <a:endParaRPr b="0" lang="en-IE" sz="2400" spc="-1" strike="noStrike">
              <a:latin typeface="Arial"/>
            </a:endParaRPr>
          </a:p>
          <a:p>
            <a:pPr marL="343080" indent="-34164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endParaRPr b="0" lang="en-IE" sz="2400" spc="-1" strike="noStrike">
              <a:latin typeface="Arial"/>
            </a:endParaRPr>
          </a:p>
          <a:p>
            <a:pPr marL="72000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From: Michelle Turner &lt;m.d.turner@ieee.org&gt;</a:t>
            </a:r>
            <a:endParaRPr b="0" lang="en-IE" sz="1200" spc="-1" strike="noStrike">
              <a:latin typeface="Arial"/>
            </a:endParaRPr>
          </a:p>
          <a:p>
            <a:pPr marL="72000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To: Christy Bahn &lt;c.bahn@ieee.org&gt;, Pat Kinney &lt;pat.kinney@kinneyconsultingllc.com&gt;, </a:t>
            </a:r>
            <a:endParaRPr b="0" lang="en-IE" sz="1200" spc="-1" strike="noStrike">
              <a:latin typeface="Arial"/>
            </a:endParaRPr>
          </a:p>
          <a:p>
            <a:pPr marL="72000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	</a:t>
            </a:r>
            <a:r>
              <a:rPr b="0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Tero Kivinen &lt;kivinen@iki.fi&gt;</a:t>
            </a:r>
            <a:endParaRPr b="0" lang="en-IE" sz="1200" spc="-1" strike="noStrike">
              <a:latin typeface="Arial"/>
            </a:endParaRPr>
          </a:p>
          <a:p>
            <a:pPr marL="72000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Subject: 802.15.4_Cor 1 MEC report</a:t>
            </a:r>
            <a:endParaRPr b="0" lang="en-IE" sz="1200" spc="-1" strike="noStrike">
              <a:latin typeface="Arial"/>
            </a:endParaRPr>
          </a:p>
          <a:p>
            <a:pPr marL="72000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Date: Thu, 17 Mar 2022 15:17:56 -0400</a:t>
            </a:r>
            <a:endParaRPr b="0" lang="en-IE" sz="1200" spc="-1" strike="noStrike">
              <a:latin typeface="Arial"/>
            </a:endParaRPr>
          </a:p>
          <a:p>
            <a:pPr marL="72000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endParaRPr b="0" lang="en-IE" sz="1200" spc="-1" strike="noStrike">
              <a:latin typeface="Arial"/>
            </a:endParaRPr>
          </a:p>
          <a:p>
            <a:pPr marL="72000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Hello Pat,</a:t>
            </a:r>
            <a:endParaRPr b="0" lang="en-IE" sz="1200" spc="-1" strike="noStrike">
              <a:latin typeface="Arial"/>
            </a:endParaRPr>
          </a:p>
          <a:p>
            <a:pPr marL="72000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Saving trees or attachments. Please let this email serve as the MEC report for</a:t>
            </a:r>
            <a:endParaRPr b="0" lang="en-IE" sz="1200" spc="-1" strike="noStrike">
              <a:latin typeface="Arial"/>
            </a:endParaRPr>
          </a:p>
          <a:p>
            <a:pPr marL="72000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IEEE P802.15.4_Cor1. My official comment is: "This draft meets all editorial</a:t>
            </a:r>
            <a:endParaRPr b="0" lang="en-IE" sz="1200" spc="-1" strike="noStrike">
              <a:latin typeface="Arial"/>
            </a:endParaRPr>
          </a:p>
          <a:p>
            <a:pPr marL="72000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requirements". Thank you.</a:t>
            </a:r>
            <a:endParaRPr b="0" lang="en-IE" sz="1200" spc="-1" strike="noStrike">
              <a:latin typeface="Arial"/>
            </a:endParaRPr>
          </a:p>
          <a:p>
            <a:pPr marL="72000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--</a:t>
            </a:r>
            <a:endParaRPr b="0" lang="en-IE" sz="1200" spc="-1" strike="noStrike">
              <a:latin typeface="Arial"/>
            </a:endParaRPr>
          </a:p>
          <a:p>
            <a:pPr marL="72000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Michelle Turner</a:t>
            </a:r>
            <a:endParaRPr b="0" lang="en-IE" sz="1200" spc="-1" strike="noStrike">
              <a:latin typeface="Arial"/>
            </a:endParaRPr>
          </a:p>
          <a:p>
            <a:pPr marL="72000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Manager, Content Production and Management</a:t>
            </a:r>
            <a:endParaRPr b="0" lang="en-IE" sz="1200" spc="-1" strike="noStrike">
              <a:latin typeface="Arial"/>
            </a:endParaRPr>
          </a:p>
          <a:p>
            <a:pPr marL="72000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IEEE Standards Association</a:t>
            </a:r>
            <a:endParaRPr b="0" lang="en-IE" sz="1200" spc="-1" strike="noStrike">
              <a:latin typeface="Arial"/>
            </a:endParaRPr>
          </a:p>
          <a:p>
            <a:pPr marL="343080" indent="-34164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endParaRPr b="0" lang="en-IE" sz="1200" spc="-1" strike="noStrike">
              <a:latin typeface="Arial"/>
            </a:endParaRPr>
          </a:p>
        </p:txBody>
      </p:sp>
      <p:sp>
        <p:nvSpPr>
          <p:cNvPr id="203" name="CustomShape 3"/>
          <p:cNvSpPr/>
          <p:nvPr/>
        </p:nvSpPr>
        <p:spPr>
          <a:xfrm>
            <a:off x="5793480" y="6475320"/>
            <a:ext cx="701640" cy="36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46200879-3703-4092-BDA6-A1B4EE758820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  <p:sp>
        <p:nvSpPr>
          <p:cNvPr id="204" name="CustomShape 4"/>
          <p:cNvSpPr/>
          <p:nvPr/>
        </p:nvSpPr>
        <p:spPr>
          <a:xfrm>
            <a:off x="7143840" y="6475320"/>
            <a:ext cx="4242960" cy="177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205" name="CustomShape 5"/>
          <p:cNvSpPr/>
          <p:nvPr/>
        </p:nvSpPr>
        <p:spPr>
          <a:xfrm>
            <a:off x="929160" y="333360"/>
            <a:ext cx="2496600" cy="26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2022</a:t>
            </a:r>
            <a:endParaRPr b="0" lang="en-IE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929160" y="640080"/>
            <a:ext cx="10650960" cy="2008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Unsatisfied Technical comments by “No” voting commenter</a:t>
            </a:r>
            <a:br/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(0 must-be-satisfied comments received in LB190)</a:t>
            </a:r>
            <a:br/>
            <a:br/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No votes in LB190</a:t>
            </a:r>
            <a:endParaRPr b="0" lang="en-IE" sz="3200" spc="-1" strike="noStrike">
              <a:latin typeface="Arial"/>
            </a:endParaRPr>
          </a:p>
        </p:txBody>
      </p:sp>
      <p:sp>
        <p:nvSpPr>
          <p:cNvPr id="207" name="CustomShape 2"/>
          <p:cNvSpPr/>
          <p:nvPr/>
        </p:nvSpPr>
        <p:spPr>
          <a:xfrm>
            <a:off x="929160" y="333360"/>
            <a:ext cx="2496600" cy="26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2022</a:t>
            </a:r>
            <a:endParaRPr b="0" lang="en-IE" sz="1800" spc="-1" strike="noStrike">
              <a:latin typeface="Arial"/>
            </a:endParaRPr>
          </a:p>
        </p:txBody>
      </p:sp>
      <p:sp>
        <p:nvSpPr>
          <p:cNvPr id="208" name="CustomShape 3"/>
          <p:cNvSpPr/>
          <p:nvPr/>
        </p:nvSpPr>
        <p:spPr>
          <a:xfrm>
            <a:off x="7143840" y="6475320"/>
            <a:ext cx="4242960" cy="177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209" name="CustomShape 4"/>
          <p:cNvSpPr/>
          <p:nvPr/>
        </p:nvSpPr>
        <p:spPr>
          <a:xfrm>
            <a:off x="5793480" y="6475320"/>
            <a:ext cx="701640" cy="36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92190BB-2921-4A2D-961D-07135DE499DA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  <p:graphicFrame>
        <p:nvGraphicFramePr>
          <p:cNvPr id="210" name="Table 5"/>
          <p:cNvGraphicFramePr/>
          <p:nvPr/>
        </p:nvGraphicFramePr>
        <p:xfrm>
          <a:off x="1780920" y="3087720"/>
          <a:ext cx="8424360" cy="2315880"/>
        </p:xfrm>
        <a:graphic>
          <a:graphicData uri="http://schemas.openxmlformats.org/drawingml/2006/table">
            <a:tbl>
              <a:tblPr/>
              <a:tblGrid>
                <a:gridCol w="4495320"/>
                <a:gridCol w="547920"/>
                <a:gridCol w="547920"/>
                <a:gridCol w="547920"/>
                <a:gridCol w="547920"/>
                <a:gridCol w="868680"/>
                <a:gridCol w="869040"/>
              </a:tblGrid>
              <a:tr h="34488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Voter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187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188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189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190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</a:tr>
              <a:tr h="527760"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50960"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  <a:tr h="347760"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4488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>
            <a:off x="914400" y="640080"/>
            <a:ext cx="10357920" cy="210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Unsatisfied Technical Comments in Categories</a:t>
            </a:r>
            <a:br/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(No must-be-satisfied comments received in LB190)</a:t>
            </a:r>
            <a:br/>
            <a:br/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No votes in LB190</a:t>
            </a:r>
            <a:endParaRPr b="0" lang="en-IE" sz="3200" spc="-1" strike="noStrike">
              <a:latin typeface="Arial"/>
            </a:endParaRPr>
          </a:p>
        </p:txBody>
      </p:sp>
      <p:sp>
        <p:nvSpPr>
          <p:cNvPr id="212" name="CustomShape 2"/>
          <p:cNvSpPr/>
          <p:nvPr/>
        </p:nvSpPr>
        <p:spPr>
          <a:xfrm>
            <a:off x="929160" y="333360"/>
            <a:ext cx="2496600" cy="26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2022</a:t>
            </a:r>
            <a:endParaRPr b="0" lang="en-IE" sz="1800" spc="-1" strike="noStrike">
              <a:latin typeface="Arial"/>
            </a:endParaRPr>
          </a:p>
        </p:txBody>
      </p:sp>
      <p:sp>
        <p:nvSpPr>
          <p:cNvPr id="213" name="CustomShape 3"/>
          <p:cNvSpPr/>
          <p:nvPr/>
        </p:nvSpPr>
        <p:spPr>
          <a:xfrm>
            <a:off x="7143840" y="6475320"/>
            <a:ext cx="4242960" cy="177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214" name="CustomShape 4"/>
          <p:cNvSpPr/>
          <p:nvPr/>
        </p:nvSpPr>
        <p:spPr>
          <a:xfrm>
            <a:off x="5793480" y="6475320"/>
            <a:ext cx="701640" cy="36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6F2BE727-98E7-4206-BA33-8B4A75CD4CEE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CustomShape 1"/>
          <p:cNvSpPr/>
          <p:nvPr/>
        </p:nvSpPr>
        <p:spPr>
          <a:xfrm>
            <a:off x="929520" y="640080"/>
            <a:ext cx="10357920" cy="2008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</a:t>
            </a:r>
            <a:br/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(No must-be-satisfied comments received in LB190)</a:t>
            </a:r>
            <a:br/>
            <a:br/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No votes in LB190</a:t>
            </a:r>
            <a:endParaRPr b="0" lang="en-IE" sz="3200" spc="-1" strike="noStrike">
              <a:latin typeface="Arial"/>
            </a:endParaRPr>
          </a:p>
        </p:txBody>
      </p:sp>
      <p:sp>
        <p:nvSpPr>
          <p:cNvPr id="216" name="CustomShape 2"/>
          <p:cNvSpPr/>
          <p:nvPr/>
        </p:nvSpPr>
        <p:spPr>
          <a:xfrm>
            <a:off x="5793480" y="6475320"/>
            <a:ext cx="701640" cy="36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D40FD2BE-28AA-4128-80BD-47E13ED33659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  <p:sp>
        <p:nvSpPr>
          <p:cNvPr id="217" name="CustomShape 3"/>
          <p:cNvSpPr/>
          <p:nvPr/>
        </p:nvSpPr>
        <p:spPr>
          <a:xfrm>
            <a:off x="929520" y="333720"/>
            <a:ext cx="2496600" cy="26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2022</a:t>
            </a:r>
            <a:endParaRPr b="0" lang="en-IE" sz="1800" spc="-1" strike="noStrike">
              <a:latin typeface="Arial"/>
            </a:endParaRPr>
          </a:p>
        </p:txBody>
      </p:sp>
      <p:sp>
        <p:nvSpPr>
          <p:cNvPr id="218" name="CustomShape 4"/>
          <p:cNvSpPr/>
          <p:nvPr/>
        </p:nvSpPr>
        <p:spPr>
          <a:xfrm>
            <a:off x="7143840" y="6477480"/>
            <a:ext cx="4242960" cy="177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b="0" lang="en-IE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5920</TotalTime>
  <Application>LibreOffice/7.3.1.3$Linux_X86_64 LibreOffice_project/30$Build-3</Application>
  <AppVersion>15.0000</AppVersion>
  <Words>654</Words>
  <Paragraphs>166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2019-11-09T15:46:46Z</dcterms:created>
  <dc:creator>Pat Kinney</dc:creator>
  <dc:description/>
  <dc:language>en-US</dc:language>
  <cp:lastModifiedBy/>
  <cp:lastPrinted>1601-01-01T00:00:00Z</cp:lastPrinted>
  <dcterms:modified xsi:type="dcterms:W3CDTF">2022-03-17T22:03:05Z</dcterms:modified>
  <cp:revision>184</cp:revision>
  <dc:subject/>
  <dc:title>P802.15.13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TPClassification">
    <vt:lpwstr>CTP_NT</vt:lpwstr>
  </property>
  <property fmtid="{D5CDD505-2E9C-101B-9397-08002B2CF9AE}" pid="3" name="CTP_BU">
    <vt:lpwstr>NA</vt:lpwstr>
  </property>
  <property fmtid="{D5CDD505-2E9C-101B-9397-08002B2CF9AE}" pid="4" name="CTP_IDSID">
    <vt:lpwstr>NA</vt:lpwstr>
  </property>
  <property fmtid="{D5CDD505-2E9C-101B-9397-08002B2CF9AE}" pid="5" name="CTP_TimeStamp">
    <vt:lpwstr>2020-02-02 19:26:57Z</vt:lpwstr>
  </property>
  <property fmtid="{D5CDD505-2E9C-101B-9397-08002B2CF9AE}" pid="6" name="CTP_WWID">
    <vt:lpwstr>NA</vt:lpwstr>
  </property>
  <property fmtid="{D5CDD505-2E9C-101B-9397-08002B2CF9AE}" pid="7" name="HiddenSlides">
    <vt:i4>0</vt:i4>
  </property>
  <property fmtid="{D5CDD505-2E9C-101B-9397-08002B2CF9AE}" pid="8" name="HyperlinksChanged">
    <vt:bool>0</vt:bool>
  </property>
  <property fmtid="{D5CDD505-2E9C-101B-9397-08002B2CF9AE}" pid="9" name="LinksUpToDate">
    <vt:bool>0</vt:bool>
  </property>
  <property fmtid="{D5CDD505-2E9C-101B-9397-08002B2CF9AE}" pid="10" name="MMClips">
    <vt:i4>0</vt:i4>
  </property>
  <property fmtid="{D5CDD505-2E9C-101B-9397-08002B2CF9AE}" pid="11" name="Notes">
    <vt:i4>7</vt:i4>
  </property>
  <property fmtid="{D5CDD505-2E9C-101B-9397-08002B2CF9AE}" pid="12" name="PresentationFormat">
    <vt:lpwstr>Widescreen</vt:lpwstr>
  </property>
  <property fmtid="{D5CDD505-2E9C-101B-9397-08002B2CF9AE}" pid="13" name="ScaleCrop">
    <vt:bool>0</vt:bool>
  </property>
  <property fmtid="{D5CDD505-2E9C-101B-9397-08002B2CF9AE}" pid="14" name="ShareDoc">
    <vt:bool>0</vt:bool>
  </property>
  <property fmtid="{D5CDD505-2E9C-101B-9397-08002B2CF9AE}" pid="15" name="Slides">
    <vt:i4>10</vt:i4>
  </property>
  <property fmtid="{D5CDD505-2E9C-101B-9397-08002B2CF9AE}" pid="16" name="TitusGUID">
    <vt:lpwstr>8cbb5918-7074-460f-8109-a37032fced48</vt:lpwstr>
  </property>
</Properties>
</file>