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E" sz="4400" spc="-1" strike="noStrike">
                <a:latin typeface="Arial"/>
              </a:rPr>
              <a:t>Click to move the slide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IE" sz="2000" spc="-1" strike="noStrike">
                <a:latin typeface="Arial"/>
              </a:rPr>
              <a:t>Click to edit the notes format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IE" sz="1400" spc="-1" strike="noStrike">
                <a:latin typeface="Times New Roman"/>
              </a:rPr>
              <a:t>&lt;header&gt;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I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IE" sz="1400" spc="-1" strike="noStrike">
                <a:latin typeface="Times New Roman"/>
              </a:rPr>
              <a:t>&lt;date/time&gt;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IE" sz="1400" spc="-1" strike="noStrike">
                <a:latin typeface="Times New Roman"/>
              </a:defRPr>
            </a:lvl1pPr>
          </a:lstStyle>
          <a:p>
            <a:r>
              <a:rPr b="0" lang="en-IE" sz="1400" spc="-1" strike="noStrike">
                <a:latin typeface="Times New Roman"/>
              </a:rPr>
              <a:t>&lt;footer&gt;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I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53EF85CD-E275-4282-BA41-4DE0A256012A}" type="slidenum">
              <a:rPr b="0" lang="en-IE" sz="1400" spc="-1" strike="noStrike">
                <a:latin typeface="Times New Roman"/>
              </a:rPr>
              <a:t>&lt;number&gt;</a:t>
            </a:fld>
            <a:endParaRPr b="0" lang="en-I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7D4B88D-A89E-4D6C-B198-BB958F193F3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120" cy="3465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2674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endParaRPr b="0" lang="en-IE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2508982-859D-471E-82FF-251C4065171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D9EB1D3-A923-474C-9091-025DE731021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120" cy="3465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2674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endParaRPr b="0" lang="en-IE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15F518B-DDD0-492E-8102-1B4840073BE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A50F1DA-00FD-4EF1-B133-C890A06EB4D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4E01275-43AB-49DB-B51B-4639D8CA708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22E8551-2A74-4012-B677-763621FADF8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E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15-22-0031-03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15-22-0031-03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15-22-0031-03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15-22-0031-03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IE" sz="1800" spc="-1" strike="noStrike">
                <a:latin typeface="Arial"/>
              </a:rPr>
              <a:t>Click to edit the title text format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0440" cy="1467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P802.15.4-Cor1 Report to EC on Unconditional Approval to go to SA Ballot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1640" cy="473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2022-03-16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46E56E2-1168-4E45-8FF4-7E0AE3572ED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040" cy="378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en-IE" sz="2000" spc="-1" strike="noStrike">
              <a:latin typeface="Arial"/>
            </a:endParaRPr>
          </a:p>
        </p:txBody>
      </p:sp>
      <p:graphicFrame>
        <p:nvGraphicFramePr>
          <p:cNvPr id="180" name="Table 7"/>
          <p:cNvGraphicFramePr/>
          <p:nvPr/>
        </p:nvGraphicFramePr>
        <p:xfrm>
          <a:off x="1154520" y="2815200"/>
          <a:ext cx="10184760" cy="2937240"/>
        </p:xfrm>
        <a:graphic>
          <a:graphicData uri="http://schemas.openxmlformats.org/drawingml/2006/table">
            <a:tbl>
              <a:tblPr/>
              <a:tblGrid>
                <a:gridCol w="1787400"/>
                <a:gridCol w="2031120"/>
                <a:gridCol w="1468080"/>
                <a:gridCol w="974160"/>
                <a:gridCol w="3924360"/>
              </a:tblGrid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Name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Affiliations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Address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Phone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Email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Pat Kinney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Kinney Consulting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pat.kinney@kinneyconsultingllc.com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Tero Kivinen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Self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kivinen@iki.fi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35480"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P802.15.4-Cor1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F70B05D-EDD1-46A3-971A-7CA5C3FD862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44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10,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10,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14,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24,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28,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12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Executive Committee in support of a request for unconditional approval to send IEEE P802.15.4-Cor1/D4 to SA Ballot.</a:t>
            </a:r>
            <a:endParaRPr b="0" lang="en-IE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March session of the 802.15 working group on 15 March 2022.</a:t>
            </a:r>
            <a:endParaRPr b="0" lang="en-IE" sz="2400" spc="-1" strike="noStrike">
              <a:latin typeface="Arial"/>
            </a:endParaRPr>
          </a:p>
          <a:p>
            <a:pPr lvl="1" marL="800280" indent="-3416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44 yes, 0 no, 2 abstain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D62A16F-E6B9-4910-8741-22938D58B57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P802.15.4-Cor1 Draft went through four WG Letter Ballots. Draft P802.15.4-Cor1/D4 achieved &gt; 75% needed for an approved draft</a:t>
            </a:r>
            <a:endParaRPr b="0" lang="en-IE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31 comments received on drafts P802.15.4-Cor1/D1, resolved 3 comments received on draft P802.15.4-Cor1/D2, resolved 3 comments received on draft P802.15.4-Cor1/D3, and received no comments for P802.15.4-Cor1/D4.</a:t>
            </a:r>
            <a:endParaRPr b="0" lang="en-IE" sz="2400" spc="-1" strike="noStrike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AADAA58-15E1-47FA-8F3A-2AF04C71E91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D705D38-3304-4520-8E5E-43466DF8D3B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8640" cy="579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P802.15.4-Cor1</a:t>
            </a:r>
            <a:endParaRPr b="0" lang="en-IE" sz="3200" spc="-1" strike="noStrike"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376640"/>
          <a:ext cx="11448720" cy="489600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187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17-Nov-2021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P802.15.4-Cor1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60.00%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98.46%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188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13-Dec-2021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P802.15.4-Cor1/D2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7.83%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88.89%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12-Jan-2022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P802.15.4-Cor1/D3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60.87%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5.71%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98.48%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12-Jan-2022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P802.15.4-Cor1/D3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8.70%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64.35%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5.41%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16-Feb-2022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P802.15.4-Cor1/D4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7.83%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11.11%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65.22%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5.33%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P802.15.4-Cor1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218EFBF-FB45-43C1-9676-52FE2DA613C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15040"/>
          <a:ext cx="9568800" cy="455760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187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17-Nov-2021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P802.15.4-Cor1/D1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 (2 T, 29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188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13-Dec-2021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P802.15.4-Cor1/D2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(2 T, 1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189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12-Jan-2022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P802.15.4-Cor1/D3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(0 T, 3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190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16-Feb-2022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Third recirculation draft, P802.15.4-Cor1/D4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 (0 T, 0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37 (4 T, 33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164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b="1" lang="en-US" sz="2400" spc="-1" strike="noStrike" u="sng">
                <a:solidFill>
                  <a:srgbClr val="ccccff">
                    <a:alpha val="88000"/>
                  </a:srgbClr>
                </a:solidFill>
                <a:uFillTx/>
                <a:latin typeface="Times New Roman"/>
                <a:ea typeface="MS Gothic"/>
              </a:rPr>
              <a:t>XXX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b="0" lang="en-IE" sz="2400" spc="-1" strike="noStrike"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424852B-DC9B-452E-B07B-150873CFA1B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1320" cy="20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Technical comments by “No” voting commenter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LB190)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LB190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D301D84-74F9-4996-B818-BE1024351D0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1588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187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188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189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190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8280" cy="2100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Technical Comments in Categories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LB190)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LB190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7926F4C-60FC-40DE-AA04-0853009BFB4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8280" cy="20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LB190)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LB190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CB776C1-6140-423F-8E43-F752A33EDF5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5917</TotalTime>
  <Application>LibreOffice/7.3.1.3$Linux_X86_64 LibreOffice_project/30$Build-3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/>
  <cp:lastPrinted>1601-01-01T00:00:00Z</cp:lastPrinted>
  <dcterms:modified xsi:type="dcterms:W3CDTF">2022-03-16T15:30:42Z</dcterms:modified>
  <cp:revision>183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