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IE" sz="4400" spc="-1" strike="noStrike">
                <a:latin typeface="Arial"/>
              </a:rPr>
              <a:t>Click to move the slide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2000" spc="-1" strike="noStrike">
                <a:latin typeface="Arial"/>
              </a:rPr>
              <a:t>Click to edit the notes format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1400" spc="-1" strike="noStrike">
                <a:latin typeface="Times New Roman"/>
              </a:rPr>
              <a:t>&lt;header&gt;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en-IE" sz="1400" spc="-1" strike="noStrike">
                <a:latin typeface="Times New Roman"/>
              </a:rPr>
              <a:t>&lt;date/time&gt;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en-IE" sz="1400" spc="-1" strike="noStrike">
                <a:latin typeface="Times New Roman"/>
              </a:rPr>
              <a:t>&lt;footer&gt;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BA094523-3EDA-4AF9-9AC3-BF18CD681AF9}" type="slidenum">
              <a:rPr b="0" lang="en-IE" sz="1400" spc="-1" strike="noStrike">
                <a:latin typeface="Times New Roman"/>
              </a:rPr>
              <a:t>&lt;number&gt;</a:t>
            </a:fld>
            <a:endParaRPr b="0" lang="en-I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D094509-9858-4C37-A550-BD2DDDE5F79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26074C0-A668-4AC4-B74A-4E9EF8242B2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729FCEC-2197-42D4-AA64-F8D18DA3A9A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4775757-35C2-449D-9E05-AB059902BD7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88F8F88-B576-41C7-B333-449308F8CF2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F0361C3-914D-498E-B5EE-9397DB4C5CA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A55F61-8E01-4DD9-8D36-AE5EA054A42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15-22-0031-00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15-22-0031-00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15-22-0031-00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15-22-0031-00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E" sz="1800" spc="-1" strike="noStrike">
                <a:latin typeface="Arial"/>
              </a:rPr>
              <a:t>Click to edit the title text format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entor.ieee.org/802.15/dcn/20/15-20-0378-00-09ma-mec-review-tg9ma.pdf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P802.15.4-Cor1 Report to EC on Unconditional Approval to go to SA Ballot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2022-01-18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C1714DE-F41F-4764-90A0-4937AA0014C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IE" sz="2000" spc="-1" strike="noStrike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4760" cy="2937240"/>
        </p:xfrm>
        <a:graphic>
          <a:graphicData uri="http://schemas.openxmlformats.org/drawingml/2006/table">
            <a:tbl>
              <a:tblPr/>
              <a:tblGrid>
                <a:gridCol w="1787400"/>
                <a:gridCol w="2031120"/>
                <a:gridCol w="1468080"/>
                <a:gridCol w="974160"/>
                <a:gridCol w="3924360"/>
              </a:tblGrid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Name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Affiliations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Address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Phone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Email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 Kinney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Kinney Consulting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pat.kinney@kinneyconsultingllc.com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Kivinen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Self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kivinen@iki.fi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35480"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P802.15.4-Cor1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0DEFE5A-9C7A-4543-BB12-D7B00EB405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44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 1,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15,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30,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5,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21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P802.15.4-Cor1/D4 to SA Ballot.</a:t>
            </a:r>
            <a:endParaRPr b="0" lang="en-IE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January session of the 802.15 working group on 26 January 2022.</a:t>
            </a:r>
            <a:endParaRPr b="0" lang="en-IE" sz="2400" spc="-1" strike="noStrike"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X yes, X no, X abstain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F2DF999-4BA8-466F-A393-CE82ABC86D5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P802.15.4-Cor1 Draft went through four WG Letter Ballots. Draft P802.15.4-Cor1/D4 achieved &gt; 75% needed for an approved draft</a:t>
            </a:r>
            <a:endParaRPr b="0" lang="en-IE" sz="24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31 comments received on drafts P802.15.4-Cor1/D1, resolved 3 comments received on draft P802.15.4-Cor1/D2, resolved 3 comments received on draft P802.15.4-Cor1/D3, and received no comments for P802.15.4-Cor1/D4.</a:t>
            </a:r>
            <a:endParaRPr b="0" lang="en-IE" sz="24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5C068F7-86BF-4266-9E9F-8714CA20651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F60BC47-CA86-4F5B-B7A0-863BA43D4DF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P802.15.4-Cor1</a:t>
            </a:r>
            <a:endParaRPr b="0" lang="en-IE" sz="3200" spc="-1" strike="noStrike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376640"/>
          <a:ext cx="11448720" cy="489600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187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17-Nov-2021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P802.15.4-Cor1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60.00%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98.46%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13-Dec-2021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P802.15.4-Cor1/D2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7.83%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88.89%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60.87%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5.71%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98.48%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8.70%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64.35%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5.41%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xxx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xx-Jan-2022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P802.15.4-Cor1/D4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P802.15.4-Cor1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1DFCBA2-67E0-4A55-B4A7-DC5B69A6839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15040"/>
          <a:ext cx="9568800" cy="455760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17-Nov-2021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P802.15.4-Cor1/D1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 (2 T, 29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13-Dec-2021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P802.15.4-Cor1/D2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(2 T, 1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189</a:t>
                      </a:r>
                      <a:endParaRPr b="0" lang="en-IE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12-Jan-2022</a:t>
                      </a:r>
                      <a:endParaRPr b="0" lang="en-IE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Second recirculation draft, P802.15.4-Cor1/D3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(0 T, 3 E)</a:t>
                      </a:r>
                      <a:endParaRPr b="0" lang="en-IE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xxx</a:t>
                      </a:r>
                      <a:endParaRPr b="0" lang="en-IE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xx-Jan-2022</a:t>
                      </a:r>
                      <a:endParaRPr b="0" lang="en-IE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37 (4 T, 33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b="1" lang="en-US" sz="2400" spc="-1" strike="noStrike" u="sng">
                <a:solidFill>
                  <a:srgbClr val="ccccff">
                    <a:alpha val="88000"/>
                  </a:srgbClr>
                </a:solidFill>
                <a:uFillTx/>
                <a:latin typeface="Times New Roman"/>
                <a:ea typeface="MS Gothic"/>
                <a:hlinkClick r:id="rId1"/>
              </a:rPr>
              <a:t>IEEE 802.15-20/0378r0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b="0" lang="en-IE" sz="24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0ABEAB8-AF6D-43E0-B60A-7F5A9914C5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LBxxx)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LBxxx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EE99590-B074-46CF-B82C-8CA1BDA6E6F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1588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LBxxx)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LBxxx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7775F93-1341-4FD6-833E-7854340CF14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LBxxx)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LBxxx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FAD77DF-81C8-46D8-9A1B-F6C7DA9D87D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5782</TotalTime>
  <Application>LibreOffice/7.2.2.2$Linux_X86_64 LibreOffice_project/20$Build-2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/>
  <cp:lastPrinted>1601-01-01T00:00:00Z</cp:lastPrinted>
  <dcterms:modified xsi:type="dcterms:W3CDTF">2022-01-18T19:39:53Z</dcterms:modified>
  <cp:revision>176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