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IE" sz="4400" spc="-1" strike="noStrike">
                <a:latin typeface="Arial"/>
              </a:rPr>
              <a:t>Click to move the slide</a:t>
            </a:r>
            <a:endParaRPr b="0" lang="en-IE" sz="4400" spc="-1" strike="noStrike">
              <a:latin typeface="Arial"/>
            </a:endParaRPr>
          </a:p>
        </p:txBody>
      </p:sp>
      <p:sp>
        <p:nvSpPr>
          <p:cNvPr id="186"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en-IE" sz="2000" spc="-1" strike="noStrike">
                <a:latin typeface="Arial"/>
              </a:rPr>
              <a:t>Click to edit the notes format</a:t>
            </a:r>
            <a:endParaRPr b="0" lang="en-IE" sz="2000" spc="-1" strike="noStrike">
              <a:latin typeface="Arial"/>
            </a:endParaRPr>
          </a:p>
        </p:txBody>
      </p:sp>
      <p:sp>
        <p:nvSpPr>
          <p:cNvPr id="187"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en-IE" sz="1400" spc="-1" strike="noStrike">
                <a:latin typeface="Times New Roman"/>
              </a:rPr>
              <a:t>&lt;header&gt;</a:t>
            </a:r>
            <a:endParaRPr b="0" lang="en-IE" sz="1400" spc="-1" strike="noStrike">
              <a:latin typeface="Times New Roman"/>
            </a:endParaRPr>
          </a:p>
        </p:txBody>
      </p:sp>
      <p:sp>
        <p:nvSpPr>
          <p:cNvPr id="188"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r>
              <a:rPr b="0" lang="en-IE" sz="1400" spc="-1" strike="noStrike">
                <a:latin typeface="Times New Roman"/>
              </a:rPr>
              <a:t>&lt;date/time&gt;</a:t>
            </a:r>
            <a:endParaRPr b="0" lang="en-IE" sz="1400" spc="-1" strike="noStrike">
              <a:latin typeface="Times New Roman"/>
            </a:endParaRPr>
          </a:p>
        </p:txBody>
      </p:sp>
      <p:sp>
        <p:nvSpPr>
          <p:cNvPr id="189"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en-IE" sz="1400" spc="-1" strike="noStrike">
                <a:latin typeface="Times New Roman"/>
              </a:rPr>
              <a:t>&lt;footer&gt;</a:t>
            </a:r>
            <a:endParaRPr b="0" lang="en-IE" sz="1400" spc="-1" strike="noStrike">
              <a:latin typeface="Times New Roman"/>
            </a:endParaRPr>
          </a:p>
        </p:txBody>
      </p:sp>
      <p:sp>
        <p:nvSpPr>
          <p:cNvPr id="190"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fld id="{E8166F0B-F862-4BC7-9470-78DD485F329E}" type="slidenum">
              <a:rPr b="0" lang="en-IE" sz="1400" spc="-1" strike="noStrike">
                <a:latin typeface="Times New Roman"/>
              </a:rPr>
              <a:t>&lt;number&gt;</a:t>
            </a:fld>
            <a:endParaRPr b="0" lang="en-I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3288600" y="9736920"/>
            <a:ext cx="882360" cy="788760"/>
          </a:xfrm>
          <a:prstGeom prst="rect">
            <a:avLst/>
          </a:prstGeom>
          <a:noFill/>
          <a:ln w="0">
            <a:noFill/>
          </a:ln>
        </p:spPr>
        <p:style>
          <a:lnRef idx="0"/>
          <a:fillRef idx="0"/>
          <a:effectRef idx="0"/>
          <a:fontRef idx="minor"/>
        </p:style>
        <p:txBody>
          <a:bodyPr lIns="0" rIns="0" tIns="0" bIns="0" anchor="t">
            <a:noAutofit/>
          </a:bodyPr>
          <a:p>
            <a:pPr algn="r">
              <a:lnSpc>
                <a:spcPct val="100000"/>
              </a:lnSpc>
            </a:pPr>
            <a:fld id="{D97B0F77-7295-47FD-B819-22EC813BE83F}" type="slidenum">
              <a:rPr b="0" lang="en-IE" sz="1300" spc="-1" strike="noStrike">
                <a:solidFill>
                  <a:srgbClr val="000000"/>
                </a:solidFill>
                <a:latin typeface="Times New Roman"/>
                <a:ea typeface="MS PGothic"/>
              </a:rPr>
              <a:t>&lt;number&gt;</a:t>
            </a:fld>
            <a:endParaRPr b="0" lang="en-IE" sz="1300" spc="-1" strike="noStrike">
              <a:latin typeface="Arial"/>
            </a:endParaRPr>
          </a:p>
        </p:txBody>
      </p:sp>
      <p:sp>
        <p:nvSpPr>
          <p:cNvPr id="230" name="PlaceHolder 1"/>
          <p:cNvSpPr>
            <a:spLocks noGrp="1"/>
          </p:cNvSpPr>
          <p:nvPr>
            <p:ph type="body"/>
          </p:nvPr>
        </p:nvSpPr>
        <p:spPr>
          <a:xfrm>
            <a:off x="1036080" y="4777200"/>
            <a:ext cx="5684760" cy="4510800"/>
          </a:xfrm>
          <a:prstGeom prst="rect">
            <a:avLst/>
          </a:prstGeom>
          <a:noFill/>
          <a:ln w="0">
            <a:noFill/>
          </a:ln>
        </p:spPr>
        <p:txBody>
          <a:bodyPr lIns="95760" rIns="95760" tIns="47160" bIns="47160" anchor="t">
            <a:noAutofit/>
          </a:bodyPr>
          <a:p>
            <a:endParaRPr b="0" lang="en-IE" sz="2000" spc="-1" strike="noStrike">
              <a:latin typeface="Arial"/>
            </a:endParaRPr>
          </a:p>
        </p:txBody>
      </p:sp>
      <p:sp>
        <p:nvSpPr>
          <p:cNvPr id="231" name="PlaceHolder 2"/>
          <p:cNvSpPr>
            <a:spLocks noGrp="1"/>
          </p:cNvSpPr>
          <p:nvPr>
            <p:ph type="sldImg"/>
          </p:nvPr>
        </p:nvSpPr>
        <p:spPr>
          <a:xfrm>
            <a:off x="1282680" y="760320"/>
            <a:ext cx="5196960" cy="374328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0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0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1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1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1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3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3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I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IE" sz="3200" spc="-1" strike="noStrike">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endParaRPr b="0" lang="en-IE"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IE" sz="3200" spc="-1" strike="noStrike">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I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000" cy="205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802-15-22-0028-00</a:t>
            </a:r>
            <a:endParaRPr b="0" lang="en-IE"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240" cy="29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240" cy="29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CC2E8F3-EB1B-4FAF-A5D0-8862D816688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6" name="CustomShape 7"/>
          <p:cNvSpPr/>
          <p:nvPr/>
        </p:nvSpPr>
        <p:spPr>
          <a:xfrm>
            <a:off x="7040160" y="6490080"/>
            <a:ext cx="1731240" cy="29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7" name="CustomShape 8"/>
          <p:cNvSpPr/>
          <p:nvPr/>
        </p:nvSpPr>
        <p:spPr>
          <a:xfrm>
            <a:off x="685800" y="365760"/>
            <a:ext cx="2566800" cy="205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000" cy="205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802-15-22-0028-00</a:t>
            </a:r>
            <a:endParaRPr b="0" lang="en-IE"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240" cy="29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240" cy="29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AAF8925-93EE-46D2-B307-C90D29946E4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52" name="CustomShape 7"/>
          <p:cNvSpPr/>
          <p:nvPr/>
        </p:nvSpPr>
        <p:spPr>
          <a:xfrm>
            <a:off x="7040160" y="6490080"/>
            <a:ext cx="1731240" cy="29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53" name="CustomShape 8"/>
          <p:cNvSpPr/>
          <p:nvPr/>
        </p:nvSpPr>
        <p:spPr>
          <a:xfrm>
            <a:off x="685800" y="365760"/>
            <a:ext cx="2566800" cy="205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000" cy="205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802-15-22-0028-00</a:t>
            </a:r>
            <a:endParaRPr b="0" lang="en-IE"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240" cy="29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240" cy="29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B2A1BFF-E92A-4FED-BC9F-9232714B38A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98" name="CustomShape 7"/>
          <p:cNvSpPr/>
          <p:nvPr/>
        </p:nvSpPr>
        <p:spPr>
          <a:xfrm>
            <a:off x="7040160" y="6490080"/>
            <a:ext cx="1731240" cy="29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99" name="CustomShape 8"/>
          <p:cNvSpPr/>
          <p:nvPr/>
        </p:nvSpPr>
        <p:spPr>
          <a:xfrm>
            <a:off x="685800" y="365760"/>
            <a:ext cx="2566800" cy="205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1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r>
              <a:rPr b="0" lang="en-IE" sz="1800" spc="-1" strike="noStrike">
                <a:latin typeface="Arial"/>
              </a:rPr>
              <a:t>Click to edit the title text format</a:t>
            </a:r>
            <a:endParaRPr b="0" lang="en-IE" sz="1800" spc="-1" strike="noStrike">
              <a:latin typeface="Arial"/>
            </a:endParaRPr>
          </a:p>
        </p:txBody>
      </p:sp>
      <p:sp>
        <p:nvSpPr>
          <p:cNvPr id="101"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
        <p:nvSpPr>
          <p:cNvPr id="10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1800" spc="-1" strike="noStrike">
                <a:latin typeface="Arial"/>
              </a:rPr>
              <a:t>Click to edit the outline text format</a:t>
            </a:r>
            <a:endParaRPr b="0" lang="en-IE" sz="1800" spc="-1" strike="noStrike">
              <a:latin typeface="Arial"/>
            </a:endParaRPr>
          </a:p>
          <a:p>
            <a:pPr lvl="1" marL="864000" indent="-324000">
              <a:spcBef>
                <a:spcPts val="1134"/>
              </a:spcBef>
              <a:buClr>
                <a:srgbClr val="000000"/>
              </a:buClr>
              <a:buSzPct val="75000"/>
              <a:buFont typeface="Symbol" charset="2"/>
              <a:buChar char=""/>
            </a:pPr>
            <a:r>
              <a:rPr b="0" lang="en-IE" sz="1800" spc="-1" strike="noStrike">
                <a:latin typeface="Arial"/>
              </a:rPr>
              <a:t>Second Outline Level</a:t>
            </a:r>
            <a:endParaRPr b="0" lang="en-IE" sz="1800" spc="-1" strike="noStrike">
              <a:latin typeface="Arial"/>
            </a:endParaRPr>
          </a:p>
          <a:p>
            <a:pPr lvl="2" marL="1296000" indent="-288000">
              <a:spcBef>
                <a:spcPts val="850"/>
              </a:spcBef>
              <a:buClr>
                <a:srgbClr val="000000"/>
              </a:buClr>
              <a:buSzPct val="45000"/>
              <a:buFont typeface="Wingdings" charset="2"/>
              <a:buChar char=""/>
            </a:pPr>
            <a:r>
              <a:rPr b="0" lang="en-IE" sz="1800" spc="-1" strike="noStrike">
                <a:latin typeface="Arial"/>
              </a:rPr>
              <a:t>Third Outline Level</a:t>
            </a:r>
            <a:endParaRPr b="0" lang="en-IE" sz="1800" spc="-1" strike="noStrike">
              <a:latin typeface="Arial"/>
            </a:endParaRPr>
          </a:p>
          <a:p>
            <a:pPr lvl="3" marL="1728000" indent="-216000">
              <a:spcBef>
                <a:spcPts val="567"/>
              </a:spcBef>
              <a:buClr>
                <a:srgbClr val="000000"/>
              </a:buClr>
              <a:buSzPct val="75000"/>
              <a:buFont typeface="Symbol" charset="2"/>
              <a:buChar char=""/>
            </a:pPr>
            <a:r>
              <a:rPr b="0" lang="en-IE" sz="1800" spc="-1" strike="noStrike">
                <a:latin typeface="Arial"/>
              </a:rPr>
              <a:t>Fourth Outline Level</a:t>
            </a:r>
            <a:endParaRPr b="0" lang="en-IE" sz="1800" spc="-1" strike="noStrike">
              <a:latin typeface="Arial"/>
            </a:endParaRPr>
          </a:p>
          <a:p>
            <a:pPr lvl="4" marL="2160000" indent="-216000">
              <a:spcBef>
                <a:spcPts val="283"/>
              </a:spcBef>
              <a:buClr>
                <a:srgbClr val="000000"/>
              </a:buClr>
              <a:buSzPct val="45000"/>
              <a:buFont typeface="Wingdings" charset="2"/>
              <a:buChar char=""/>
            </a:pPr>
            <a:r>
              <a:rPr b="0" lang="en-IE" sz="1800" spc="-1" strike="noStrike">
                <a:latin typeface="Arial"/>
              </a:rPr>
              <a:t>Fifth Outline Level</a:t>
            </a:r>
            <a:endParaRPr b="0" lang="en-IE" sz="1800" spc="-1" strike="noStrike">
              <a:latin typeface="Arial"/>
            </a:endParaRPr>
          </a:p>
          <a:p>
            <a:pPr lvl="5" marL="2592000" indent="-216000">
              <a:spcBef>
                <a:spcPts val="283"/>
              </a:spcBef>
              <a:buClr>
                <a:srgbClr val="000000"/>
              </a:buClr>
              <a:buSzPct val="45000"/>
              <a:buFont typeface="Wingdings" charset="2"/>
              <a:buChar char=""/>
            </a:pPr>
            <a:r>
              <a:rPr b="0" lang="en-IE" sz="1800" spc="-1" strike="noStrike">
                <a:latin typeface="Arial"/>
              </a:rPr>
              <a:t>Sixth Outline Level</a:t>
            </a:r>
            <a:endParaRPr b="0" lang="en-IE" sz="1800" spc="-1" strike="noStrike">
              <a:latin typeface="Arial"/>
            </a:endParaRPr>
          </a:p>
          <a:p>
            <a:pPr lvl="6" marL="3024000" indent="-216000">
              <a:spcBef>
                <a:spcPts val="283"/>
              </a:spcBef>
              <a:buClr>
                <a:srgbClr val="000000"/>
              </a:buClr>
              <a:buSzPct val="45000"/>
              <a:buFont typeface="Wingdings" charset="2"/>
              <a:buChar char=""/>
            </a:pPr>
            <a:r>
              <a:rPr b="0" lang="en-IE" sz="1800" spc="-1" strike="noStrike">
                <a:latin typeface="Arial"/>
              </a:rPr>
              <a:t>Seventh Outline Level</a:t>
            </a:r>
            <a:endParaRPr b="0" lang="en-IE"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5000" cy="2059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802-15-22-0028-00</a:t>
            </a:r>
            <a:endParaRPr b="0" lang="en-IE"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31240" cy="29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IE"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31240" cy="29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FEA9715-7BDB-4734-85BF-48A9E87761F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IE" sz="2000" spc="-1" strike="noStrike">
              <a:latin typeface="Arial"/>
            </a:endParaRPr>
          </a:p>
        </p:txBody>
      </p:sp>
      <p:sp>
        <p:nvSpPr>
          <p:cNvPr id="145" name="CustomShape 7"/>
          <p:cNvSpPr/>
          <p:nvPr/>
        </p:nvSpPr>
        <p:spPr>
          <a:xfrm>
            <a:off x="7040160" y="6490080"/>
            <a:ext cx="1731240" cy="29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IE" sz="2000" spc="-1" strike="noStrike">
              <a:latin typeface="Arial"/>
            </a:endParaRPr>
          </a:p>
        </p:txBody>
      </p:sp>
      <p:sp>
        <p:nvSpPr>
          <p:cNvPr id="146" name="CustomShape 8"/>
          <p:cNvSpPr/>
          <p:nvPr/>
        </p:nvSpPr>
        <p:spPr>
          <a:xfrm>
            <a:off x="685800" y="365760"/>
            <a:ext cx="2566800" cy="2059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2022</a:t>
            </a:r>
            <a:endParaRPr b="0" lang="en-IE" sz="1400" spc="-1" strike="noStrike">
              <a:latin typeface="Arial"/>
            </a:endParaRPr>
          </a:p>
        </p:txBody>
      </p:sp>
      <p:sp>
        <p:nvSpPr>
          <p:cNvPr id="1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r>
              <a:rPr b="0" lang="en-IE" sz="4400" spc="-1" strike="noStrike">
                <a:latin typeface="Arial"/>
              </a:rPr>
              <a:t>Click to edit the title text format</a:t>
            </a:r>
            <a:endParaRPr b="0" lang="en-IE" sz="4400" spc="-1" strike="noStrike">
              <a:latin typeface="Arial"/>
            </a:endParaRPr>
          </a:p>
        </p:txBody>
      </p:sp>
      <p:sp>
        <p:nvSpPr>
          <p:cNvPr id="148"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IE" sz="3200" spc="-1" strike="noStrike">
                <a:latin typeface="Arial"/>
              </a:rPr>
              <a:t>Click to edit the outline text format</a:t>
            </a:r>
            <a:endParaRPr b="0" lang="en-IE" sz="3200" spc="-1" strike="noStrike">
              <a:latin typeface="Arial"/>
            </a:endParaRPr>
          </a:p>
          <a:p>
            <a:pPr lvl="1" marL="864000" indent="-324000">
              <a:spcBef>
                <a:spcPts val="1134"/>
              </a:spcBef>
              <a:buClr>
                <a:srgbClr val="000000"/>
              </a:buClr>
              <a:buSzPct val="75000"/>
              <a:buFont typeface="Symbol" charset="2"/>
              <a:buChar char=""/>
            </a:pPr>
            <a:r>
              <a:rPr b="0" lang="en-IE" sz="2800" spc="-1" strike="noStrike">
                <a:latin typeface="Arial"/>
              </a:rPr>
              <a:t>Second Outline Level</a:t>
            </a:r>
            <a:endParaRPr b="0" lang="en-IE" sz="2800" spc="-1" strike="noStrike">
              <a:latin typeface="Arial"/>
            </a:endParaRPr>
          </a:p>
          <a:p>
            <a:pPr lvl="2" marL="1296000" indent="-288000">
              <a:spcBef>
                <a:spcPts val="850"/>
              </a:spcBef>
              <a:buClr>
                <a:srgbClr val="000000"/>
              </a:buClr>
              <a:buSzPct val="45000"/>
              <a:buFont typeface="Wingdings" charset="2"/>
              <a:buChar char=""/>
            </a:pPr>
            <a:r>
              <a:rPr b="0" lang="en-IE" sz="2400" spc="-1" strike="noStrike">
                <a:latin typeface="Arial"/>
              </a:rPr>
              <a:t>Third Outline Level</a:t>
            </a:r>
            <a:endParaRPr b="0" lang="en-IE" sz="2400" spc="-1" strike="noStrike">
              <a:latin typeface="Arial"/>
            </a:endParaRPr>
          </a:p>
          <a:p>
            <a:pPr lvl="3" marL="1728000" indent="-216000">
              <a:spcBef>
                <a:spcPts val="567"/>
              </a:spcBef>
              <a:buClr>
                <a:srgbClr val="000000"/>
              </a:buClr>
              <a:buSzPct val="75000"/>
              <a:buFont typeface="Symbol" charset="2"/>
              <a:buChar char=""/>
            </a:pPr>
            <a:r>
              <a:rPr b="0" lang="en-IE" sz="2000" spc="-1" strike="noStrike">
                <a:latin typeface="Arial"/>
              </a:rPr>
              <a:t>Fourth Outline Level</a:t>
            </a:r>
            <a:endParaRPr b="0" lang="en-IE" sz="2000" spc="-1" strike="noStrike">
              <a:latin typeface="Arial"/>
            </a:endParaRPr>
          </a:p>
          <a:p>
            <a:pPr lvl="4" marL="2160000" indent="-216000">
              <a:spcBef>
                <a:spcPts val="283"/>
              </a:spcBef>
              <a:buClr>
                <a:srgbClr val="000000"/>
              </a:buClr>
              <a:buSzPct val="45000"/>
              <a:buFont typeface="Wingdings" charset="2"/>
              <a:buChar char=""/>
            </a:pPr>
            <a:r>
              <a:rPr b="0" lang="en-IE" sz="2000" spc="-1" strike="noStrike">
                <a:latin typeface="Arial"/>
              </a:rPr>
              <a:t>Fifth Outline Level</a:t>
            </a:r>
            <a:endParaRPr b="0" lang="en-IE" sz="2000" spc="-1" strike="noStrike">
              <a:latin typeface="Arial"/>
            </a:endParaRPr>
          </a:p>
          <a:p>
            <a:pPr lvl="5" marL="2592000" indent="-216000">
              <a:spcBef>
                <a:spcPts val="283"/>
              </a:spcBef>
              <a:buClr>
                <a:srgbClr val="000000"/>
              </a:buClr>
              <a:buSzPct val="45000"/>
              <a:buFont typeface="Wingdings" charset="2"/>
              <a:buChar char=""/>
            </a:pPr>
            <a:r>
              <a:rPr b="0" lang="en-IE" sz="2000" spc="-1" strike="noStrike">
                <a:latin typeface="Arial"/>
              </a:rPr>
              <a:t>Sixth Outline Level</a:t>
            </a:r>
            <a:endParaRPr b="0" lang="en-IE" sz="2000" spc="-1" strike="noStrike">
              <a:latin typeface="Arial"/>
            </a:endParaRPr>
          </a:p>
          <a:p>
            <a:pPr lvl="6" marL="3024000" indent="-216000">
              <a:spcBef>
                <a:spcPts val="283"/>
              </a:spcBef>
              <a:buClr>
                <a:srgbClr val="000000"/>
              </a:buClr>
              <a:buSzPct val="45000"/>
              <a:buFont typeface="Wingdings" charset="2"/>
              <a:buChar char=""/>
            </a:pPr>
            <a:r>
              <a:rPr b="0" lang="en-IE" sz="2000" spc="-1" strike="noStrike">
                <a:latin typeface="Arial"/>
              </a:rPr>
              <a:t>Seventh Outline Level</a:t>
            </a:r>
            <a:endParaRPr b="0" lang="en-I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1" name="CustomShape 1"/>
          <p:cNvSpPr/>
          <p:nvPr/>
        </p:nvSpPr>
        <p:spPr>
          <a:xfrm>
            <a:off x="152280" y="609480"/>
            <a:ext cx="8984160" cy="46188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IE" sz="1800" spc="-1" strike="noStrike">
              <a:latin typeface="Arial"/>
            </a:endParaRPr>
          </a:p>
          <a:p>
            <a:pPr>
              <a:lnSpc>
                <a:spcPct val="100000"/>
              </a:lnSpc>
            </a:pPr>
            <a:endParaRPr b="0" lang="en-IE"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January Meeting</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Date Submitted: 18</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January, 2022</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IE"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January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IE"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January Meeting.</a:t>
            </a:r>
            <a:endParaRPr b="0" lang="en-IE"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IE"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4840" cy="1059480"/>
          </a:xfrm>
          <a:prstGeom prst="rect">
            <a:avLst/>
          </a:prstGeom>
          <a:noFill/>
          <a:ln w="0">
            <a:noFill/>
          </a:ln>
        </p:spPr>
        <p:style>
          <a:lnRef idx="0"/>
          <a:fillRef idx="0"/>
          <a:effectRef idx="0"/>
          <a:fontRef idx="minor"/>
        </p:style>
      </p:sp>
      <p:sp>
        <p:nvSpPr>
          <p:cNvPr id="211" name="CustomShape 2"/>
          <p:cNvSpPr/>
          <p:nvPr/>
        </p:nvSpPr>
        <p:spPr>
          <a:xfrm>
            <a:off x="438120" y="602280"/>
            <a:ext cx="82234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en-IE" sz="4400" spc="-1" strike="noStrike">
              <a:latin typeface="Arial"/>
            </a:endParaRPr>
          </a:p>
        </p:txBody>
      </p:sp>
      <p:sp>
        <p:nvSpPr>
          <p:cNvPr id="212" name="CustomShape 3"/>
          <p:cNvSpPr/>
          <p:nvPr/>
        </p:nvSpPr>
        <p:spPr>
          <a:xfrm>
            <a:off x="457200" y="1604520"/>
            <a:ext cx="8223480" cy="3971520"/>
          </a:xfrm>
          <a:prstGeom prst="rect">
            <a:avLst/>
          </a:prstGeom>
          <a:noFill/>
          <a:ln w="0">
            <a:noFill/>
          </a:ln>
        </p:spPr>
        <p:style>
          <a:lnRef idx="0"/>
          <a:fillRef idx="0"/>
          <a:effectRef idx="0"/>
          <a:fontRef idx="minor"/>
        </p:style>
      </p:sp>
      <p:sp>
        <p:nvSpPr>
          <p:cNvPr id="213" name="CustomShape 4"/>
          <p:cNvSpPr/>
          <p:nvPr/>
        </p:nvSpPr>
        <p:spPr>
          <a:xfrm>
            <a:off x="457200" y="1604520"/>
            <a:ext cx="8222040" cy="3970080"/>
          </a:xfrm>
          <a:prstGeom prst="rect">
            <a:avLst/>
          </a:prstGeom>
          <a:noFill/>
          <a:ln w="0">
            <a:noFill/>
          </a:ln>
        </p:spPr>
        <p:style>
          <a:lnRef idx="0"/>
          <a:fillRef idx="0"/>
          <a:effectRef idx="0"/>
          <a:fontRef idx="minor"/>
        </p:style>
        <p:txBody>
          <a:bodyPr lIns="0" rIns="0" tIns="0" bIns="0" anchor="t">
            <a:normAutofit fontScale="75000"/>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January</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November</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LB188 and LB189 results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comments and make resolutions</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resolutions and edit draft, start recirculation</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recirculation letter ballot</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IE"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the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algn="ctr">
              <a:lnSpc>
                <a:spcPct val="100000"/>
              </a:lnSpc>
            </a:pPr>
            <a:r>
              <a:rPr b="0" lang="en-IE" sz="4400" spc="-1" strike="noStrike">
                <a:latin typeface="Arial"/>
              </a:rPr>
              <a:t>Detailed Agenda for January</a:t>
            </a:r>
            <a:endParaRPr b="0" lang="en-IE" sz="4400" spc="-1" strike="noStrike">
              <a:latin typeface="Arial"/>
            </a:endParaRPr>
          </a:p>
        </p:txBody>
      </p:sp>
      <p:sp>
        <p:nvSpPr>
          <p:cNvPr id="215" name="PlaceHolder 2"/>
          <p:cNvSpPr>
            <a:spLocks noGrp="1"/>
          </p:cNvSpPr>
          <p:nvPr>
            <p:ph/>
          </p:nvPr>
        </p:nvSpPr>
        <p:spPr>
          <a:xfrm>
            <a:off x="457200" y="1604520"/>
            <a:ext cx="4014720" cy="3976200"/>
          </a:xfrm>
          <a:prstGeom prst="rect">
            <a:avLst/>
          </a:prstGeom>
          <a:noFill/>
          <a:ln w="0">
            <a:noFill/>
          </a:ln>
        </p:spPr>
        <p:txBody>
          <a:bodyPr lIns="0" rIns="0" tIns="0" bIns="0" anchor="t">
            <a:normAutofit fontScale="75000"/>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Wednesday 19</a:t>
            </a:r>
            <a:r>
              <a:rPr b="0" lang="en-IE" sz="3200" spc="-1" strike="noStrike" baseline="14000000">
                <a:latin typeface="Arial"/>
              </a:rPr>
              <a:t>th</a:t>
            </a:r>
            <a:r>
              <a:rPr b="0" lang="en-IE" sz="3200" spc="-1" strike="noStrike">
                <a:latin typeface="Arial"/>
              </a:rPr>
              <a:t> of  January 1500-1700 EST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agenda</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minutes</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LB188 and LB189 results</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Process comments received in LB189</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Approve comment resolutions</a:t>
            </a:r>
            <a:endParaRPr b="0" lang="en-IE" sz="3200" spc="-1" strike="noStrike">
              <a:latin typeface="Arial"/>
            </a:endParaRPr>
          </a:p>
        </p:txBody>
      </p:sp>
      <p:sp>
        <p:nvSpPr>
          <p:cNvPr id="216" name="PlaceHolder 3"/>
          <p:cNvSpPr>
            <a:spLocks noGrp="1"/>
          </p:cNvSpPr>
          <p:nvPr>
            <p:ph/>
          </p:nvPr>
        </p:nvSpPr>
        <p:spPr>
          <a:xfrm>
            <a:off x="4674240" y="1604520"/>
            <a:ext cx="4014720" cy="3976200"/>
          </a:xfrm>
          <a:prstGeom prst="rect">
            <a:avLst/>
          </a:prstGeom>
          <a:noFill/>
          <a:ln w="0">
            <a:noFill/>
          </a:ln>
        </p:spPr>
        <p:txBody>
          <a:bodyPr lIns="0" rIns="0" tIns="0" bIns="0" anchor="t">
            <a:normAutofit fontScale="71000"/>
          </a:bodyPr>
          <a:p>
            <a:pPr marL="432000" indent="-324000">
              <a:lnSpc>
                <a:spcPct val="100000"/>
              </a:lnSpc>
              <a:spcBef>
                <a:spcPts val="1417"/>
              </a:spcBef>
              <a:buClr>
                <a:srgbClr val="000000"/>
              </a:buClr>
              <a:buSzPct val="45000"/>
              <a:buFont typeface="Wingdings" charset="2"/>
              <a:buChar char=""/>
            </a:pPr>
            <a:r>
              <a:rPr b="0" lang="en-IE" sz="3200" spc="-1" strike="noStrike">
                <a:latin typeface="Arial"/>
              </a:rPr>
              <a:t>Tuesday 25</a:t>
            </a:r>
            <a:r>
              <a:rPr b="0" lang="en-IE" sz="3200" spc="-1" strike="noStrike" baseline="14000000">
                <a:latin typeface="Arial"/>
              </a:rPr>
              <a:t>th</a:t>
            </a:r>
            <a:r>
              <a:rPr b="0" lang="en-IE" sz="3200" spc="-1" strike="noStrike">
                <a:latin typeface="Arial"/>
              </a:rPr>
              <a:t> of January 1500-1700 EST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Go through the edited draft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Go through closing report</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Motion for LB recirculation</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Motion to form CRG</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Decide and announce telechat times for CRG</a:t>
            </a:r>
            <a:endParaRPr b="0" lang="en-IE" sz="32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3200" spc="-1" strike="noStrike">
                <a:latin typeface="Arial"/>
              </a:rPr>
              <a:t>Update timeline</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4840" cy="1059480"/>
          </a:xfrm>
          <a:prstGeom prst="rect">
            <a:avLst/>
          </a:prstGeom>
          <a:noFill/>
          <a:ln w="0">
            <a:noFill/>
          </a:ln>
        </p:spPr>
        <p:style>
          <a:lnRef idx="0"/>
          <a:fillRef idx="0"/>
          <a:effectRef idx="0"/>
          <a:fontRef idx="minor"/>
        </p:style>
      </p:sp>
      <p:sp>
        <p:nvSpPr>
          <p:cNvPr id="218" name="CustomShape 2"/>
          <p:cNvSpPr/>
          <p:nvPr/>
        </p:nvSpPr>
        <p:spPr>
          <a:xfrm>
            <a:off x="438120" y="602280"/>
            <a:ext cx="82234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IE" sz="4400" spc="-1" strike="noStrike">
              <a:latin typeface="Arial"/>
            </a:endParaRPr>
          </a:p>
        </p:txBody>
      </p:sp>
      <p:sp>
        <p:nvSpPr>
          <p:cNvPr id="219" name="CustomShape 3"/>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fontScale="99000"/>
          </a:bodyPr>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November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15-21-0607-01</a:t>
            </a:r>
            <a:endParaRPr b="0" lang="en-IE" sz="3200" spc="-1" strike="noStrike">
              <a:latin typeface="Arial"/>
            </a:endParaRPr>
          </a:p>
          <a:p>
            <a:pPr marL="432000" indent="-3196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CRG meeting</a:t>
            </a:r>
            <a:endParaRPr b="0" lang="en-IE"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15-21-0640-00</a:t>
            </a:r>
            <a:endParaRPr b="0" lang="en-IE"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algn="ctr">
              <a:lnSpc>
                <a:spcPct val="100000"/>
              </a:lnSpc>
            </a:pPr>
            <a:r>
              <a:rPr b="0" lang="en-IE" sz="4400" spc="-1" strike="noStrike">
                <a:latin typeface="Arial"/>
              </a:rPr>
              <a:t>LB187 results</a:t>
            </a:r>
            <a:endParaRPr b="0" lang="en-IE" sz="4400" spc="-1" strike="noStrike">
              <a:latin typeface="Arial"/>
            </a:endParaRPr>
          </a:p>
        </p:txBody>
      </p:sp>
      <p:sp>
        <p:nvSpPr>
          <p:cNvPr id="221" name="PlaceHolder 2"/>
          <p:cNvSpPr>
            <a:spLocks noGrp="1"/>
          </p:cNvSpPr>
          <p:nvPr>
            <p:ph/>
          </p:nvPr>
        </p:nvSpPr>
        <p:spPr>
          <a:xfrm>
            <a:off x="457200" y="1604520"/>
            <a:ext cx="8228160" cy="2174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2800" spc="-1" strike="noStrike">
                <a:latin typeface="Arial"/>
              </a:rPr>
              <a:t>LB Started Monday 27</a:t>
            </a:r>
            <a:r>
              <a:rPr b="0" lang="en-IE" sz="2800" spc="-1" strike="noStrike" baseline="14000000">
                <a:latin typeface="Arial"/>
              </a:rPr>
              <a:t>th</a:t>
            </a:r>
            <a:r>
              <a:rPr b="0" lang="en-IE" sz="2800" spc="-1" strike="noStrike">
                <a:latin typeface="Arial"/>
              </a:rPr>
              <a:t> of September, 2021</a:t>
            </a:r>
            <a:endParaRPr b="0" lang="en-IE" sz="28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2800" spc="-1" strike="noStrike">
                <a:latin typeface="Arial"/>
              </a:rPr>
              <a:t>LB closed Wednesday 17</a:t>
            </a:r>
            <a:r>
              <a:rPr b="0" lang="en-IE" sz="2800" spc="-1" strike="noStrike" baseline="14000000">
                <a:latin typeface="Arial"/>
              </a:rPr>
              <a:t>th</a:t>
            </a:r>
            <a:r>
              <a:rPr b="0" lang="en-IE" sz="2800" spc="-1" strike="noStrike">
                <a:latin typeface="Arial"/>
              </a:rPr>
              <a:t> of November, 2021</a:t>
            </a:r>
            <a:endParaRPr b="0" lang="en-IE" sz="2800" spc="-1" strike="noStrike">
              <a:latin typeface="Arial"/>
            </a:endParaRPr>
          </a:p>
          <a:p>
            <a:pPr>
              <a:lnSpc>
                <a:spcPct val="100000"/>
              </a:lnSpc>
              <a:spcBef>
                <a:spcPts val="1417"/>
              </a:spcBef>
            </a:pPr>
            <a:endParaRPr b="0" lang="en-IE" sz="2800" spc="-1" strike="noStrike">
              <a:latin typeface="Arial"/>
            </a:endParaRPr>
          </a:p>
        </p:txBody>
      </p:sp>
      <p:graphicFrame>
        <p:nvGraphicFramePr>
          <p:cNvPr id="222" name=""/>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pP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pP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pP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69</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6%</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29</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algn="ctr">
              <a:lnSpc>
                <a:spcPct val="100000"/>
              </a:lnSpc>
            </a:pPr>
            <a:r>
              <a:rPr b="0" lang="en-IE" sz="4400" spc="-1" strike="noStrike">
                <a:latin typeface="Arial"/>
              </a:rPr>
              <a:t>LB188 results</a:t>
            </a:r>
            <a:endParaRPr b="0" lang="en-IE" sz="4400" spc="-1" strike="noStrike">
              <a:latin typeface="Arial"/>
            </a:endParaRPr>
          </a:p>
        </p:txBody>
      </p:sp>
      <p:sp>
        <p:nvSpPr>
          <p:cNvPr id="224" name="PlaceHolder 2"/>
          <p:cNvSpPr>
            <a:spLocks noGrp="1"/>
          </p:cNvSpPr>
          <p:nvPr>
            <p:ph/>
          </p:nvPr>
        </p:nvSpPr>
        <p:spPr>
          <a:xfrm>
            <a:off x="457200" y="1604520"/>
            <a:ext cx="8228160" cy="2174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2800" spc="-1" strike="noStrike">
                <a:latin typeface="Arial"/>
              </a:rPr>
              <a:t>LB Started Sunday 28</a:t>
            </a:r>
            <a:r>
              <a:rPr b="0" lang="en-IE" sz="2800" spc="-1" strike="noStrike" baseline="14000000">
                <a:latin typeface="Arial"/>
              </a:rPr>
              <a:t>th</a:t>
            </a:r>
            <a:r>
              <a:rPr b="0" lang="en-IE" sz="2800" spc="-1" strike="noStrike">
                <a:latin typeface="Arial"/>
              </a:rPr>
              <a:t> of November, 2021</a:t>
            </a:r>
            <a:endParaRPr b="0" lang="en-IE" sz="28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2800" spc="-1" strike="noStrike">
                <a:latin typeface="Arial"/>
              </a:rPr>
              <a:t>LB closed Monday 13</a:t>
            </a:r>
            <a:r>
              <a:rPr b="0" lang="en-IE" sz="2800" spc="-1" strike="noStrike" baseline="14000000">
                <a:latin typeface="Arial"/>
              </a:rPr>
              <a:t>th</a:t>
            </a:r>
            <a:r>
              <a:rPr b="0" lang="en-IE" sz="2800" spc="-1" strike="noStrike">
                <a:latin typeface="Arial"/>
              </a:rPr>
              <a:t> of December, 2021</a:t>
            </a:r>
            <a:endParaRPr b="0" lang="en-IE" sz="2800" spc="-1" strike="noStrike">
              <a:latin typeface="Arial"/>
            </a:endParaRPr>
          </a:p>
          <a:p>
            <a:pPr>
              <a:lnSpc>
                <a:spcPct val="100000"/>
              </a:lnSpc>
              <a:spcBef>
                <a:spcPts val="1417"/>
              </a:spcBef>
            </a:pPr>
            <a:endParaRPr b="0" lang="en-IE" sz="2800" spc="-1" strike="noStrike">
              <a:latin typeface="Arial"/>
            </a:endParaRPr>
          </a:p>
        </p:txBody>
      </p:sp>
      <p:graphicFrame>
        <p:nvGraphicFramePr>
          <p:cNvPr id="225" name=""/>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pP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pP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pP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70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98%</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6%</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2</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algn="ctr">
              <a:lnSpc>
                <a:spcPct val="100000"/>
              </a:lnSpc>
            </a:pPr>
            <a:r>
              <a:rPr b="0" lang="en-IE" sz="4400" spc="-1" strike="noStrike">
                <a:latin typeface="Arial"/>
              </a:rPr>
              <a:t>LB189 results</a:t>
            </a:r>
            <a:endParaRPr b="0" lang="en-IE" sz="4400" spc="-1" strike="noStrike">
              <a:latin typeface="Arial"/>
            </a:endParaRPr>
          </a:p>
        </p:txBody>
      </p:sp>
      <p:sp>
        <p:nvSpPr>
          <p:cNvPr id="227" name="PlaceHolder 2"/>
          <p:cNvSpPr>
            <a:spLocks noGrp="1"/>
          </p:cNvSpPr>
          <p:nvPr>
            <p:ph/>
          </p:nvPr>
        </p:nvSpPr>
        <p:spPr>
          <a:xfrm>
            <a:off x="457200" y="1604520"/>
            <a:ext cx="8228160" cy="2174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IE" sz="2800" spc="-1" strike="noStrike">
                <a:latin typeface="Arial"/>
              </a:rPr>
              <a:t>LB Started Saturday 18</a:t>
            </a:r>
            <a:r>
              <a:rPr b="0" lang="en-IE" sz="2800" spc="-1" strike="noStrike" baseline="14000000">
                <a:latin typeface="Arial"/>
              </a:rPr>
              <a:t>th</a:t>
            </a:r>
            <a:r>
              <a:rPr b="0" lang="en-IE" sz="2800" spc="-1" strike="noStrike">
                <a:latin typeface="Arial"/>
              </a:rPr>
              <a:t> of December, 2021</a:t>
            </a:r>
            <a:endParaRPr b="0" lang="en-IE" sz="2800" spc="-1" strike="noStrike">
              <a:latin typeface="Arial"/>
            </a:endParaRPr>
          </a:p>
          <a:p>
            <a:pPr marL="432000" indent="-324000">
              <a:lnSpc>
                <a:spcPct val="100000"/>
              </a:lnSpc>
              <a:spcBef>
                <a:spcPts val="1417"/>
              </a:spcBef>
              <a:buClr>
                <a:srgbClr val="000000"/>
              </a:buClr>
              <a:buSzPct val="45000"/>
              <a:buFont typeface="Wingdings" charset="2"/>
              <a:buChar char=""/>
            </a:pPr>
            <a:r>
              <a:rPr b="0" lang="en-IE" sz="2800" spc="-1" strike="noStrike">
                <a:latin typeface="Arial"/>
              </a:rPr>
              <a:t>LB closed Wednesday 12</a:t>
            </a:r>
            <a:r>
              <a:rPr b="0" lang="en-IE" sz="2800" spc="-1" strike="noStrike" baseline="14000000">
                <a:latin typeface="Arial"/>
              </a:rPr>
              <a:t>th</a:t>
            </a:r>
            <a:r>
              <a:rPr b="0" lang="en-IE" sz="2800" spc="-1" strike="noStrike">
                <a:latin typeface="Arial"/>
              </a:rPr>
              <a:t> of January, 2022</a:t>
            </a:r>
            <a:endParaRPr b="0" lang="en-IE" sz="2800" spc="-1" strike="noStrike">
              <a:latin typeface="Arial"/>
            </a:endParaRPr>
          </a:p>
          <a:p>
            <a:pPr>
              <a:lnSpc>
                <a:spcPct val="100000"/>
              </a:lnSpc>
              <a:spcBef>
                <a:spcPts val="1417"/>
              </a:spcBef>
            </a:pPr>
            <a:endParaRPr b="0" lang="en-IE" sz="2800" spc="-1" strike="noStrike">
              <a:latin typeface="Arial"/>
            </a:endParaRPr>
          </a:p>
        </p:txBody>
      </p:sp>
      <p:graphicFrame>
        <p:nvGraphicFramePr>
          <p:cNvPr id="228" name=""/>
          <p:cNvGraphicFramePr/>
          <p:nvPr/>
        </p:nvGraphicFramePr>
        <p:xfrm>
          <a:off x="1953360" y="3123720"/>
          <a:ext cx="4828680" cy="3053520"/>
        </p:xfrm>
        <a:graphic>
          <a:graphicData uri="http://schemas.openxmlformats.org/drawingml/2006/table">
            <a:tbl>
              <a:tblPr/>
              <a:tblGrid>
                <a:gridCol w="2373120"/>
                <a:gridCol w="1217160"/>
                <a:gridCol w="1238760"/>
              </a:tblGrid>
              <a:tr h="381600">
                <a:tc>
                  <a:txBody>
                    <a:bodyPr lIns="90000" rIns="90000" anchor="t">
                      <a:noAutofit/>
                    </a:bodyPr>
                    <a:p>
                      <a:pPr algn="r">
                        <a:lnSpc>
                          <a:spcPct val="100000"/>
                        </a:lnSpc>
                      </a:pPr>
                      <a:r>
                        <a:rPr b="0" lang="en-IE" sz="1800" spc="-1" strike="noStrike">
                          <a:latin typeface="Arial"/>
                        </a:rPr>
                        <a:t>Voters: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gn="ctr">
                        <a:lnSpc>
                          <a:spcPct val="100000"/>
                        </a:lnSpc>
                      </a:pPr>
                      <a:r>
                        <a:rPr b="0" lang="en-IE" sz="1800" spc="-1" strike="noStrike">
                          <a:latin typeface="Arial"/>
                        </a:rPr>
                        <a:t>115</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chor="t">
                      <a:noAutofit/>
                    </a:bodyPr>
                    <a:p>
                      <a:pPr algn="r">
                        <a:lnSpc>
                          <a:spcPct val="100000"/>
                        </a:lnSpc>
                      </a:pPr>
                      <a:r>
                        <a:rPr b="0" lang="en-IE" sz="1800" spc="-1" strike="noStrike">
                          <a:latin typeface="Arial"/>
                        </a:rPr>
                        <a:t>Voted:</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74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64%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Yes: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70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100%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Abstain:</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4</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6%</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chor="t">
                      <a:noAutofit/>
                    </a:bodyPr>
                    <a:p>
                      <a:pPr algn="r">
                        <a:lnSpc>
                          <a:spcPct val="100000"/>
                        </a:lnSpc>
                      </a:pPr>
                      <a:r>
                        <a:rPr b="0" lang="en-IE" sz="1800" spc="-1" strike="noStrike">
                          <a:latin typeface="Arial"/>
                        </a:rPr>
                        <a:t>No</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chor="t">
                      <a:noAutofit/>
                    </a:bodyPr>
                    <a:p>
                      <a:pPr algn="r">
                        <a:lnSpc>
                          <a:spcPct val="100000"/>
                        </a:lnSpc>
                      </a:pPr>
                      <a:r>
                        <a:rPr b="0" lang="en-IE" sz="1800" spc="-1" strike="noStrike">
                          <a:latin typeface="Arial"/>
                        </a:rPr>
                        <a:t>Comments:</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Technical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gn="ctr">
                        <a:lnSpc>
                          <a:spcPct val="100000"/>
                        </a:lnSpc>
                      </a:pPr>
                      <a:r>
                        <a:rPr b="0" lang="en-IE" sz="1800" spc="-1" strike="noStrike">
                          <a:latin typeface="Arial"/>
                        </a:rPr>
                        <a:t>Editorial</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0</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gn="ctr">
                        <a:lnSpc>
                          <a:spcPct val="100000"/>
                        </a:lnSpc>
                      </a:pPr>
                      <a:r>
                        <a:rPr b="0" lang="en-IE" sz="1800" spc="-1" strike="noStrike">
                          <a:latin typeface="Arial"/>
                        </a:rPr>
                        <a:t>3</a:t>
                      </a:r>
                      <a:endParaRPr b="0" lang="en-IE" sz="1800" spc="-1" strike="noStrike">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190440" y="1007640"/>
            <a:ext cx="8757000" cy="554364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IE" sz="14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IE" sz="1200" spc="-1" strike="noStrike">
              <a:latin typeface="Arial"/>
            </a:endParaRPr>
          </a:p>
          <a:p>
            <a:pPr lvl="1" marL="432000" indent="-2156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IE" sz="14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IE" sz="1200" spc="-1" strike="noStrike">
              <a:latin typeface="Arial"/>
            </a:endParaRPr>
          </a:p>
          <a:p>
            <a:pPr lvl="2" marL="648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IE" sz="1200" spc="-1" strike="noStrike">
              <a:latin typeface="Arial"/>
            </a:endParaRPr>
          </a:p>
          <a:p>
            <a:pPr lvl="1" marL="432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IE" sz="1200" spc="-1" strike="noStrike">
              <a:latin typeface="Arial"/>
            </a:endParaRPr>
          </a:p>
          <a:p>
            <a:pPr>
              <a:lnSpc>
                <a:spcPct val="100000"/>
              </a:lnSpc>
            </a:pPr>
            <a:endParaRPr b="0" lang="en-IE" sz="1200" spc="-1" strike="noStrike">
              <a:latin typeface="Arial"/>
            </a:endParaRPr>
          </a:p>
          <a:p>
            <a:pPr marL="216000" indent="-2156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IE" sz="1200" spc="-1" strike="noStrike">
              <a:latin typeface="Arial"/>
            </a:endParaRPr>
          </a:p>
        </p:txBody>
      </p:sp>
      <p:sp>
        <p:nvSpPr>
          <p:cNvPr id="193" name="CustomShape 2"/>
          <p:cNvSpPr/>
          <p:nvPr/>
        </p:nvSpPr>
        <p:spPr>
          <a:xfrm>
            <a:off x="685800" y="533520"/>
            <a:ext cx="7766280" cy="60336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IE" sz="2800" spc="-1" strike="noStrike">
              <a:latin typeface="Arial"/>
            </a:endParaRPr>
          </a:p>
        </p:txBody>
      </p:sp>
      <p:sp>
        <p:nvSpPr>
          <p:cNvPr id="194" name="CustomShape 3"/>
          <p:cNvSpPr/>
          <p:nvPr/>
        </p:nvSpPr>
        <p:spPr>
          <a:xfrm>
            <a:off x="685800" y="-228600"/>
            <a:ext cx="7766280" cy="1063800"/>
          </a:xfrm>
          <a:prstGeom prst="rect">
            <a:avLst/>
          </a:prstGeom>
          <a:noFill/>
          <a:ln w="0">
            <a:noFill/>
          </a:ln>
        </p:spPr>
        <p:style>
          <a:lnRef idx="0"/>
          <a:fillRef idx="0"/>
          <a:effectRef idx="0"/>
          <a:fontRef idx="minor"/>
        </p:style>
      </p:sp>
      <p:sp>
        <p:nvSpPr>
          <p:cNvPr id="195" name="CustomShape 4"/>
          <p:cNvSpPr/>
          <p:nvPr/>
        </p:nvSpPr>
        <p:spPr>
          <a:xfrm>
            <a:off x="380880" y="838080"/>
            <a:ext cx="8452080" cy="555660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339840" y="692280"/>
            <a:ext cx="8832960" cy="390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IE" sz="2800" spc="-1" strike="noStrike">
              <a:latin typeface="Arial"/>
            </a:endParaRPr>
          </a:p>
        </p:txBody>
      </p:sp>
      <p:sp>
        <p:nvSpPr>
          <p:cNvPr id="197" name="CustomShape 2"/>
          <p:cNvSpPr/>
          <p:nvPr/>
        </p:nvSpPr>
        <p:spPr>
          <a:xfrm>
            <a:off x="34920" y="1413000"/>
            <a:ext cx="9137880" cy="487080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IE" sz="1800" spc="-1" strike="noStrike">
              <a:latin typeface="Arial"/>
            </a:endParaRPr>
          </a:p>
          <a:p>
            <a:pPr>
              <a:lnSpc>
                <a:spcPct val="100000"/>
              </a:lnSpc>
            </a:pP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IE"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4360" y="658800"/>
            <a:ext cx="7766280" cy="8226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IE" sz="3200" spc="-1" strike="noStrike">
              <a:latin typeface="Arial"/>
            </a:endParaRPr>
          </a:p>
        </p:txBody>
      </p:sp>
      <p:sp>
        <p:nvSpPr>
          <p:cNvPr id="199" name="CustomShape 2"/>
          <p:cNvSpPr/>
          <p:nvPr/>
        </p:nvSpPr>
        <p:spPr>
          <a:xfrm>
            <a:off x="0" y="1557360"/>
            <a:ext cx="8985600" cy="3378600"/>
          </a:xfrm>
          <a:prstGeom prst="rect">
            <a:avLst/>
          </a:prstGeom>
          <a:noFill/>
          <a:ln w="0">
            <a:noFill/>
          </a:ln>
        </p:spPr>
        <p:style>
          <a:lnRef idx="0"/>
          <a:fillRef idx="0"/>
          <a:effectRef idx="0"/>
          <a:fontRef idx="minor"/>
        </p:style>
        <p:txBody>
          <a:bodyPr lIns="90000" rIns="90000" tIns="45000" bIns="45000" anchor="t">
            <a:noAutofit/>
          </a:bodyPr>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IE" sz="2000" spc="-1" strike="noStrike">
              <a:latin typeface="Arial"/>
            </a:endParaRPr>
          </a:p>
          <a:p>
            <a:pPr>
              <a:lnSpc>
                <a:spcPct val="100000"/>
              </a:lnSpc>
            </a:pPr>
            <a:endParaRPr b="0" lang="en-IE" sz="2000" spc="-1" strike="noStrike">
              <a:latin typeface="Arial"/>
            </a:endParaRPr>
          </a:p>
          <a:p>
            <a:pPr lvl="1" marL="432000" indent="-2156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IE" sz="2000" spc="-1" strike="noStrike">
              <a:latin typeface="Arial"/>
            </a:endParaRPr>
          </a:p>
          <a:p>
            <a:pPr lvl="1" marL="432000" indent="-2156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IE"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324000" y="630360"/>
            <a:ext cx="8680680" cy="1136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IE" sz="3200" spc="-1" strike="noStrike">
              <a:latin typeface="Arial"/>
            </a:endParaRPr>
          </a:p>
        </p:txBody>
      </p:sp>
      <p:sp>
        <p:nvSpPr>
          <p:cNvPr id="201" name="CustomShape 2"/>
          <p:cNvSpPr/>
          <p:nvPr/>
        </p:nvSpPr>
        <p:spPr>
          <a:xfrm>
            <a:off x="609480" y="1773360"/>
            <a:ext cx="7758360" cy="44611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IE" sz="18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IE" sz="1600" spc="-1" strike="noStrike">
              <a:latin typeface="Arial"/>
            </a:endParaRPr>
          </a:p>
          <a:p>
            <a:pPr lvl="2" marL="648000" indent="-2156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IE" sz="1500" spc="-1" strike="noStrike">
              <a:latin typeface="Arial"/>
            </a:endParaRPr>
          </a:p>
          <a:p>
            <a:pPr lvl="3" marL="864000" indent="-2156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IE" sz="15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IE" sz="1600" spc="-1" strike="noStrike">
              <a:latin typeface="Arial"/>
            </a:endParaRPr>
          </a:p>
          <a:p>
            <a:pPr lvl="1" marL="432000" indent="-2156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IE" sz="1600" spc="-1" strike="noStrike">
              <a:latin typeface="Arial"/>
            </a:endParaRPr>
          </a:p>
          <a:p>
            <a:pPr marL="216000" indent="-2156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IE" sz="900" spc="-1" strike="noStrike">
              <a:latin typeface="Arial"/>
            </a:endParaRPr>
          </a:p>
          <a:p>
            <a:pPr marL="216000" indent="-2156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IE"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324000" y="630360"/>
            <a:ext cx="8680680" cy="1136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IE" sz="3200" spc="-1" strike="noStrike">
              <a:latin typeface="Arial"/>
            </a:endParaRPr>
          </a:p>
        </p:txBody>
      </p:sp>
      <p:sp>
        <p:nvSpPr>
          <p:cNvPr id="203" name="CustomShape 2"/>
          <p:cNvSpPr/>
          <p:nvPr/>
        </p:nvSpPr>
        <p:spPr>
          <a:xfrm>
            <a:off x="609480" y="1773360"/>
            <a:ext cx="7758360" cy="44611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IE" sz="1800" spc="-1" strike="noStrike">
              <a:latin typeface="Arial"/>
            </a:endParaRPr>
          </a:p>
          <a:p>
            <a:pPr lvl="1" marL="432000" indent="-2156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IE" sz="1500" spc="-1" strike="noStrike">
              <a:latin typeface="Arial"/>
            </a:endParaRPr>
          </a:p>
          <a:p>
            <a:pPr lvl="1" marL="432000" indent="-2156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IE" sz="1500" spc="-1" strike="noStrike">
              <a:latin typeface="Arial"/>
            </a:endParaRPr>
          </a:p>
          <a:p>
            <a:pPr>
              <a:lnSpc>
                <a:spcPct val="90000"/>
              </a:lnSpc>
              <a:spcBef>
                <a:spcPts val="400"/>
              </a:spcBef>
            </a:pPr>
            <a:endParaRPr b="0" lang="en-IE" sz="1500" spc="-1" strike="noStrike">
              <a:latin typeface="Arial"/>
            </a:endParaRPr>
          </a:p>
          <a:p>
            <a:pPr marL="216000" indent="-2156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IE" sz="1600" spc="-1" strike="noStrike">
              <a:latin typeface="Arial"/>
            </a:endParaRPr>
          </a:p>
          <a:p>
            <a:pPr>
              <a:lnSpc>
                <a:spcPct val="90000"/>
              </a:lnSpc>
            </a:pPr>
            <a:endParaRPr b="0" lang="en-IE" sz="1600" spc="-1" strike="noStrike">
              <a:latin typeface="Arial"/>
            </a:endParaRPr>
          </a:p>
          <a:p>
            <a:pPr marL="630000" indent="-2854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IE"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324000" y="630360"/>
            <a:ext cx="8680680" cy="1136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IE" sz="2600" spc="-1" strike="noStrike">
              <a:latin typeface="Arial"/>
            </a:endParaRPr>
          </a:p>
        </p:txBody>
      </p:sp>
      <p:sp>
        <p:nvSpPr>
          <p:cNvPr id="205" name="CustomShape 2"/>
          <p:cNvSpPr/>
          <p:nvPr/>
        </p:nvSpPr>
        <p:spPr>
          <a:xfrm>
            <a:off x="609480" y="1773360"/>
            <a:ext cx="7758360" cy="44611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IE" sz="1600" spc="-1" strike="noStrike">
              <a:latin typeface="Arial"/>
            </a:endParaRPr>
          </a:p>
          <a:p>
            <a:pPr lvl="1" marL="432000" indent="-2156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324000" y="630360"/>
            <a:ext cx="8680680" cy="1136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7" name="CustomShape 2"/>
          <p:cNvSpPr/>
          <p:nvPr/>
        </p:nvSpPr>
        <p:spPr>
          <a:xfrm>
            <a:off x="609480" y="1773360"/>
            <a:ext cx="7758360" cy="44611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IE" sz="2000" spc="-1" strike="noStrike">
              <a:latin typeface="Arial"/>
            </a:endParaRPr>
          </a:p>
          <a:p>
            <a:pPr>
              <a:lnSpc>
                <a:spcPct val="90000"/>
              </a:lnSpc>
            </a:pPr>
            <a:endParaRPr b="0" lang="en-IE" sz="20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IE" sz="1600" spc="-1" strike="noStrike">
              <a:latin typeface="Arial"/>
            </a:endParaRPr>
          </a:p>
          <a:p>
            <a:pPr lvl="1" marL="432000" indent="-2156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IE"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324000" y="630360"/>
            <a:ext cx="8680680" cy="11368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IE" sz="2600" spc="-1" strike="noStrike">
              <a:latin typeface="Arial"/>
            </a:endParaRPr>
          </a:p>
        </p:txBody>
      </p:sp>
      <p:sp>
        <p:nvSpPr>
          <p:cNvPr id="209" name="CustomShape 2"/>
          <p:cNvSpPr/>
          <p:nvPr/>
        </p:nvSpPr>
        <p:spPr>
          <a:xfrm>
            <a:off x="609480" y="1773360"/>
            <a:ext cx="8441280" cy="4461120"/>
          </a:xfrm>
          <a:prstGeom prst="rect">
            <a:avLst/>
          </a:prstGeom>
          <a:noFill/>
          <a:ln w="0">
            <a:noFill/>
          </a:ln>
        </p:spPr>
        <p:style>
          <a:lnRef idx="0"/>
          <a:fillRef idx="0"/>
          <a:effectRef idx="0"/>
          <a:fontRef idx="minor"/>
        </p:style>
        <p:txBody>
          <a:bodyPr lIns="90000" rIns="90000" tIns="45000" bIns="45000" anchor="t">
            <a:noAutofit/>
          </a:bodyPr>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IE" sz="1200" spc="-1" strike="noStrike">
              <a:latin typeface="Arial"/>
            </a:endParaRPr>
          </a:p>
          <a:p>
            <a:pPr marL="216000" indent="-2156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IE" sz="1500" spc="-1" strike="noStrike">
              <a:latin typeface="Arial"/>
            </a:endParaRPr>
          </a:p>
          <a:p>
            <a:pPr lvl="1" marL="432000" indent="-2156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IE" sz="1200" spc="-1" strike="noStrike">
              <a:latin typeface="Arial"/>
            </a:endParaRPr>
          </a:p>
          <a:p>
            <a:pPr>
              <a:lnSpc>
                <a:spcPct val="90000"/>
              </a:lnSpc>
              <a:spcBef>
                <a:spcPts val="564"/>
              </a:spcBef>
            </a:pPr>
            <a:endParaRPr b="0" lang="en-IE"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534</TotalTime>
  <Application>LibreOffice/7.2.2.2$Linux_X86_64 LibreOffice_project/20$Build-2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2022-01-18T16:39:16Z</dcterms:modified>
  <cp:revision>81</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