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90" r:id="rId3"/>
    <p:sldId id="391" r:id="rId4"/>
    <p:sldId id="304" r:id="rId5"/>
    <p:sldId id="317" r:id="rId6"/>
    <p:sldId id="264" r:id="rId7"/>
    <p:sldId id="392" r:id="rId8"/>
    <p:sldId id="36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91"/>
            <p14:sldId id="304"/>
            <p14:sldId id="317"/>
            <p14:sldId id="264"/>
            <p14:sldId id="392"/>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00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23D3BE-F5B1-44DD-8104-406859A1B2AE}" v="503" dt="2022-01-26T13:26:40.1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3" autoAdjust="0"/>
    <p:restoredTop sz="95742" autoAdjust="0"/>
  </p:normalViewPr>
  <p:slideViewPr>
    <p:cSldViewPr>
      <p:cViewPr varScale="1">
        <p:scale>
          <a:sx n="105" d="100"/>
          <a:sy n="105" d="100"/>
        </p:scale>
        <p:origin x="205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323D3BE-F5B1-44DD-8104-406859A1B2AE}"/>
    <pc:docChg chg="undo custSel modSld modMainMaster">
      <pc:chgData name="Phil Beecher" userId="8e59e9d451c39ba5" providerId="LiveId" clId="{1323D3BE-F5B1-44DD-8104-406859A1B2AE}" dt="2022-01-26T13:27:35.428" v="590" actId="20577"/>
      <pc:docMkLst>
        <pc:docMk/>
      </pc:docMkLst>
      <pc:sldChg chg="modSp modAnim">
        <pc:chgData name="Phil Beecher" userId="8e59e9d451c39ba5" providerId="LiveId" clId="{1323D3BE-F5B1-44DD-8104-406859A1B2AE}" dt="2022-01-26T13:18:02.123" v="217" actId="20577"/>
        <pc:sldMkLst>
          <pc:docMk/>
          <pc:sldMk cId="0" sldId="264"/>
        </pc:sldMkLst>
        <pc:spChg chg="mod">
          <ac:chgData name="Phil Beecher" userId="8e59e9d451c39ba5" providerId="LiveId" clId="{1323D3BE-F5B1-44DD-8104-406859A1B2AE}" dt="2022-01-26T13:18:02.123" v="217" actId="20577"/>
          <ac:spMkLst>
            <pc:docMk/>
            <pc:sldMk cId="0" sldId="264"/>
            <ac:spMk id="21510" creationId="{00000000-0000-0000-0000-000000000000}"/>
          </ac:spMkLst>
        </pc:spChg>
      </pc:sldChg>
      <pc:sldChg chg="modSp mod">
        <pc:chgData name="Phil Beecher" userId="8e59e9d451c39ba5" providerId="LiveId" clId="{1323D3BE-F5B1-44DD-8104-406859A1B2AE}" dt="2022-01-26T13:27:13.618" v="588" actId="20577"/>
        <pc:sldMkLst>
          <pc:docMk/>
          <pc:sldMk cId="2427517428" sldId="365"/>
        </pc:sldMkLst>
        <pc:spChg chg="mod">
          <ac:chgData name="Phil Beecher" userId="8e59e9d451c39ba5" providerId="LiveId" clId="{1323D3BE-F5B1-44DD-8104-406859A1B2AE}" dt="2022-01-26T13:27:13.618" v="588" actId="20577"/>
          <ac:spMkLst>
            <pc:docMk/>
            <pc:sldMk cId="2427517428" sldId="365"/>
            <ac:spMk id="21510" creationId="{00000000-0000-0000-0000-000000000000}"/>
          </ac:spMkLst>
        </pc:spChg>
      </pc:sldChg>
      <pc:sldChg chg="modSp mod addAnim delAnim modAnim">
        <pc:chgData name="Phil Beecher" userId="8e59e9d451c39ba5" providerId="LiveId" clId="{1323D3BE-F5B1-44DD-8104-406859A1B2AE}" dt="2022-01-26T13:26:40.140" v="553" actId="20577"/>
        <pc:sldMkLst>
          <pc:docMk/>
          <pc:sldMk cId="3727049407" sldId="392"/>
        </pc:sldMkLst>
        <pc:spChg chg="mod">
          <ac:chgData name="Phil Beecher" userId="8e59e9d451c39ba5" providerId="LiveId" clId="{1323D3BE-F5B1-44DD-8104-406859A1B2AE}" dt="2022-01-26T13:25:57.677" v="513" actId="20577"/>
          <ac:spMkLst>
            <pc:docMk/>
            <pc:sldMk cId="3727049407" sldId="392"/>
            <ac:spMk id="21509" creationId="{00000000-0000-0000-0000-000000000000}"/>
          </ac:spMkLst>
        </pc:spChg>
        <pc:spChg chg="mod">
          <ac:chgData name="Phil Beecher" userId="8e59e9d451c39ba5" providerId="LiveId" clId="{1323D3BE-F5B1-44DD-8104-406859A1B2AE}" dt="2022-01-26T13:26:40.140" v="553" actId="20577"/>
          <ac:spMkLst>
            <pc:docMk/>
            <pc:sldMk cId="3727049407" sldId="392"/>
            <ac:spMk id="21510" creationId="{00000000-0000-0000-0000-000000000000}"/>
          </ac:spMkLst>
        </pc:spChg>
      </pc:sldChg>
      <pc:sldMasterChg chg="modSp mod">
        <pc:chgData name="Phil Beecher" userId="8e59e9d451c39ba5" providerId="LiveId" clId="{1323D3BE-F5B1-44DD-8104-406859A1B2AE}" dt="2022-01-26T13:27:35.428" v="590" actId="20577"/>
        <pc:sldMasterMkLst>
          <pc:docMk/>
          <pc:sldMasterMk cId="0" sldId="2147483648"/>
        </pc:sldMasterMkLst>
        <pc:spChg chg="mod">
          <ac:chgData name="Phil Beecher" userId="8e59e9d451c39ba5" providerId="LiveId" clId="{1323D3BE-F5B1-44DD-8104-406859A1B2AE}" dt="2022-01-26T13:27:35.428" v="590"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4944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802.15-22-0022-01-0mag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mj-lt"/>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685800" y="229056"/>
            <a:ext cx="1981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January 2022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18 Jan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January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January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a:t>
            </a:r>
            <a:r>
              <a:rPr lang="en-US" sz="2400">
                <a:latin typeface="Calibri" panose="020F0502020204030204" pitchFamily="34" charset="0"/>
                <a:cs typeface="Calibri" panose="020F0502020204030204" pitchFamily="34" charset="0"/>
              </a:rPr>
              <a:t>January Interim:</a:t>
            </a:r>
            <a:endParaRPr lang="en-US" sz="2400" dirty="0">
              <a:latin typeface="Calibri" panose="020F0502020204030204" pitchFamily="34" charset="0"/>
              <a:cs typeface="Calibri" panose="020F0502020204030204" pitchFamily="34" charset="0"/>
            </a:endParaRP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CB1B-814C-4852-BE78-D5943339FEC2}"/>
              </a:ext>
            </a:extLst>
          </p:cNvPr>
          <p:cNvSpPr>
            <a:spLocks noGrp="1"/>
          </p:cNvSpPr>
          <p:nvPr>
            <p:ph type="title"/>
          </p:nvPr>
        </p:nvSpPr>
        <p:spPr/>
        <p:txBody>
          <a:bodyPr/>
          <a:lstStyle/>
          <a:p>
            <a:r>
              <a:rPr lang="en-GB" dirty="0"/>
              <a:t>802.15 Maintenance SC</a:t>
            </a:r>
          </a:p>
        </p:txBody>
      </p:sp>
      <p:sp>
        <p:nvSpPr>
          <p:cNvPr id="3" name="Content Placeholder 2">
            <a:extLst>
              <a:ext uri="{FF2B5EF4-FFF2-40B4-BE49-F238E27FC236}">
                <a16:creationId xmlns:a16="http://schemas.microsoft.com/office/drawing/2014/main" id="{90559725-DD5B-4A2E-87B5-9AD2C51DCAD3}"/>
              </a:ext>
            </a:extLst>
          </p:cNvPr>
          <p:cNvSpPr>
            <a:spLocks noGrp="1"/>
          </p:cNvSpPr>
          <p:nvPr>
            <p:ph idx="1"/>
          </p:nvPr>
        </p:nvSpPr>
        <p:spPr>
          <a:xfrm>
            <a:off x="381000" y="1981200"/>
            <a:ext cx="8458200" cy="4114800"/>
          </a:xfrm>
        </p:spPr>
        <p:txBody>
          <a:bodyPr/>
          <a:lstStyle/>
          <a:p>
            <a:r>
              <a:rPr lang="en-GB" dirty="0"/>
              <a:t>Meeting will start at 4:10pm GMT</a:t>
            </a:r>
          </a:p>
          <a:p>
            <a:r>
              <a:rPr lang="en-GB" dirty="0"/>
              <a:t>Enough time to make a nice cup of tea </a:t>
            </a:r>
            <a:r>
              <a:rPr lang="en-GB" dirty="0">
                <a:sym typeface="Wingdings" panose="05000000000000000000" pitchFamily="2" charset="2"/>
              </a:rPr>
              <a:t></a:t>
            </a:r>
            <a:endParaRPr lang="en-GB" dirty="0"/>
          </a:p>
        </p:txBody>
      </p:sp>
      <p:sp>
        <p:nvSpPr>
          <p:cNvPr id="4" name="Footer Placeholder 3">
            <a:extLst>
              <a:ext uri="{FF2B5EF4-FFF2-40B4-BE49-F238E27FC236}">
                <a16:creationId xmlns:a16="http://schemas.microsoft.com/office/drawing/2014/main" id="{482459FC-2840-44F7-A5C2-A2695411047D}"/>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510BFFE7-961B-470B-B66D-A87883BF868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4611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5</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Objectives – Agenda and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524000"/>
            <a:ext cx="8665845"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514350" lvl="2" indent="-514350">
              <a:spcAft>
                <a:spcPts val="600"/>
              </a:spcAft>
              <a:buFont typeface="+mj-lt"/>
              <a:buAutoNum type="arabicPeriod"/>
            </a:pPr>
            <a:r>
              <a:rPr lang="en-US" sz="2400" dirty="0">
                <a:latin typeface="Calibri" panose="020F0502020204030204" pitchFamily="34" charset="0"/>
                <a:cs typeface="Calibri" panose="020F0502020204030204" pitchFamily="34" charset="0"/>
              </a:rPr>
              <a:t>Review any change requests for Existing Standards </a:t>
            </a:r>
          </a:p>
          <a:p>
            <a:pPr marL="457200" lvl="3">
              <a:spcAft>
                <a:spcPts val="600"/>
              </a:spcAft>
            </a:pPr>
            <a:r>
              <a:rPr lang="en-US" sz="2400" dirty="0">
                <a:latin typeface="Calibri" panose="020F0502020204030204" pitchFamily="34" charset="0"/>
                <a:cs typeface="Calibri" panose="020F0502020204030204" pitchFamily="34" charset="0"/>
              </a:rPr>
              <a:t>none received </a:t>
            </a:r>
            <a:r>
              <a:rPr lang="en-US" sz="2400" dirty="0">
                <a:latin typeface="Calibri" panose="020F0502020204030204" pitchFamily="34" charset="0"/>
                <a:cs typeface="Calibri" panose="020F0502020204030204" pitchFamily="34" charset="0"/>
                <a:sym typeface="Wingdings" panose="05000000000000000000" pitchFamily="2" charset="2"/>
              </a:rPr>
              <a:t> </a:t>
            </a:r>
            <a:r>
              <a:rPr lang="en-US" sz="2400" dirty="0">
                <a:latin typeface="Calibri" panose="020F0502020204030204" pitchFamily="34" charset="0"/>
                <a:cs typeface="Calibri" panose="020F0502020204030204" pitchFamily="34" charset="0"/>
              </a:rPr>
              <a:t> </a:t>
            </a:r>
          </a:p>
          <a:p>
            <a:pPr marL="514350" lvl="2" indent="-514350">
              <a:spcAft>
                <a:spcPts val="600"/>
              </a:spcAft>
              <a:buFont typeface="+mj-lt"/>
              <a:buAutoNum type="arabicPeriod"/>
            </a:pPr>
            <a:r>
              <a:rPr lang="en-US" sz="2400" dirty="0">
                <a:latin typeface="Calibri" panose="020F0502020204030204" pitchFamily="34" charset="0"/>
                <a:cs typeface="Calibri" panose="020F0502020204030204" pitchFamily="34" charset="0"/>
              </a:rPr>
              <a:t>Review any change requests for Operations Manual </a:t>
            </a:r>
          </a:p>
          <a:p>
            <a:pPr marL="457200" lvl="3">
              <a:spcAft>
                <a:spcPts val="600"/>
              </a:spcAft>
            </a:pPr>
            <a:r>
              <a:rPr lang="en-US" sz="2400" dirty="0">
                <a:latin typeface="Calibri" panose="020F0502020204030204" pitchFamily="34" charset="0"/>
                <a:cs typeface="Calibri" panose="020F0502020204030204" pitchFamily="34" charset="0"/>
              </a:rPr>
              <a:t>none received </a:t>
            </a:r>
          </a:p>
          <a:p>
            <a:pPr marL="514350" lvl="2" indent="-514350">
              <a:spcAft>
                <a:spcPts val="600"/>
              </a:spcAft>
              <a:buFont typeface="+mj-lt"/>
              <a:buAutoNum type="arabicPeriod" startAt="3"/>
            </a:pPr>
            <a:r>
              <a:rPr lang="en-US" sz="2400" dirty="0">
                <a:latin typeface="Calibri" panose="020F0502020204030204" pitchFamily="34" charset="0"/>
                <a:cs typeface="Calibri" panose="020F0502020204030204" pitchFamily="34" charset="0"/>
              </a:rPr>
              <a:t>Templates for SA ballot submissions – call for volunteers (Beecher will coordinate with Kivinen/Kinney, review in March meeting) </a:t>
            </a:r>
          </a:p>
          <a:p>
            <a:pPr marL="514350" lvl="2" indent="-514350">
              <a:spcAft>
                <a:spcPts val="600"/>
              </a:spcAft>
              <a:buFont typeface="+mj-lt"/>
              <a:buAutoNum type="arabicPeriod" startAt="3"/>
            </a:pPr>
            <a:r>
              <a:rPr lang="en-US" sz="2400" dirty="0">
                <a:latin typeface="Calibri" panose="020F0502020204030204" pitchFamily="34" charset="0"/>
                <a:cs typeface="Calibri" panose="020F0502020204030204" pitchFamily="34" charset="0"/>
              </a:rPr>
              <a:t>Beecher will check document templates and post updates if necessary. </a:t>
            </a:r>
            <a:r>
              <a:rPr lang="en-US" sz="2400" dirty="0">
                <a:latin typeface="Calibri" panose="020F0502020204030204" pitchFamily="34" charset="0"/>
                <a:cs typeface="Calibri" panose="020F0502020204030204" pitchFamily="34" charset="0"/>
                <a:sym typeface="Wingdings" panose="05000000000000000000" pitchFamily="2" charset="2"/>
              </a:rPr>
              <a:t> (will do in the next 2 weeks)</a:t>
            </a:r>
            <a:endParaRPr lang="en-US" sz="2400" dirty="0">
              <a:latin typeface="Calibri" panose="020F0502020204030204" pitchFamily="34" charset="0"/>
              <a:cs typeface="Calibri" panose="020F0502020204030204" pitchFamily="34" charset="0"/>
            </a:endParaRPr>
          </a:p>
          <a:p>
            <a:pPr marL="514350" lvl="2" indent="-514350">
              <a:spcAft>
                <a:spcPts val="600"/>
              </a:spcAft>
              <a:buFont typeface="+mj-lt"/>
              <a:buAutoNum type="arabicPeriod" startAt="3"/>
            </a:pPr>
            <a:r>
              <a:rPr lang="en-US" sz="2400" dirty="0">
                <a:latin typeface="Calibri" panose="020F0502020204030204" pitchFamily="34" charset="0"/>
                <a:cs typeface="Calibri" panose="020F0502020204030204" pitchFamily="34" charset="0"/>
              </a:rPr>
              <a:t>Create a list of issues, and other items to address during standards (802.15.4) revisions </a:t>
            </a:r>
            <a:r>
              <a:rPr lang="en-US" sz="2400" dirty="0">
                <a:latin typeface="Calibri" panose="020F0502020204030204" pitchFamily="34" charset="0"/>
                <a:cs typeface="Calibri" panose="020F0502020204030204" pitchFamily="34" charset="0"/>
                <a:sym typeface="Wingdings" panose="05000000000000000000" pitchFamily="2" charset="2"/>
              </a:rPr>
              <a:t>– ongoing prior to March Meeting</a:t>
            </a:r>
            <a:endParaRPr lang="en-US" sz="2400" dirty="0">
              <a:latin typeface="Calibri" panose="020F0502020204030204" pitchFamily="34" charset="0"/>
              <a:cs typeface="Calibri" panose="020F0502020204030204" pitchFamily="34" charset="0"/>
            </a:endParaRPr>
          </a:p>
          <a:p>
            <a:pPr marL="514350" lvl="2" indent="-514350">
              <a:spcAft>
                <a:spcPts val="600"/>
              </a:spcAft>
              <a:buFont typeface="+mj-lt"/>
              <a:buAutoNum type="arabicPeriod" startAt="3"/>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802.15.4 topics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219200"/>
            <a:ext cx="8665845"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Question about 802.15.4-2006 – Clint will respond to CSA</a:t>
            </a:r>
          </a:p>
          <a:p>
            <a:pPr marL="0" lvl="2">
              <a:spcAft>
                <a:spcPts val="600"/>
              </a:spcAft>
            </a:pPr>
            <a:r>
              <a:rPr lang="en-US" sz="2400" b="1" dirty="0">
                <a:latin typeface="Calibri" panose="020F0502020204030204" pitchFamily="34" charset="0"/>
                <a:cs typeface="Calibri" panose="020F0502020204030204" pitchFamily="34" charset="0"/>
              </a:rPr>
              <a:t>802.15.4 Revision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Some issues have been identified. Should be considered in forthcoming revision.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Beecher will post a spreadsheet to capture list of issues – will include field for a mentor reference(s) to presentation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Folding back in fixes, enhancements based on empirical evidence / usage, e.g. mode switch.</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Channel page/numbering – is it used? (Clause 12?) How do we fix it? (call for contributions for March session)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Check Table F.1 is correct and complete.</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We will reach out to Alliances for details and additional items</a:t>
            </a:r>
          </a:p>
          <a:p>
            <a:pPr marL="457200" lvl="3">
              <a:spcAft>
                <a:spcPts val="600"/>
              </a:spcAft>
            </a:pPr>
            <a:endParaRPr lang="en-US" sz="2400" dirty="0">
              <a:latin typeface="Calibri" panose="020F0502020204030204" pitchFamily="34" charset="0"/>
              <a:cs typeface="Calibri" panose="020F0502020204030204" pitchFamily="34" charset="0"/>
            </a:endParaRPr>
          </a:p>
          <a:p>
            <a:pPr fontAlgn="b">
              <a:buClr>
                <a:schemeClr val="tx1"/>
              </a:buClr>
              <a:tabLst>
                <a:tab pos="5080000" algn="l"/>
              </a:tabLst>
            </a:pPr>
            <a:endParaRPr lang="en-US" sz="2400" dirty="0">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72704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lvl="1">
              <a:spcAft>
                <a:spcPts val="600"/>
              </a:spcAft>
            </a:pPr>
            <a:endParaRPr lang="en-US" sz="24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March Plenary</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 for SA ballot submissions</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list of issues for 802.15.4</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4275174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58704</TotalTime>
  <Words>839</Words>
  <Application>Microsoft Office PowerPoint</Application>
  <PresentationFormat>On-screen Show (4:3)</PresentationFormat>
  <Paragraphs>101</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Default Design</vt:lpstr>
      <vt:lpstr>PowerPoint Presentation</vt:lpstr>
      <vt:lpstr>SC Maintenance Reminders</vt:lpstr>
      <vt:lpstr>802.15 Maintenance SC</vt:lpstr>
      <vt:lpstr>IEEE-SA Patent, Copyright, and Participation Policies</vt:lpstr>
      <vt:lpstr>IEEE 802 Ground Rules</vt:lpstr>
      <vt:lpstr>SC Meeting Objectives – Agenda and Achievements</vt:lpstr>
      <vt:lpstr>802.15.4 topics</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1113</cp:revision>
  <cp:lastPrinted>2016-07-25T16:00:41Z</cp:lastPrinted>
  <dcterms:created xsi:type="dcterms:W3CDTF">2009-07-12T16:25:16Z</dcterms:created>
  <dcterms:modified xsi:type="dcterms:W3CDTF">2022-01-26T13:28:01Z</dcterms:modified>
  <cp:category/>
</cp:coreProperties>
</file>