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59" r:id="rId2"/>
    <p:sldId id="290" r:id="rId3"/>
    <p:sldId id="391" r:id="rId4"/>
    <p:sldId id="304" r:id="rId5"/>
    <p:sldId id="317" r:id="rId6"/>
    <p:sldId id="264" r:id="rId7"/>
    <p:sldId id="365"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90"/>
            <p14:sldId id="391"/>
            <p14:sldId id="304"/>
            <p14:sldId id="317"/>
            <p14:sldId id="264"/>
          </p14:sldIdLst>
        </p14:section>
        <p14:section name="Closing Slide" id="{17524BA6-C3AC-EE4D-BA9D-E46A8CDB0646}">
          <p14:sldIdLst>
            <p14:sldId id="36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990000"/>
    <a:srgbClr val="00CC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EEFEB5-E788-4F6B-B92B-F8EE9553AA57}" v="8" dt="2022-01-18T12:05:40.5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96" autoAdjust="0"/>
    <p:restoredTop sz="95742" autoAdjust="0"/>
  </p:normalViewPr>
  <p:slideViewPr>
    <p:cSldViewPr>
      <p:cViewPr varScale="1">
        <p:scale>
          <a:sx n="105" d="100"/>
          <a:sy n="105" d="100"/>
        </p:scale>
        <p:origin x="1308"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E5EEFEB5-E788-4F6B-B92B-F8EE9553AA57}"/>
    <pc:docChg chg="undo custSel addSld delSld modSld modMainMaster modSection">
      <pc:chgData name="Phil Beecher" userId="8e59e9d451c39ba5" providerId="LiveId" clId="{E5EEFEB5-E788-4F6B-B92B-F8EE9553AA57}" dt="2022-01-18T12:07:12.888" v="773" actId="20577"/>
      <pc:docMkLst>
        <pc:docMk/>
      </pc:docMkLst>
      <pc:sldChg chg="modSp mod">
        <pc:chgData name="Phil Beecher" userId="8e59e9d451c39ba5" providerId="LiveId" clId="{E5EEFEB5-E788-4F6B-B92B-F8EE9553AA57}" dt="2022-01-18T10:37:45.508" v="66" actId="6549"/>
        <pc:sldMkLst>
          <pc:docMk/>
          <pc:sldMk cId="0" sldId="259"/>
        </pc:sldMkLst>
        <pc:spChg chg="mod">
          <ac:chgData name="Phil Beecher" userId="8e59e9d451c39ba5" providerId="LiveId" clId="{E5EEFEB5-E788-4F6B-B92B-F8EE9553AA57}" dt="2022-01-18T10:37:45.508" v="66" actId="6549"/>
          <ac:spMkLst>
            <pc:docMk/>
            <pc:sldMk cId="0" sldId="259"/>
            <ac:spMk id="27651" creationId="{00000000-0000-0000-0000-000000000000}"/>
          </ac:spMkLst>
        </pc:spChg>
      </pc:sldChg>
      <pc:sldChg chg="modSp mod modAnim modShow">
        <pc:chgData name="Phil Beecher" userId="8e59e9d451c39ba5" providerId="LiveId" clId="{E5EEFEB5-E788-4F6B-B92B-F8EE9553AA57}" dt="2022-01-18T12:06:23.811" v="756" actId="729"/>
        <pc:sldMkLst>
          <pc:docMk/>
          <pc:sldMk cId="0" sldId="264"/>
        </pc:sldMkLst>
        <pc:spChg chg="mod">
          <ac:chgData name="Phil Beecher" userId="8e59e9d451c39ba5" providerId="LiveId" clId="{E5EEFEB5-E788-4F6B-B92B-F8EE9553AA57}" dt="2022-01-18T12:01:16.615" v="626" actId="20577"/>
          <ac:spMkLst>
            <pc:docMk/>
            <pc:sldMk cId="0" sldId="264"/>
            <ac:spMk id="21509" creationId="{00000000-0000-0000-0000-000000000000}"/>
          </ac:spMkLst>
        </pc:spChg>
        <pc:spChg chg="mod">
          <ac:chgData name="Phil Beecher" userId="8e59e9d451c39ba5" providerId="LiveId" clId="{E5EEFEB5-E788-4F6B-B92B-F8EE9553AA57}" dt="2022-01-18T12:05:16.022" v="753" actId="20577"/>
          <ac:spMkLst>
            <pc:docMk/>
            <pc:sldMk cId="0" sldId="264"/>
            <ac:spMk id="21510" creationId="{00000000-0000-0000-0000-000000000000}"/>
          </ac:spMkLst>
        </pc:spChg>
      </pc:sldChg>
      <pc:sldChg chg="modSp mod modShow">
        <pc:chgData name="Phil Beecher" userId="8e59e9d451c39ba5" providerId="LiveId" clId="{E5EEFEB5-E788-4F6B-B92B-F8EE9553AA57}" dt="2022-01-18T12:07:12.888" v="773" actId="20577"/>
        <pc:sldMkLst>
          <pc:docMk/>
          <pc:sldMk cId="0" sldId="290"/>
        </pc:sldMkLst>
        <pc:spChg chg="mod">
          <ac:chgData name="Phil Beecher" userId="8e59e9d451c39ba5" providerId="LiveId" clId="{E5EEFEB5-E788-4F6B-B92B-F8EE9553AA57}" dt="2022-01-18T12:07:12.888" v="773" actId="20577"/>
          <ac:spMkLst>
            <pc:docMk/>
            <pc:sldMk cId="0" sldId="290"/>
            <ac:spMk id="3" creationId="{36DD7F8A-592E-4905-9BBC-EABDCB63D314}"/>
          </ac:spMkLst>
        </pc:spChg>
      </pc:sldChg>
      <pc:sldChg chg="mod modShow">
        <pc:chgData name="Phil Beecher" userId="8e59e9d451c39ba5" providerId="LiveId" clId="{E5EEFEB5-E788-4F6B-B92B-F8EE9553AA57}" dt="2022-01-18T12:06:23.811" v="756" actId="729"/>
        <pc:sldMkLst>
          <pc:docMk/>
          <pc:sldMk cId="0" sldId="304"/>
        </pc:sldMkLst>
      </pc:sldChg>
      <pc:sldChg chg="modSp mod modShow">
        <pc:chgData name="Phil Beecher" userId="8e59e9d451c39ba5" providerId="LiveId" clId="{E5EEFEB5-E788-4F6B-B92B-F8EE9553AA57}" dt="2022-01-18T12:06:23.811" v="756" actId="729"/>
        <pc:sldMkLst>
          <pc:docMk/>
          <pc:sldMk cId="973662665" sldId="317"/>
        </pc:sldMkLst>
        <pc:spChg chg="mod">
          <ac:chgData name="Phil Beecher" userId="8e59e9d451c39ba5" providerId="LiveId" clId="{E5EEFEB5-E788-4F6B-B92B-F8EE9553AA57}" dt="2022-01-18T10:46:01.520" v="399" actId="5793"/>
          <ac:spMkLst>
            <pc:docMk/>
            <pc:sldMk cId="973662665" sldId="317"/>
            <ac:spMk id="3" creationId="{00000000-0000-0000-0000-000000000000}"/>
          </ac:spMkLst>
        </pc:spChg>
      </pc:sldChg>
      <pc:sldChg chg="modSp mod modShow">
        <pc:chgData name="Phil Beecher" userId="8e59e9d451c39ba5" providerId="LiveId" clId="{E5EEFEB5-E788-4F6B-B92B-F8EE9553AA57}" dt="2022-01-18T12:06:23.811" v="756" actId="729"/>
        <pc:sldMkLst>
          <pc:docMk/>
          <pc:sldMk cId="2427517428" sldId="365"/>
        </pc:sldMkLst>
        <pc:spChg chg="mod">
          <ac:chgData name="Phil Beecher" userId="8e59e9d451c39ba5" providerId="LiveId" clId="{E5EEFEB5-E788-4F6B-B92B-F8EE9553AA57}" dt="2022-01-18T12:00:01.872" v="586" actId="6549"/>
          <ac:spMkLst>
            <pc:docMk/>
            <pc:sldMk cId="2427517428" sldId="365"/>
            <ac:spMk id="21510" creationId="{00000000-0000-0000-0000-000000000000}"/>
          </ac:spMkLst>
        </pc:spChg>
      </pc:sldChg>
      <pc:sldChg chg="del">
        <pc:chgData name="Phil Beecher" userId="8e59e9d451c39ba5" providerId="LiveId" clId="{E5EEFEB5-E788-4F6B-B92B-F8EE9553AA57}" dt="2022-01-18T10:42:35.373" v="174" actId="47"/>
        <pc:sldMkLst>
          <pc:docMk/>
          <pc:sldMk cId="940852343" sldId="388"/>
        </pc:sldMkLst>
      </pc:sldChg>
      <pc:sldChg chg="del">
        <pc:chgData name="Phil Beecher" userId="8e59e9d451c39ba5" providerId="LiveId" clId="{E5EEFEB5-E788-4F6B-B92B-F8EE9553AA57}" dt="2022-01-18T10:40:02.311" v="141" actId="47"/>
        <pc:sldMkLst>
          <pc:docMk/>
          <pc:sldMk cId="397714087" sldId="390"/>
        </pc:sldMkLst>
      </pc:sldChg>
      <pc:sldChg chg="modSp mod modShow">
        <pc:chgData name="Phil Beecher" userId="8e59e9d451c39ba5" providerId="LiveId" clId="{E5EEFEB5-E788-4F6B-B92B-F8EE9553AA57}" dt="2022-01-18T12:06:23.811" v="756" actId="729"/>
        <pc:sldMkLst>
          <pc:docMk/>
          <pc:sldMk cId="1461167090" sldId="391"/>
        </pc:sldMkLst>
        <pc:spChg chg="mod">
          <ac:chgData name="Phil Beecher" userId="8e59e9d451c39ba5" providerId="LiveId" clId="{E5EEFEB5-E788-4F6B-B92B-F8EE9553AA57}" dt="2022-01-18T11:55:35.069" v="423" actId="14100"/>
          <ac:spMkLst>
            <pc:docMk/>
            <pc:sldMk cId="1461167090" sldId="391"/>
            <ac:spMk id="3" creationId="{90559725-DD5B-4A2E-87B5-9AD2C51DCAD3}"/>
          </ac:spMkLst>
        </pc:spChg>
      </pc:sldChg>
      <pc:sldChg chg="modSp add del mod">
        <pc:chgData name="Phil Beecher" userId="8e59e9d451c39ba5" providerId="LiveId" clId="{E5EEFEB5-E788-4F6B-B92B-F8EE9553AA57}" dt="2022-01-18T12:04:28.654" v="729"/>
        <pc:sldMkLst>
          <pc:docMk/>
          <pc:sldMk cId="2796748762" sldId="392"/>
        </pc:sldMkLst>
        <pc:spChg chg="mod">
          <ac:chgData name="Phil Beecher" userId="8e59e9d451c39ba5" providerId="LiveId" clId="{E5EEFEB5-E788-4F6B-B92B-F8EE9553AA57}" dt="2022-01-18T12:04:27.868" v="728" actId="20577"/>
          <ac:spMkLst>
            <pc:docMk/>
            <pc:sldMk cId="2796748762" sldId="392"/>
            <ac:spMk id="21510" creationId="{00000000-0000-0000-0000-000000000000}"/>
          </ac:spMkLst>
        </pc:spChg>
      </pc:sldChg>
      <pc:sldChg chg="add del">
        <pc:chgData name="Phil Beecher" userId="8e59e9d451c39ba5" providerId="LiveId" clId="{E5EEFEB5-E788-4F6B-B92B-F8EE9553AA57}" dt="2022-01-18T12:04:13.887" v="724"/>
        <pc:sldMkLst>
          <pc:docMk/>
          <pc:sldMk cId="1415248118" sldId="393"/>
        </pc:sldMkLst>
      </pc:sldChg>
      <pc:sldChg chg="add del">
        <pc:chgData name="Phil Beecher" userId="8e59e9d451c39ba5" providerId="LiveId" clId="{E5EEFEB5-E788-4F6B-B92B-F8EE9553AA57}" dt="2022-01-18T12:04:26.125" v="726"/>
        <pc:sldMkLst>
          <pc:docMk/>
          <pc:sldMk cId="2035741398" sldId="393"/>
        </pc:sldMkLst>
      </pc:sldChg>
      <pc:sldMasterChg chg="modSp mod">
        <pc:chgData name="Phil Beecher" userId="8e59e9d451c39ba5" providerId="LiveId" clId="{E5EEFEB5-E788-4F6B-B92B-F8EE9553AA57}" dt="2022-01-18T10:36:12.829" v="23" actId="6549"/>
        <pc:sldMasterMkLst>
          <pc:docMk/>
          <pc:sldMasterMk cId="0" sldId="2147483648"/>
        </pc:sldMasterMkLst>
        <pc:spChg chg="mod">
          <ac:chgData name="Phil Beecher" userId="8e59e9d451c39ba5" providerId="LiveId" clId="{E5EEFEB5-E788-4F6B-B92B-F8EE9553AA57}" dt="2022-01-18T10:36:12.829" v="23" actId="6549"/>
          <ac:spMkLst>
            <pc:docMk/>
            <pc:sldMasterMk cId="0" sldId="2147483648"/>
            <ac:spMk id="13" creationId="{3CB784B2-5860-4B3C-BF6D-C8234231458E}"/>
          </ac:spMkLst>
        </pc:spChg>
        <pc:spChg chg="mod">
          <ac:chgData name="Phil Beecher" userId="8e59e9d451c39ba5" providerId="LiveId" clId="{E5EEFEB5-E788-4F6B-B92B-F8EE9553AA57}" dt="2022-01-18T10:36:00.245" v="6"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851050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endParaRPr lang="en-US" dirty="0"/>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4495800" y="229056"/>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802.15-22-0022-00-0mag</a:t>
            </a:r>
          </a:p>
        </p:txBody>
      </p:sp>
      <p:sp>
        <p:nvSpPr>
          <p:cNvPr id="1033" name="Rectangle 9"/>
          <p:cNvSpPr>
            <a:spLocks noChangeArrowheads="1"/>
          </p:cNvSpPr>
          <p:nvPr/>
        </p:nvSpPr>
        <p:spPr bwMode="auto">
          <a:xfrm>
            <a:off x="685800" y="6475413"/>
            <a:ext cx="711200"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latin typeface="+mj-lt"/>
                <a:cs typeface="Calibri" panose="020F0502020204030204" pitchFamily="34"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5486400" y="6473309"/>
            <a:ext cx="29718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685800" y="229056"/>
            <a:ext cx="19812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January 2022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SC Maintenance Opening / Closing Report for Virtual January 2022 Interim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18 Jan 2022</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SCM Report for January 2022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January 2022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685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SC Maintenance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52400" y="1628800"/>
            <a:ext cx="8534400" cy="4611663"/>
          </a:xfrm>
        </p:spPr>
        <p:txBody>
          <a:bodyPr>
            <a:normAutofit/>
          </a:bodyPr>
          <a:lstStyle/>
          <a:p>
            <a:pPr>
              <a:defRPr/>
            </a:pPr>
            <a:r>
              <a:rPr lang="en-US" sz="2400" dirty="0">
                <a:latin typeface="Calibri" panose="020F0502020204030204" pitchFamily="34" charset="0"/>
                <a:cs typeface="Calibri" panose="020F0502020204030204" pitchFamily="34" charset="0"/>
              </a:rPr>
              <a:t>Registration is required to attend this meeting, follow the registration link for the </a:t>
            </a:r>
            <a:r>
              <a:rPr lang="en-US" sz="2400">
                <a:latin typeface="Calibri" panose="020F0502020204030204" pitchFamily="34" charset="0"/>
                <a:cs typeface="Calibri" panose="020F0502020204030204" pitchFamily="34" charset="0"/>
              </a:rPr>
              <a:t>January Interim:</a:t>
            </a:r>
            <a:endParaRPr lang="en-US" sz="2400" dirty="0">
              <a:latin typeface="Calibri" panose="020F0502020204030204" pitchFamily="34" charset="0"/>
              <a:cs typeface="Calibri" panose="020F0502020204030204" pitchFamily="34" charset="0"/>
            </a:endParaRPr>
          </a:p>
          <a:p>
            <a:pPr marL="400050" lvl="1" indent="0">
              <a:buNone/>
              <a:defRPr/>
            </a:pPr>
            <a:r>
              <a:rPr lang="en-US" sz="2000" dirty="0">
                <a:latin typeface="Calibri" panose="020F0502020204030204" pitchFamily="34" charset="0"/>
                <a:cs typeface="Calibri" panose="020F0502020204030204" pitchFamily="34" charset="0"/>
              </a:rPr>
              <a:t>https://grouper.ieee.org/groups/802/15/pub/Meeting_Plan.html</a:t>
            </a:r>
            <a:endParaRPr lang="en-US" sz="2400" dirty="0">
              <a:latin typeface="Calibri" panose="020F0502020204030204" pitchFamily="34" charset="0"/>
              <a:cs typeface="Calibri" panose="020F0502020204030204" pitchFamily="34" charset="0"/>
            </a:endParaRPr>
          </a:p>
          <a:p>
            <a:pPr>
              <a:defRPr/>
            </a:pPr>
            <a:r>
              <a:rPr lang="en-US" sz="2400" dirty="0">
                <a:latin typeface="Calibri" panose="020F0502020204030204" pitchFamily="34" charset="0"/>
                <a:cs typeface="Calibri" panose="020F0502020204030204" pitchFamily="34" charset="0"/>
              </a:rPr>
              <a:t>Please register your attendance for voting credit:</a:t>
            </a:r>
          </a:p>
          <a:p>
            <a:pPr marL="400050" lvl="1" indent="0">
              <a:buNone/>
              <a:defRPr/>
            </a:pPr>
            <a:r>
              <a:rPr lang="en-US" sz="2000" dirty="0">
                <a:latin typeface="Calibri" panose="020F0502020204030204" pitchFamily="34" charset="0"/>
                <a:cs typeface="Calibri" panose="020F0502020204030204" pitchFamily="34" charset="0"/>
                <a:hlinkClick r:id="rId2"/>
              </a:rPr>
              <a:t>https://imat.ieee.org/attendance</a:t>
            </a:r>
            <a:endParaRPr lang="en-US" sz="2000" dirty="0">
              <a:latin typeface="Calibri" panose="020F0502020204030204" pitchFamily="34" charset="0"/>
              <a:cs typeface="Calibri" panose="020F0502020204030204" pitchFamily="34" charset="0"/>
            </a:endParaRPr>
          </a:p>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4352017" y="6475413"/>
            <a:ext cx="51616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2</a:t>
            </a:fld>
            <a:endParaRPr lang="en-US" dirty="0"/>
          </a:p>
        </p:txBody>
      </p:sp>
      <p:sp>
        <p:nvSpPr>
          <p:cNvPr id="7" name="Footer Placeholder 2">
            <a:extLst>
              <a:ext uri="{FF2B5EF4-FFF2-40B4-BE49-F238E27FC236}">
                <a16:creationId xmlns:a16="http://schemas.microsoft.com/office/drawing/2014/main" id="{6C8578AF-EC84-4B95-82A6-F2AE41B9CABA}"/>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2CB1B-814C-4852-BE78-D5943339FEC2}"/>
              </a:ext>
            </a:extLst>
          </p:cNvPr>
          <p:cNvSpPr>
            <a:spLocks noGrp="1"/>
          </p:cNvSpPr>
          <p:nvPr>
            <p:ph type="title"/>
          </p:nvPr>
        </p:nvSpPr>
        <p:spPr/>
        <p:txBody>
          <a:bodyPr/>
          <a:lstStyle/>
          <a:p>
            <a:r>
              <a:rPr lang="en-GB" dirty="0"/>
              <a:t>802.15 Maintenance SC</a:t>
            </a:r>
          </a:p>
        </p:txBody>
      </p:sp>
      <p:sp>
        <p:nvSpPr>
          <p:cNvPr id="3" name="Content Placeholder 2">
            <a:extLst>
              <a:ext uri="{FF2B5EF4-FFF2-40B4-BE49-F238E27FC236}">
                <a16:creationId xmlns:a16="http://schemas.microsoft.com/office/drawing/2014/main" id="{90559725-DD5B-4A2E-87B5-9AD2C51DCAD3}"/>
              </a:ext>
            </a:extLst>
          </p:cNvPr>
          <p:cNvSpPr>
            <a:spLocks noGrp="1"/>
          </p:cNvSpPr>
          <p:nvPr>
            <p:ph idx="1"/>
          </p:nvPr>
        </p:nvSpPr>
        <p:spPr>
          <a:xfrm>
            <a:off x="381000" y="1981200"/>
            <a:ext cx="8458200" cy="4114800"/>
          </a:xfrm>
        </p:spPr>
        <p:txBody>
          <a:bodyPr/>
          <a:lstStyle/>
          <a:p>
            <a:r>
              <a:rPr lang="en-GB" dirty="0"/>
              <a:t>Meeting will start at 4:10pm GMT</a:t>
            </a:r>
          </a:p>
          <a:p>
            <a:r>
              <a:rPr lang="en-GB" dirty="0"/>
              <a:t>Enough time to make a nice cup of tea </a:t>
            </a:r>
            <a:r>
              <a:rPr lang="en-GB" dirty="0">
                <a:sym typeface="Wingdings" panose="05000000000000000000" pitchFamily="2" charset="2"/>
              </a:rPr>
              <a:t></a:t>
            </a:r>
            <a:endParaRPr lang="en-GB" dirty="0"/>
          </a:p>
        </p:txBody>
      </p:sp>
      <p:sp>
        <p:nvSpPr>
          <p:cNvPr id="4" name="Footer Placeholder 3">
            <a:extLst>
              <a:ext uri="{FF2B5EF4-FFF2-40B4-BE49-F238E27FC236}">
                <a16:creationId xmlns:a16="http://schemas.microsoft.com/office/drawing/2014/main" id="{482459FC-2840-44F7-A5C2-A2695411047D}"/>
              </a:ext>
            </a:extLst>
          </p:cNvPr>
          <p:cNvSpPr>
            <a:spLocks noGrp="1"/>
          </p:cNvSpPr>
          <p:nvPr>
            <p:ph type="ftr" sz="quarter" idx="11"/>
          </p:nvPr>
        </p:nvSpPr>
        <p:spPr/>
        <p:txBody>
          <a:bodyPr/>
          <a:lstStyle/>
          <a:p>
            <a:pPr>
              <a:defRPr/>
            </a:pPr>
            <a:r>
              <a:rPr lang="en-US"/>
              <a:t>Phil Beecher (Wi-SUN Alliance)</a:t>
            </a:r>
            <a:endParaRPr lang="en-US" dirty="0"/>
          </a:p>
        </p:txBody>
      </p:sp>
      <p:sp>
        <p:nvSpPr>
          <p:cNvPr id="5" name="Slide Number Placeholder 4">
            <a:extLst>
              <a:ext uri="{FF2B5EF4-FFF2-40B4-BE49-F238E27FC236}">
                <a16:creationId xmlns:a16="http://schemas.microsoft.com/office/drawing/2014/main" id="{510BFFE7-961B-470B-B66D-A87883BF868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extLst>
      <p:ext uri="{BB962C8B-B14F-4D97-AF65-F5344CB8AC3E}">
        <p14:creationId xmlns:p14="http://schemas.microsoft.com/office/powerpoint/2010/main" val="1461167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latin typeface="Calibri" panose="020F0502020204030204" pitchFamily="34" charset="0"/>
                <a:cs typeface="Calibri" panose="020F0502020204030204" pitchFamily="34" charset="0"/>
              </a:rPr>
              <a:t>IEEE-SA Patent, Copyright, and Participation Policies</a:t>
            </a:r>
            <a:endParaRPr lang="en-US" sz="2800" dirty="0">
              <a:latin typeface="Calibri" panose="020F0502020204030204" pitchFamily="34" charset="0"/>
              <a:cs typeface="Calibri" panose="020F0502020204030204" pitchFamily="34" charset="0"/>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733946" y="1628800"/>
            <a:ext cx="7764463" cy="4467225"/>
          </a:xfrm>
        </p:spPr>
        <p:txBody>
          <a:bodyPr>
            <a:normAutofit fontScale="62500" lnSpcReduction="20000"/>
          </a:bodyPr>
          <a:lstStyle/>
          <a:p>
            <a:pPr>
              <a:defRPr/>
            </a:pPr>
            <a:r>
              <a:rPr lang="en-US" dirty="0">
                <a:latin typeface="Calibri" panose="020F0502020204030204" pitchFamily="34" charset="0"/>
                <a:cs typeface="Calibri" panose="020F0502020204030204" pitchFamily="34" charset="0"/>
              </a:rPr>
              <a:t>See: </a:t>
            </a:r>
            <a:r>
              <a:rPr lang="en-US" dirty="0">
                <a:latin typeface="Calibri" panose="020F0502020204030204" pitchFamily="34" charset="0"/>
                <a:cs typeface="Calibri" panose="020F0502020204030204" pitchFamily="34" charset="0"/>
                <a:hlinkClick r:id="rId2"/>
              </a:rPr>
              <a:t>https://grouper.ieee.org/groups/802/sapolicies.shtml</a:t>
            </a:r>
            <a:endParaRPr lang="en-US" dirty="0">
              <a:latin typeface="Calibri" panose="020F0502020204030204" pitchFamily="34" charset="0"/>
              <a:cs typeface="Calibri" panose="020F0502020204030204" pitchFamily="34" charset="0"/>
            </a:endParaRPr>
          </a:p>
          <a:p>
            <a:pPr>
              <a:defRPr/>
            </a:pPr>
            <a:endParaRPr lang="en-US" dirty="0">
              <a:latin typeface="Calibri" panose="020F0502020204030204" pitchFamily="34" charset="0"/>
              <a:cs typeface="Calibri" panose="020F0502020204030204" pitchFamily="34" charset="0"/>
            </a:endParaRPr>
          </a:p>
          <a:p>
            <a:pPr>
              <a:defRPr/>
            </a:pPr>
            <a:r>
              <a:rPr lang="en-US" dirty="0">
                <a:latin typeface="Calibri" panose="020F0502020204030204" pitchFamily="34" charset="0"/>
                <a:cs typeface="Calibri" panose="020F0502020204030204" pitchFamily="34" charset="0"/>
              </a:rPr>
              <a:t>IEEE-SA Patent Slides for Pre-PAR Meetings:</a:t>
            </a:r>
          </a:p>
          <a:p>
            <a:pPr>
              <a:defRPr/>
            </a:pPr>
            <a:r>
              <a:rPr lang="en-US" dirty="0">
                <a:latin typeface="Calibri" panose="020F0502020204030204" pitchFamily="34" charset="0"/>
                <a:cs typeface="Calibri" panose="020F0502020204030204" pitchFamily="34" charset="0"/>
                <a:hlinkClick r:id="rId3"/>
              </a:rPr>
              <a:t>https://development.standards.ieee.org/myproject/Public/mytools/mob/preparslides.pdf</a:t>
            </a:r>
            <a:endParaRPr lang="en-US" dirty="0">
              <a:latin typeface="Calibri" panose="020F0502020204030204" pitchFamily="34" charset="0"/>
              <a:cs typeface="Calibri" panose="020F0502020204030204" pitchFamily="34" charset="0"/>
            </a:endParaRPr>
          </a:p>
          <a:p>
            <a:pPr>
              <a:defRPr/>
            </a:pPr>
            <a:endParaRPr lang="en-US" dirty="0">
              <a:latin typeface="Calibri" panose="020F0502020204030204" pitchFamily="34" charset="0"/>
              <a:cs typeface="Calibri" panose="020F0502020204030204" pitchFamily="34" charset="0"/>
            </a:endParaRPr>
          </a:p>
          <a:p>
            <a:pPr>
              <a:defRPr/>
            </a:pPr>
            <a:r>
              <a:rPr lang="en-US" dirty="0">
                <a:latin typeface="Calibri" panose="020F0502020204030204" pitchFamily="34" charset="0"/>
                <a:cs typeface="Calibri" panose="020F0502020204030204" pitchFamily="34" charset="0"/>
              </a:rPr>
              <a:t>IEEE-SA Participation Slides for Pre-PAR Meetings:</a:t>
            </a:r>
          </a:p>
          <a:p>
            <a:pPr>
              <a:defRPr/>
            </a:pPr>
            <a:r>
              <a:rPr lang="en-US" dirty="0">
                <a:latin typeface="Calibri" panose="020F0502020204030204" pitchFamily="34" charset="0"/>
                <a:cs typeface="Calibri" panose="020F0502020204030204" pitchFamily="34" charset="0"/>
                <a:hlinkClick r:id="rId4"/>
              </a:rPr>
              <a:t>https://standards.ieee.org/content/dam/ieee-standards/standards/web/documents/other/Participant-Behavior-Individual-Method.pdf</a:t>
            </a:r>
            <a:endParaRPr lang="en-US" dirty="0">
              <a:latin typeface="Calibri" panose="020F0502020204030204" pitchFamily="34" charset="0"/>
              <a:cs typeface="Calibri" panose="020F0502020204030204" pitchFamily="34" charset="0"/>
            </a:endParaRPr>
          </a:p>
          <a:p>
            <a:pPr>
              <a:defRPr/>
            </a:pPr>
            <a:endParaRPr lang="en-US" dirty="0">
              <a:latin typeface="Calibri" panose="020F0502020204030204" pitchFamily="34" charset="0"/>
              <a:cs typeface="Calibri" panose="020F0502020204030204" pitchFamily="34" charset="0"/>
            </a:endParaRPr>
          </a:p>
          <a:p>
            <a:pPr>
              <a:defRPr/>
            </a:pPr>
            <a:r>
              <a:rPr lang="en-US" dirty="0">
                <a:latin typeface="Calibri" panose="020F0502020204030204" pitchFamily="34" charset="0"/>
                <a:cs typeface="Calibri" panose="020F0502020204030204" pitchFamily="34" charset="0"/>
              </a:rPr>
              <a:t>Copyright:</a:t>
            </a:r>
          </a:p>
          <a:p>
            <a:pPr>
              <a:defRPr/>
            </a:pPr>
            <a:r>
              <a:rPr lang="en-US" dirty="0">
                <a:latin typeface="Calibri" panose="020F0502020204030204" pitchFamily="34" charset="0"/>
                <a:cs typeface="Calibri" panose="020F0502020204030204" pitchFamily="34" charset="0"/>
                <a:hlinkClick r:id="rId5"/>
              </a:rPr>
              <a:t>https://standards.ieee.org/content/dam/ieee-standards/standards/web/documents/other/ieee-sa-copyright-policy-2019.pdf</a:t>
            </a:r>
            <a:endParaRPr lang="en-US"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E36CE63C-9CCE-46DC-8368-D06621F59907}"/>
              </a:ext>
            </a:extLst>
          </p:cNvPr>
          <p:cNvSpPr>
            <a:spLocks noGrp="1"/>
          </p:cNvSpPr>
          <p:nvPr>
            <p:ph type="sldNum" sz="quarter" idx="12"/>
          </p:nvPr>
        </p:nvSpPr>
        <p:spPr>
          <a:xfrm>
            <a:off x="4352017" y="6475413"/>
            <a:ext cx="51616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4</a:t>
            </a:fld>
            <a:endParaRPr lang="en-US" dirty="0"/>
          </a:p>
        </p:txBody>
      </p:sp>
      <p:sp>
        <p:nvSpPr>
          <p:cNvPr id="8" name="Footer Placeholder 2">
            <a:extLst>
              <a:ext uri="{FF2B5EF4-FFF2-40B4-BE49-F238E27FC236}">
                <a16:creationId xmlns:a16="http://schemas.microsoft.com/office/drawing/2014/main" id="{4BBFBD14-E55F-44C6-B5D5-785F854C2476}"/>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4352017" y="6475413"/>
            <a:ext cx="51616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5</a:t>
            </a:fld>
            <a:endParaRPr lang="en-US" dirty="0"/>
          </a:p>
        </p:txBody>
      </p:sp>
      <p:sp>
        <p:nvSpPr>
          <p:cNvPr id="8" name="Footer Placeholder 2">
            <a:extLst>
              <a:ext uri="{FF2B5EF4-FFF2-40B4-BE49-F238E27FC236}">
                <a16:creationId xmlns:a16="http://schemas.microsoft.com/office/drawing/2014/main" id="{233DD69B-EADE-4275-AFE1-0A862B870C50}"/>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9" name="Rectangle 2"/>
          <p:cNvSpPr>
            <a:spLocks noGrp="1" noChangeArrowheads="1"/>
          </p:cNvSpPr>
          <p:nvPr>
            <p:ph type="title" idx="4294967295"/>
          </p:nvPr>
        </p:nvSpPr>
        <p:spPr>
          <a:xfrm>
            <a:off x="533400" y="648494"/>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SC Meeting Objectives - Agenda</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228600" y="1524000"/>
            <a:ext cx="8665845" cy="4495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514350" lvl="2" indent="-514350">
              <a:spcAft>
                <a:spcPts val="600"/>
              </a:spcAft>
              <a:buFont typeface="+mj-lt"/>
              <a:buAutoNum type="arabicPeriod"/>
            </a:pPr>
            <a:r>
              <a:rPr lang="en-US" sz="2800" dirty="0">
                <a:latin typeface="Calibri" panose="020F0502020204030204" pitchFamily="34" charset="0"/>
                <a:cs typeface="Calibri" panose="020F0502020204030204" pitchFamily="34" charset="0"/>
              </a:rPr>
              <a:t>Review any change requests for Existing Standards </a:t>
            </a:r>
            <a:r>
              <a:rPr lang="en-US" sz="2800" dirty="0">
                <a:latin typeface="Calibri" panose="020F0502020204030204" pitchFamily="34" charset="0"/>
                <a:cs typeface="Calibri" panose="020F0502020204030204" pitchFamily="34" charset="0"/>
                <a:sym typeface="Wingdings" panose="05000000000000000000" pitchFamily="2" charset="2"/>
              </a:rPr>
              <a:t> </a:t>
            </a:r>
            <a:r>
              <a:rPr lang="en-US" sz="2800" dirty="0">
                <a:latin typeface="Calibri" panose="020F0502020204030204" pitchFamily="34" charset="0"/>
                <a:cs typeface="Calibri" panose="020F0502020204030204" pitchFamily="34" charset="0"/>
              </a:rPr>
              <a:t> </a:t>
            </a:r>
          </a:p>
          <a:p>
            <a:pPr marL="514350" lvl="2" indent="-514350">
              <a:spcAft>
                <a:spcPts val="600"/>
              </a:spcAft>
              <a:buFont typeface="+mj-lt"/>
              <a:buAutoNum type="arabicPeriod"/>
            </a:pPr>
            <a:r>
              <a:rPr lang="en-US" sz="2800" dirty="0">
                <a:latin typeface="Calibri" panose="020F0502020204030204" pitchFamily="34" charset="0"/>
                <a:cs typeface="Calibri" panose="020F0502020204030204" pitchFamily="34" charset="0"/>
              </a:rPr>
              <a:t>Review any change requests for Operations Manual </a:t>
            </a:r>
            <a:r>
              <a:rPr lang="en-US" sz="2800" dirty="0">
                <a:latin typeface="Calibri" panose="020F0502020204030204" pitchFamily="34" charset="0"/>
                <a:cs typeface="Calibri" panose="020F0502020204030204" pitchFamily="34" charset="0"/>
                <a:sym typeface="Wingdings" panose="05000000000000000000" pitchFamily="2" charset="2"/>
              </a:rPr>
              <a:t></a:t>
            </a:r>
            <a:endParaRPr lang="en-US" sz="2800" dirty="0">
              <a:latin typeface="Calibri" panose="020F0502020204030204" pitchFamily="34" charset="0"/>
              <a:cs typeface="Calibri" panose="020F0502020204030204" pitchFamily="34" charset="0"/>
            </a:endParaRPr>
          </a:p>
          <a:p>
            <a:pPr marL="514350" lvl="2" indent="-514350">
              <a:spcAft>
                <a:spcPts val="600"/>
              </a:spcAft>
              <a:buFont typeface="+mj-lt"/>
              <a:buAutoNum type="arabicPeriod" startAt="3"/>
            </a:pPr>
            <a:r>
              <a:rPr lang="en-US" sz="2800" dirty="0">
                <a:latin typeface="Calibri" panose="020F0502020204030204" pitchFamily="34" charset="0"/>
                <a:cs typeface="Calibri" panose="020F0502020204030204" pitchFamily="34" charset="0"/>
              </a:rPr>
              <a:t>Templates for SA ballot submissions – call for volunteers</a:t>
            </a:r>
          </a:p>
          <a:p>
            <a:pPr marL="514350" lvl="2" indent="-514350">
              <a:spcAft>
                <a:spcPts val="600"/>
              </a:spcAft>
              <a:buFont typeface="+mj-lt"/>
              <a:buAutoNum type="arabicPeriod" startAt="3"/>
            </a:pPr>
            <a:r>
              <a:rPr lang="en-US" sz="2800" dirty="0">
                <a:latin typeface="Calibri" panose="020F0502020204030204" pitchFamily="34" charset="0"/>
                <a:cs typeface="Calibri" panose="020F0502020204030204" pitchFamily="34" charset="0"/>
              </a:rPr>
              <a:t>Any Other Business?</a:t>
            </a:r>
          </a:p>
          <a:p>
            <a:pPr marL="514350" lvl="2" indent="-514350">
              <a:spcAft>
                <a:spcPts val="600"/>
              </a:spcAft>
              <a:buFont typeface="+mj-lt"/>
              <a:buAutoNum type="arabicPeriod" startAt="3"/>
            </a:pPr>
            <a:endParaRPr lang="en-US" sz="2800" dirty="0">
              <a:latin typeface="Calibri" panose="020F0502020204030204" pitchFamily="34" charset="0"/>
              <a:cs typeface="Calibri" panose="020F0502020204030204" pitchFamily="34" charset="0"/>
            </a:endParaRPr>
          </a:p>
          <a:p>
            <a:pPr marL="457200" lvl="3" algn="ctr">
              <a:spcAft>
                <a:spcPts val="600"/>
              </a:spcAft>
            </a:pPr>
            <a:r>
              <a:rPr lang="en-US" sz="2800" b="1" dirty="0">
                <a:latin typeface="Calibri" panose="020F0502020204030204" pitchFamily="34" charset="0"/>
                <a:cs typeface="Calibri" panose="020F0502020204030204" pitchFamily="34" charset="0"/>
              </a:rPr>
              <a:t>No change requests or questions received prior to this meeting</a:t>
            </a:r>
          </a:p>
          <a:p>
            <a:pPr marL="457200" lvl="3" algn="ctr">
              <a:spcAft>
                <a:spcPts val="600"/>
              </a:spcAft>
            </a:pPr>
            <a:r>
              <a:rPr lang="en-US" sz="2800" b="1" dirty="0">
                <a:latin typeface="Calibri" panose="020F0502020204030204" pitchFamily="34" charset="0"/>
                <a:cs typeface="Calibri" panose="020F0502020204030204" pitchFamily="34" charset="0"/>
              </a:rPr>
              <a:t>Any topics to discuss?</a:t>
            </a:r>
          </a:p>
          <a:p>
            <a:pPr marL="0" lvl="2">
              <a:spcAft>
                <a:spcPts val="600"/>
              </a:spcAft>
            </a:pPr>
            <a:endParaRPr lang="en-US" sz="2800" dirty="0">
              <a:latin typeface="Calibri" panose="020F0502020204030204" pitchFamily="34" charset="0"/>
              <a:cs typeface="Calibri" panose="020F0502020204030204" pitchFamily="34" charset="0"/>
            </a:endParaRPr>
          </a:p>
          <a:p>
            <a:pPr marL="514350" lvl="2" indent="-514350">
              <a:spcAft>
                <a:spcPts val="600"/>
              </a:spcAft>
              <a:buFont typeface="+mj-lt"/>
              <a:buAutoNum type="arabicPeriod" startAt="3"/>
            </a:pPr>
            <a:endParaRPr lang="en-US" sz="2800" dirty="0">
              <a:latin typeface="Calibri" panose="020F0502020204030204" pitchFamily="34" charset="0"/>
              <a:cs typeface="Calibri" panose="020F0502020204030204" pitchFamily="34" charset="0"/>
            </a:endParaRPr>
          </a:p>
          <a:p>
            <a:pPr marL="344487" indent="-514350" fontAlgn="b">
              <a:buClr>
                <a:schemeClr val="tx1"/>
              </a:buClr>
              <a:buFont typeface="+mj-lt"/>
              <a:buAutoNum type="arabicPeriod"/>
              <a:tabLst>
                <a:tab pos="5080000" algn="l"/>
              </a:tabLst>
            </a:pPr>
            <a:endParaRPr lang="en-US" sz="2800" dirty="0">
              <a:latin typeface="Calibri" panose="020F0502020204030204" pitchFamily="34" charset="0"/>
              <a:cs typeface="Calibri" panose="020F0502020204030204" pitchFamily="34" charset="0"/>
              <a:sym typeface="Wingdings" panose="05000000000000000000" pitchFamily="2" charset="2"/>
            </a:endParaRPr>
          </a:p>
          <a:p>
            <a:pPr marL="344487" indent="-514350" fontAlgn="b">
              <a:buClr>
                <a:schemeClr val="tx1"/>
              </a:buClr>
              <a:buFont typeface="+mj-lt"/>
              <a:buAutoNum type="arabicPeriod"/>
              <a:tabLst>
                <a:tab pos="5080000" algn="l"/>
              </a:tabLst>
            </a:pPr>
            <a:endParaRPr lang="en-US" sz="2800" dirty="0">
              <a:latin typeface="Calibri" panose="020F0502020204030204" pitchFamily="34" charset="0"/>
              <a:cs typeface="Calibri" panose="020F0502020204030204" pitchFamily="34" charset="0"/>
              <a:sym typeface="Wingdings" panose="05000000000000000000" pitchFamily="2" charset="2"/>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10">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5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09588" y="618094"/>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Future Efforts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228600" y="1499734"/>
            <a:ext cx="8686800" cy="474017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lvl="1">
              <a:spcAft>
                <a:spcPts val="600"/>
              </a:spcAft>
            </a:pPr>
            <a:endParaRPr lang="en-US" sz="2400" dirty="0">
              <a:latin typeface="Calibri" panose="020F0502020204030204" pitchFamily="34" charset="0"/>
              <a:cs typeface="Calibri" panose="020F0502020204030204" pitchFamily="34" charset="0"/>
            </a:endParaRPr>
          </a:p>
          <a:p>
            <a:pPr marL="457200" indent="-457200">
              <a:spcAft>
                <a:spcPts val="600"/>
              </a:spcAft>
              <a:buFont typeface="Arial" panose="020B0604020202020204" pitchFamily="34" charset="0"/>
              <a:buChar char="•"/>
            </a:pPr>
            <a:r>
              <a:rPr lang="en-US" sz="2800" dirty="0">
                <a:latin typeface="Calibri" panose="020F0502020204030204" pitchFamily="34" charset="0"/>
                <a:cs typeface="Calibri" panose="020F0502020204030204" pitchFamily="34" charset="0"/>
              </a:rPr>
              <a:t>March Plenary</a:t>
            </a:r>
          </a:p>
          <a:p>
            <a:pPr marL="914400" lvl="3"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Review any change requests with Existing Standards </a:t>
            </a:r>
          </a:p>
          <a:p>
            <a:pPr marL="914400" lvl="3"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Review any change requests for the Operations Manual</a:t>
            </a:r>
          </a:p>
          <a:p>
            <a:pPr marL="914400" lvl="3"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Update template for SA ballot submissions (volunteer please)</a:t>
            </a:r>
            <a:endParaRPr lang="en-US" sz="2400" dirty="0">
              <a:highlight>
                <a:srgbClr val="FF0000"/>
              </a:highlight>
              <a:latin typeface="Calibri" panose="020F0502020204030204" pitchFamily="34" charset="0"/>
              <a:cs typeface="Calibri" panose="020F0502020204030204" pitchFamily="34" charset="0"/>
            </a:endParaRPr>
          </a:p>
          <a:p>
            <a:pPr marL="457200" lvl="3">
              <a:spcAft>
                <a:spcPts val="600"/>
              </a:spcAft>
            </a:pPr>
            <a:endParaRPr lang="en-US" sz="2400" dirty="0">
              <a:latin typeface="Calibri" panose="020F0502020204030204" pitchFamily="34" charset="0"/>
              <a:cs typeface="Calibri" panose="020F0502020204030204" pitchFamily="34" charset="0"/>
            </a:endParaRPr>
          </a:p>
        </p:txBody>
      </p:sp>
      <p:sp>
        <p:nvSpPr>
          <p:cNvPr id="8" name="Footer Placeholder 2">
            <a:extLst>
              <a:ext uri="{FF2B5EF4-FFF2-40B4-BE49-F238E27FC236}">
                <a16:creationId xmlns:a16="http://schemas.microsoft.com/office/drawing/2014/main" id="{079084FE-CC3A-439E-A4C9-B60026705E1E}"/>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242751742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58633</TotalTime>
  <Words>654</Words>
  <Application>Microsoft Office PowerPoint</Application>
  <PresentationFormat>On-screen Show (4:3)</PresentationFormat>
  <Paragraphs>86</Paragraphs>
  <Slides>7</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Default Design</vt:lpstr>
      <vt:lpstr>PowerPoint Presentation</vt:lpstr>
      <vt:lpstr>SC Maintenance Reminders</vt:lpstr>
      <vt:lpstr>802.15 Maintenance SC</vt:lpstr>
      <vt:lpstr>IEEE-SA Patent, Copyright, and Participation Policies</vt:lpstr>
      <vt:lpstr>IEEE 802 Ground Rules</vt:lpstr>
      <vt:lpstr>SC Meeting Objectives - Agenda</vt:lpstr>
      <vt:lpstr>Future Efforts</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Maintenance Opening/Closing Report</dc:title>
  <dc:subject>IEEE 802.15 &lt;SCM Report&gt;</dc:subject>
  <dc:creator>Phil Beecher</dc:creator>
  <cp:keywords/>
  <dc:description>15-21-0456-nn</dc:description>
  <cp:lastModifiedBy>Phil Beecher</cp:lastModifiedBy>
  <cp:revision>1112</cp:revision>
  <cp:lastPrinted>2016-07-25T16:00:41Z</cp:lastPrinted>
  <dcterms:created xsi:type="dcterms:W3CDTF">2009-07-12T16:25:16Z</dcterms:created>
  <dcterms:modified xsi:type="dcterms:W3CDTF">2022-01-18T12:07:13Z</dcterms:modified>
  <cp:category/>
</cp:coreProperties>
</file>