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3" r:id="rId2"/>
    <p:sldId id="275" r:id="rId3"/>
    <p:sldId id="408"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&lt;January,2022&gt;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15-22-0015-01-04aa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Motion to Create CRG for </a:t>
            </a:r>
            <a:r>
              <a:rPr lang="en-US" altLang="ja-JP" sz="1600" b="1" dirty="0" err="1">
                <a:ea typeface="ＭＳ Ｐゴシック" charset="-128"/>
              </a:rPr>
              <a:t>RevCom</a:t>
            </a:r>
            <a:r>
              <a:rPr lang="en-US" altLang="ja-JP" sz="1600" b="1" dirty="0">
                <a:ea typeface="ＭＳ Ｐゴシック" charset="-128"/>
              </a:rPr>
              <a:t> Submission]</a:t>
            </a:r>
            <a:r>
              <a:rPr lang="en-US" altLang="ja-JP" sz="1600" dirty="0">
                <a:ea typeface="ＭＳ Ｐゴシック" charset="-128"/>
              </a:rPr>
              <a:t>	</a:t>
            </a:r>
          </a:p>
          <a:p>
            <a:r>
              <a:rPr lang="en-US" altLang="ja-JP" sz="1600" b="1" dirty="0">
                <a:ea typeface="ＭＳ Ｐゴシック" charset="-128"/>
              </a:rPr>
              <a:t>Date Submitted: [18</a:t>
            </a:r>
            <a:r>
              <a:rPr lang="en-US" altLang="ja-JP" sz="1600" b="1" baseline="30000" dirty="0">
                <a:ea typeface="ＭＳ Ｐゴシック" charset="-128"/>
              </a:rPr>
              <a:t>th</a:t>
            </a:r>
            <a:r>
              <a:rPr lang="en-US" altLang="ja-JP" sz="1600" b="1" dirty="0">
                <a:ea typeface="ＭＳ Ｐゴシック" charset="-128"/>
              </a:rPr>
              <a:t>  January,2022]</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create CRG for the draft to </a:t>
            </a:r>
            <a:r>
              <a:rPr lang="en-US" altLang="ja-JP" sz="1600" dirty="0" err="1">
                <a:ea typeface="ＭＳ Ｐゴシック" charset="-128"/>
              </a:rPr>
              <a:t>RevCom</a:t>
            </a:r>
            <a:r>
              <a:rPr lang="en-US" altLang="ja-JP" sz="1600" dirty="0">
                <a:ea typeface="ＭＳ Ｐゴシック" charset="-128"/>
              </a:rPr>
              <a:t>]</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US" altLang="ja-JP"/>
              <a:t>&lt;January,2022&gt;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&lt;January,2022&gt;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a:t>
            </a:r>
            <a:r>
              <a:rPr lang="en-US" sz="2200" i="1" kern="0" dirty="0">
                <a:solidFill>
                  <a:schemeClr val="tx2"/>
                </a:solidFill>
              </a:rPr>
              <a:t>for the Standards Association Recirculation balloting of the P802.15.4aa_D10 or latest draft with the following membership: Takashi </a:t>
            </a:r>
            <a:r>
              <a:rPr lang="en-US" sz="2200" i="1" kern="0" dirty="0" err="1">
                <a:solidFill>
                  <a:schemeClr val="tx2"/>
                </a:solidFill>
              </a:rPr>
              <a:t>Kuramochi</a:t>
            </a:r>
            <a:r>
              <a:rPr lang="en-US" sz="2200" i="1" kern="0" dirty="0">
                <a:solidFill>
                  <a:schemeClr val="tx2"/>
                </a:solidFill>
              </a:rPr>
              <a:t>(Chair), Hiroshi Harada, Don Sturek, Henk De Ruijter, and Kiyoshi Fukui. The 802.15.4aa CRG is authorized to approve comment resolutions, edit the draft according to the comment resolutions, and to approve the start of recirculation ballots of the revised draft on behalf of the 802.15 WG</a:t>
            </a:r>
            <a:r>
              <a:rPr lang="en-US" sz="2200" i="1" kern="0" dirty="0"/>
              <a:t>.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None/>
              <a:defRPr/>
            </a:pPr>
            <a:r>
              <a:rPr lang="en-US" sz="2400" i="1" kern="0" dirty="0"/>
              <a:t>Moved: Phil Beecher(Wi-SUN Alliance)</a:t>
            </a:r>
          </a:p>
          <a:p>
            <a:pPr fontAlgn="auto">
              <a:spcAft>
                <a:spcPts val="0"/>
              </a:spcAft>
              <a:buNone/>
              <a:defRPr/>
            </a:pPr>
            <a:r>
              <a:rPr lang="en-US" sz="2400" i="1" kern="0" dirty="0"/>
              <a:t>Seconded: Don Sturek(ITRON)</a:t>
            </a:r>
          </a:p>
          <a:p>
            <a:pPr fontAlgn="auto">
              <a:spcAft>
                <a:spcPts val="0"/>
              </a:spcAft>
              <a:buNone/>
              <a:defRPr/>
            </a:pPr>
            <a:r>
              <a:rPr lang="en-US" sz="2400" i="1" dirty="0"/>
              <a:t>There is no discussion or objections.</a:t>
            </a:r>
          </a:p>
          <a:p>
            <a:pPr marL="0" indent="0">
              <a:buNone/>
            </a:pPr>
            <a:r>
              <a:rPr lang="en-US" sz="2400" i="1" dirty="0"/>
              <a:t>The motion is approved  unanimous consent</a:t>
            </a:r>
            <a:endParaRPr lang="en-US" sz="2400" i="1" kern="0" dirty="0"/>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Approve the CRG formation</a:t>
            </a:r>
          </a:p>
        </p:txBody>
      </p:sp>
    </p:spTree>
    <p:extLst>
      <p:ext uri="{BB962C8B-B14F-4D97-AF65-F5344CB8AC3E}">
        <p14:creationId xmlns:p14="http://schemas.microsoft.com/office/powerpoint/2010/main" val="2851333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&lt;January,2022&gt;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indent="0">
              <a:buNone/>
            </a:pPr>
            <a:r>
              <a:rPr lang="en-US" sz="2400" i="1" u="sng" dirty="0"/>
              <a:t>WG Motion to form TG4aa CRG:</a:t>
            </a:r>
            <a:endParaRPr lang="en-US" sz="2400" i="1" dirty="0"/>
          </a:p>
          <a:p>
            <a:pPr marL="0" indent="0">
              <a:buNone/>
            </a:pPr>
            <a:r>
              <a:rPr lang="en-US" sz="2400" i="1" dirty="0"/>
              <a:t>Move that 802.15 WG approve the formation of a Comment Resolution Group (CRG) </a:t>
            </a:r>
            <a:r>
              <a:rPr lang="en-US" sz="2400" i="1" dirty="0">
                <a:solidFill>
                  <a:schemeClr val="tx2"/>
                </a:solidFill>
              </a:rPr>
              <a:t>for the Standards Association Recirculation balloting of the P802.15.4aa_D10 or latest draft with the following membership: Takashi </a:t>
            </a:r>
            <a:r>
              <a:rPr lang="en-US" sz="2400" i="1" dirty="0" err="1">
                <a:solidFill>
                  <a:schemeClr val="tx2"/>
                </a:solidFill>
              </a:rPr>
              <a:t>Kuramochi</a:t>
            </a:r>
            <a:r>
              <a:rPr lang="en-US" sz="2400" i="1" dirty="0">
                <a:solidFill>
                  <a:schemeClr val="tx2"/>
                </a:solidFill>
              </a:rPr>
              <a:t>(Chair), Hiroshi Harada, Don Sturek, Henk De Ruijter, and Kiyoshi Fukui. The 802.15.4aa CRG is authorized to approve comment resolutions, edit the draft according to the comment resolutions, and to approve the start of recirculation ballots of the revised </a:t>
            </a:r>
            <a:r>
              <a:rPr lang="en-US" sz="2400" i="1" dirty="0"/>
              <a:t>draft on behalf of the 802.15 WG. Comment resolution on recirculation ballots between sessions will be conducted via reflector email and via teleconferences announced to the reflector as per the LMSC 802 WG P&amp;P.</a:t>
            </a:r>
          </a:p>
          <a:p>
            <a:pPr marL="0" indent="0">
              <a:buNone/>
            </a:pPr>
            <a:r>
              <a:rPr lang="en-US" sz="2400" i="1" dirty="0"/>
              <a:t> </a:t>
            </a:r>
          </a:p>
          <a:p>
            <a:pPr marL="0" indent="0">
              <a:buNone/>
            </a:pPr>
            <a:r>
              <a:rPr lang="en-US" sz="2400" i="1" dirty="0"/>
              <a:t>Moved by: Takashi </a:t>
            </a:r>
            <a:r>
              <a:rPr lang="en-US" sz="2400" i="1" dirty="0" err="1"/>
              <a:t>Kuramochi</a:t>
            </a:r>
            <a:endParaRPr lang="en-US" sz="2400" i="1" dirty="0"/>
          </a:p>
          <a:p>
            <a:pPr marL="0" indent="0">
              <a:buNone/>
            </a:pPr>
            <a:r>
              <a:rPr lang="en-US" sz="2400" i="1" dirty="0"/>
              <a:t>Second by:</a:t>
            </a:r>
            <a:endParaRPr lang="en-US" sz="2400" i="1" kern="0" dirty="0">
              <a:solidFill>
                <a:schemeClr val="bg1"/>
              </a:solidFill>
            </a:endParaRPr>
          </a:p>
          <a:p>
            <a:pPr marL="0" indent="0">
              <a:buNone/>
            </a:pPr>
            <a:r>
              <a:rPr lang="en-US" sz="2400" i="1" dirty="0">
                <a:solidFill>
                  <a:schemeClr val="bg1"/>
                </a:solidFill>
              </a:rPr>
              <a:t>There is no discussion or objections.</a:t>
            </a:r>
          </a:p>
          <a:p>
            <a:pPr marL="0" indent="0">
              <a:buNone/>
            </a:pPr>
            <a:r>
              <a:rPr lang="en-US" sz="2400" i="1" dirty="0">
                <a:solidFill>
                  <a:schemeClr val="bg1"/>
                </a:solidFill>
              </a:rPr>
              <a:t>The motion is approved  unanimous consent</a:t>
            </a:r>
            <a:endParaRPr lang="en-US" sz="2400" i="1" kern="0" dirty="0">
              <a:solidFill>
                <a:schemeClr val="bg1"/>
              </a:solidFill>
            </a:endParaRPr>
          </a:p>
          <a:p>
            <a:pPr marL="0" indent="0" fontAlgn="auto">
              <a:spcAft>
                <a:spcPts val="0"/>
              </a:spcAft>
              <a:buNone/>
              <a:defRPr/>
            </a:pPr>
            <a:endParaRPr lang="en-US" sz="2400" i="1" kern="0" dirty="0">
              <a:solidFill>
                <a:schemeClr val="bg1"/>
              </a:solidFill>
            </a:endParaRPr>
          </a:p>
          <a:p>
            <a:pPr marL="0" indent="0" fontAlgn="auto">
              <a:spcAft>
                <a:spcPts val="0"/>
              </a:spcAft>
              <a:buNone/>
              <a:defRPr/>
            </a:pPr>
            <a:endParaRPr lang="en-US" sz="2400" i="1" kern="0" dirty="0"/>
          </a:p>
        </p:txBody>
      </p:sp>
    </p:spTree>
    <p:extLst>
      <p:ext uri="{BB962C8B-B14F-4D97-AF65-F5344CB8AC3E}">
        <p14:creationId xmlns:p14="http://schemas.microsoft.com/office/powerpoint/2010/main" val="2096369966"/>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4899</TotalTime>
  <Words>285</Words>
  <Application>Microsoft Office PowerPoint</Application>
  <PresentationFormat>画面に合わせる (4:3)</PresentationFormat>
  <Paragraphs>37</Paragraphs>
  <Slides>3</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366</cp:revision>
  <cp:lastPrinted>1998-02-10T13:28:06Z</cp:lastPrinted>
  <dcterms:created xsi:type="dcterms:W3CDTF">2020-02-10T05:27:43Z</dcterms:created>
  <dcterms:modified xsi:type="dcterms:W3CDTF">2022-01-18T20:25:28Z</dcterms:modified>
</cp:coreProperties>
</file>