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7" r:id="rId2"/>
    <p:sldId id="337" r:id="rId3"/>
    <p:sldId id="336" r:id="rId4"/>
    <p:sldId id="324" r:id="rId5"/>
    <p:sldId id="338" r:id="rId6"/>
    <p:sldId id="332" r:id="rId7"/>
    <p:sldId id="333" r:id="rId8"/>
    <p:sldId id="334" r:id="rId9"/>
    <p:sldId id="331" r:id="rId10"/>
    <p:sldId id="325" r:id="rId11"/>
    <p:sldId id="328" r:id="rId12"/>
    <p:sldId id="326" r:id="rId13"/>
    <p:sldId id="327" r:id="rId14"/>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46"/>
    <p:restoredTop sz="94676" autoAdjust="0"/>
  </p:normalViewPr>
  <p:slideViewPr>
    <p:cSldViewPr>
      <p:cViewPr varScale="1">
        <p:scale>
          <a:sx n="122" d="100"/>
          <a:sy n="122" d="100"/>
        </p:scale>
        <p:origin x="1088"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xfrm>
            <a:off x="3429000" y="93663"/>
            <a:ext cx="2784475" cy="212725"/>
          </a:xfrm>
          <a:prstGeom prst="rect">
            <a:avLst/>
          </a:prstGeo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doc.: IEEE 802.15-01/468r0</a:t>
            </a:r>
          </a:p>
        </p:txBody>
      </p:sp>
      <p:sp>
        <p:nvSpPr>
          <p:cNvPr id="12291" name="Rectangle 3"/>
          <p:cNvSpPr>
            <a:spLocks noGrp="1" noChangeArrowheads="1"/>
          </p:cNvSpPr>
          <p:nvPr>
            <p:ph type="dt" sz="quarter" idx="1"/>
          </p:nvPr>
        </p:nvSpPr>
        <p:spPr>
          <a:xfrm>
            <a:off x="646113" y="93663"/>
            <a:ext cx="2708275" cy="212725"/>
          </a:xfrm>
          <a:prstGeom prst="rect">
            <a:avLst/>
          </a:prstGeo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November 2001</a:t>
            </a:r>
          </a:p>
        </p:txBody>
      </p:sp>
      <p:sp>
        <p:nvSpPr>
          <p:cNvPr id="12292" name="Rectangle 6"/>
          <p:cNvSpPr>
            <a:spLocks noGrp="1" noChangeArrowheads="1"/>
          </p:cNvSpPr>
          <p:nvPr>
            <p:ph type="ftr" sz="quarter" idx="4"/>
          </p:nvPr>
        </p:nvSpPr>
        <p:spPr>
          <a:xfrm>
            <a:off x="3730625" y="8853488"/>
            <a:ext cx="2482850" cy="182562"/>
          </a:xfrm>
          <a:prstGeom prst="rect">
            <a:avLst/>
          </a:prstGeo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450850" defTabSz="920750">
              <a:defRPr sz="3200">
                <a:solidFill>
                  <a:schemeClr val="tx1"/>
                </a:solidFill>
                <a:latin typeface="Times New Roman" charset="0"/>
                <a:ea typeface="ＭＳ Ｐゴシック" charset="0"/>
              </a:defRPr>
            </a:lvl5pPr>
            <a:lvl6pPr marL="90805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136525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182245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227965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lvl="4">
              <a:defRPr/>
            </a:pPr>
            <a:r>
              <a:rPr lang="en-US" sz="1200"/>
              <a:t>Robert F. Heile</a:t>
            </a:r>
          </a:p>
        </p:txBody>
      </p:sp>
      <p:sp>
        <p:nvSpPr>
          <p:cNvPr id="12293" name="Rectangle 7"/>
          <p:cNvSpPr>
            <a:spLocks noGrp="1" noChangeArrowheads="1"/>
          </p:cNvSpPr>
          <p:nvPr>
            <p:ph type="sldNum" sz="quarter" idx="5"/>
          </p:nvPr>
        </p:nvSpPr>
        <p:spPr>
          <a:xfrm>
            <a:off x="2901950" y="8853488"/>
            <a:ext cx="792163" cy="182562"/>
          </a:xfrm>
          <a:prstGeom prst="rect">
            <a:avLst/>
          </a:prstGeo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Page </a:t>
            </a:r>
            <a:fld id="{EE0C0662-F9B9-478B-8A57-20DF80B6F5C6}" type="slidenum">
              <a:rPr lang="en-US" sz="1200" smtClean="0"/>
              <a:pPr>
                <a:defRPr/>
              </a:pPr>
              <a:t>1</a:t>
            </a:fld>
            <a:endParaRPr lang="en-US" sz="1200"/>
          </a:p>
        </p:txBody>
      </p:sp>
      <p:sp>
        <p:nvSpPr>
          <p:cNvPr id="12294" name="Rectangle 2"/>
          <p:cNvSpPr>
            <a:spLocks noGrp="1" noRot="1" noChangeAspect="1" noChangeArrowheads="1" noTextEdit="1"/>
          </p:cNvSpPr>
          <p:nvPr>
            <p:ph type="sldImg"/>
          </p:nvPr>
        </p:nvSpPr>
        <p:spPr>
          <a:xfrm>
            <a:off x="1150938" y="690563"/>
            <a:ext cx="4556125" cy="3417887"/>
          </a:xfrm>
          <a:prstGeom prst="rect">
            <a:avLst/>
          </a:prstGeom>
          <a:ln/>
        </p:spPr>
      </p:sp>
      <p:sp>
        <p:nvSpPr>
          <p:cNvPr id="12295" name="Rectangle 3"/>
          <p:cNvSpPr>
            <a:spLocks noGrp="1" noChangeArrowheads="1"/>
          </p:cNvSpPr>
          <p:nvPr>
            <p:ph type="body" idx="1"/>
          </p:nvPr>
        </p:nvSpPr>
        <p:spPr>
          <a:xfrm>
            <a:off x="914400" y="4343400"/>
            <a:ext cx="5029200" cy="4114800"/>
          </a:xfrm>
          <a:prstGeom prst="rect">
            <a:avLst/>
          </a:prstGeom>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FEA75F-DDDB-4807-BB22-CFC3AF708561}" type="slidenum">
              <a:rPr lang="en-US"/>
              <a:pPr>
                <a:defRPr/>
              </a:pPr>
              <a:t>‹#›</a:t>
            </a:fld>
            <a:endParaRPr lang="en-US"/>
          </a:p>
        </p:txBody>
      </p:sp>
    </p:spTree>
    <p:extLst>
      <p:ext uri="{BB962C8B-B14F-4D97-AF65-F5344CB8AC3E}">
        <p14:creationId xmlns:p14="http://schemas.microsoft.com/office/powerpoint/2010/main" val="1747520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4888F65-30C7-45E4-ADB2-373BA617E4B3}" type="slidenum">
              <a:rPr lang="en-US"/>
              <a:pPr>
                <a:defRPr/>
              </a:pPr>
              <a:t>‹#›</a:t>
            </a:fld>
            <a:endParaRPr lang="en-US"/>
          </a:p>
        </p:txBody>
      </p:sp>
    </p:spTree>
    <p:extLst>
      <p:ext uri="{BB962C8B-B14F-4D97-AF65-F5344CB8AC3E}">
        <p14:creationId xmlns:p14="http://schemas.microsoft.com/office/powerpoint/2010/main" val="1879428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7"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8" name="Rectangle 6"/>
          <p:cNvSpPr>
            <a:spLocks noGrp="1" noChangeArrowheads="1"/>
          </p:cNvSpPr>
          <p:nvPr>
            <p:ph type="sldNum" sz="quarter" idx="12"/>
          </p:nvPr>
        </p:nvSpPr>
        <p:spPr>
          <a:ln/>
        </p:spPr>
        <p:txBody>
          <a:bodyPr/>
          <a:lstStyle>
            <a:lvl1pPr>
              <a:defRPr/>
            </a:lvl1pPr>
          </a:lstStyle>
          <a:p>
            <a:pPr>
              <a:defRPr/>
            </a:pPr>
            <a:r>
              <a:rPr lang="en-US"/>
              <a:t>Slide </a:t>
            </a:r>
            <a:fld id="{DC34FE32-2179-4AE6-B159-97E60C6EF786}" type="slidenum">
              <a:rPr lang="en-US"/>
              <a:pPr>
                <a:defRPr/>
              </a:pPr>
              <a:t>‹#›</a:t>
            </a:fld>
            <a:endParaRPr lang="en-US"/>
          </a:p>
        </p:txBody>
      </p:sp>
    </p:spTree>
    <p:extLst>
      <p:ext uri="{BB962C8B-B14F-4D97-AF65-F5344CB8AC3E}">
        <p14:creationId xmlns:p14="http://schemas.microsoft.com/office/powerpoint/2010/main" val="2337973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F26D4D-007A-4A26-8C44-99A858FCE800}" type="slidenum">
              <a:rPr lang="en-US"/>
              <a:pPr>
                <a:defRPr/>
              </a:pPr>
              <a:t>‹#›</a:t>
            </a:fld>
            <a:endParaRPr lang="en-US"/>
          </a:p>
        </p:txBody>
      </p:sp>
      <p:sp>
        <p:nvSpPr>
          <p:cNvPr id="7" name="TextBox 6">
            <a:extLst>
              <a:ext uri="{FF2B5EF4-FFF2-40B4-BE49-F238E27FC236}">
                <a16:creationId xmlns:a16="http://schemas.microsoft.com/office/drawing/2014/main" id="{D50CAB72-8F15-D843-AA41-EFA0E70C6CAB}"/>
              </a:ext>
            </a:extLst>
          </p:cNvPr>
          <p:cNvSpPr txBox="1"/>
          <p:nvPr userDrawn="1"/>
        </p:nvSpPr>
        <p:spPr>
          <a:xfrm>
            <a:off x="7748337" y="510139"/>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36826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7" name="TextBox 6">
            <a:extLst>
              <a:ext uri="{FF2B5EF4-FFF2-40B4-BE49-F238E27FC236}">
                <a16:creationId xmlns:a16="http://schemas.microsoft.com/office/drawing/2014/main" id="{50787FC4-A0D3-1144-B2C6-1BD70095C7F6}"/>
              </a:ext>
            </a:extLst>
          </p:cNvPr>
          <p:cNvSpPr txBox="1"/>
          <p:nvPr userDrawn="1"/>
        </p:nvSpPr>
        <p:spPr>
          <a:xfrm>
            <a:off x="7257448" y="442762"/>
            <a:ext cx="184731" cy="584775"/>
          </a:xfrm>
          <a:prstGeom prst="rect">
            <a:avLst/>
          </a:prstGeom>
          <a:noFill/>
        </p:spPr>
        <p:txBody>
          <a:bodyPr wrap="none" rtlCol="0">
            <a:spAutoFit/>
          </a:bodyPr>
          <a:lstStyle/>
          <a:p>
            <a:endParaRPr lang="en-US" dirty="0"/>
          </a:p>
        </p:txBody>
      </p:sp>
      <p:sp>
        <p:nvSpPr>
          <p:cNvPr id="11" name="Date Placeholder 10">
            <a:extLst>
              <a:ext uri="{FF2B5EF4-FFF2-40B4-BE49-F238E27FC236}">
                <a16:creationId xmlns:a16="http://schemas.microsoft.com/office/drawing/2014/main" id="{C755C689-618A-C54C-B613-0555B1F3115B}"/>
              </a:ext>
            </a:extLst>
          </p:cNvPr>
          <p:cNvSpPr>
            <a:spLocks noGrp="1"/>
          </p:cNvSpPr>
          <p:nvPr>
            <p:ph type="dt" sz="half" idx="10"/>
          </p:nvPr>
        </p:nvSpPr>
        <p:spPr/>
        <p:txBody>
          <a:bodyPr/>
          <a:lstStyle/>
          <a:p>
            <a:pPr>
              <a:defRPr/>
            </a:pPr>
            <a:r>
              <a:rPr lang="en-US"/>
              <a:t>Jan 2022</a:t>
            </a:r>
            <a:endParaRPr lang="en-US" dirty="0"/>
          </a:p>
        </p:txBody>
      </p:sp>
      <p:sp>
        <p:nvSpPr>
          <p:cNvPr id="12" name="Footer Placeholder 11">
            <a:extLst>
              <a:ext uri="{FF2B5EF4-FFF2-40B4-BE49-F238E27FC236}">
                <a16:creationId xmlns:a16="http://schemas.microsoft.com/office/drawing/2014/main" id="{99E7EBEA-F214-0640-ADC1-7874D49D0958}"/>
              </a:ext>
            </a:extLst>
          </p:cNvPr>
          <p:cNvSpPr>
            <a:spLocks noGrp="1"/>
          </p:cNvSpPr>
          <p:nvPr>
            <p:ph type="ftr" sz="quarter" idx="11"/>
          </p:nvPr>
        </p:nvSpPr>
        <p:spPr/>
        <p:txBody>
          <a:bodyPr/>
          <a:lstStyle/>
          <a:p>
            <a:pPr>
              <a:defRPr/>
            </a:pPr>
            <a:r>
              <a:rPr lang="en-US"/>
              <a:t>Pat Kinney, Kinney Consulting</a:t>
            </a:r>
            <a:endParaRPr lang="en-US" dirty="0"/>
          </a:p>
        </p:txBody>
      </p:sp>
      <p:sp>
        <p:nvSpPr>
          <p:cNvPr id="13" name="Slide Number Placeholder 12">
            <a:extLst>
              <a:ext uri="{FF2B5EF4-FFF2-40B4-BE49-F238E27FC236}">
                <a16:creationId xmlns:a16="http://schemas.microsoft.com/office/drawing/2014/main" id="{9AE93A0F-42E5-1F48-A079-051ABD98EAD6}"/>
              </a:ext>
            </a:extLst>
          </p:cNvPr>
          <p:cNvSpPr>
            <a:spLocks noGrp="1"/>
          </p:cNvSpPr>
          <p:nvPr>
            <p:ph type="sldNum" sz="quarter" idx="12"/>
          </p:nvPr>
        </p:nvSpPr>
        <p:spPr/>
        <p:txBody>
          <a:bodyPr/>
          <a:lstStyle/>
          <a:p>
            <a:pPr>
              <a:defRPr/>
            </a:pPr>
            <a:r>
              <a:rPr lang="en-US"/>
              <a:t>Slide </a:t>
            </a:r>
            <a:fld id="{B0E774AB-328E-4169-BDA4-F9A4CFC1ECF4}" type="slidenum">
              <a:rPr lang="en-US" smtClean="0"/>
              <a:pPr>
                <a:defRPr/>
              </a:pPr>
              <a:t>‹#›</a:t>
            </a:fld>
            <a:endParaRPr lang="en-US"/>
          </a:p>
        </p:txBody>
      </p:sp>
      <p:sp>
        <p:nvSpPr>
          <p:cNvPr id="14" name="TextBox 13">
            <a:extLst>
              <a:ext uri="{FF2B5EF4-FFF2-40B4-BE49-F238E27FC236}">
                <a16:creationId xmlns:a16="http://schemas.microsoft.com/office/drawing/2014/main" id="{9C26D748-6CAC-C442-ADBC-DFD62151BC83}"/>
              </a:ext>
            </a:extLst>
          </p:cNvPr>
          <p:cNvSpPr txBox="1"/>
          <p:nvPr userDrawn="1"/>
        </p:nvSpPr>
        <p:spPr>
          <a:xfrm>
            <a:off x="6391175" y="510139"/>
            <a:ext cx="184731" cy="584775"/>
          </a:xfrm>
          <a:prstGeom prst="rect">
            <a:avLst/>
          </a:prstGeom>
          <a:noFill/>
        </p:spPr>
        <p:txBody>
          <a:bodyPr wrap="none" rtlCol="0">
            <a:spAutoFit/>
          </a:bodyPr>
          <a:lstStyle/>
          <a:p>
            <a:endParaRPr lang="en-US" dirty="0"/>
          </a:p>
        </p:txBody>
      </p:sp>
      <p:sp>
        <p:nvSpPr>
          <p:cNvPr id="15" name="TextBox 14">
            <a:extLst>
              <a:ext uri="{FF2B5EF4-FFF2-40B4-BE49-F238E27FC236}">
                <a16:creationId xmlns:a16="http://schemas.microsoft.com/office/drawing/2014/main" id="{6854970F-4BA2-7547-903A-5293FD791A83}"/>
              </a:ext>
            </a:extLst>
          </p:cNvPr>
          <p:cNvSpPr txBox="1"/>
          <p:nvPr userDrawn="1"/>
        </p:nvSpPr>
        <p:spPr>
          <a:xfrm>
            <a:off x="7074568" y="452387"/>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77468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9D4E047-4CF0-4231-ACDB-977B50BB4E48}" type="slidenum">
              <a:rPr lang="en-US"/>
              <a:pPr>
                <a:defRPr/>
              </a:pPr>
              <a:t>‹#›</a:t>
            </a:fld>
            <a:endParaRPr lang="en-US"/>
          </a:p>
        </p:txBody>
      </p:sp>
      <p:sp>
        <p:nvSpPr>
          <p:cNvPr id="8" name="TextBox 7">
            <a:extLst>
              <a:ext uri="{FF2B5EF4-FFF2-40B4-BE49-F238E27FC236}">
                <a16:creationId xmlns:a16="http://schemas.microsoft.com/office/drawing/2014/main" id="{D3A80D1E-C2AF-C141-AE34-18F4F1F8B7A7}"/>
              </a:ext>
            </a:extLst>
          </p:cNvPr>
          <p:cNvSpPr txBox="1"/>
          <p:nvPr userDrawn="1"/>
        </p:nvSpPr>
        <p:spPr>
          <a:xfrm>
            <a:off x="7642459" y="442762"/>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918422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8FB14D6-79FE-4386-8F9D-635E31575E99}" type="slidenum">
              <a:rPr lang="en-US"/>
              <a:pPr>
                <a:defRPr/>
              </a:pPr>
              <a:t>‹#›</a:t>
            </a:fld>
            <a:endParaRPr lang="en-US"/>
          </a:p>
        </p:txBody>
      </p:sp>
      <p:sp>
        <p:nvSpPr>
          <p:cNvPr id="10" name="TextBox 9">
            <a:extLst>
              <a:ext uri="{FF2B5EF4-FFF2-40B4-BE49-F238E27FC236}">
                <a16:creationId xmlns:a16="http://schemas.microsoft.com/office/drawing/2014/main" id="{5EF652F6-EE97-274D-ACB1-53862E0FC213}"/>
              </a:ext>
            </a:extLst>
          </p:cNvPr>
          <p:cNvSpPr txBox="1"/>
          <p:nvPr userDrawn="1"/>
        </p:nvSpPr>
        <p:spPr>
          <a:xfrm>
            <a:off x="7382577" y="519764"/>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387473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CD831EE-E1D4-4342-A1DB-C47C4AE14B77}" type="slidenum">
              <a:rPr lang="en-US"/>
              <a:pPr>
                <a:defRPr/>
              </a:pPr>
              <a:t>‹#›</a:t>
            </a:fld>
            <a:endParaRPr lang="en-US"/>
          </a:p>
        </p:txBody>
      </p:sp>
    </p:spTree>
    <p:extLst>
      <p:ext uri="{BB962C8B-B14F-4D97-AF65-F5344CB8AC3E}">
        <p14:creationId xmlns:p14="http://schemas.microsoft.com/office/powerpoint/2010/main" val="77421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C2B8106-88DD-4C4A-A317-11679D01BABD}" type="slidenum">
              <a:rPr lang="en-US"/>
              <a:pPr>
                <a:defRPr/>
              </a:pPr>
              <a:t>‹#›</a:t>
            </a:fld>
            <a:endParaRPr lang="en-US"/>
          </a:p>
        </p:txBody>
      </p:sp>
    </p:spTree>
    <p:extLst>
      <p:ext uri="{BB962C8B-B14F-4D97-AF65-F5344CB8AC3E}">
        <p14:creationId xmlns:p14="http://schemas.microsoft.com/office/powerpoint/2010/main" val="800518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648EC5E-7993-4F45-B829-BA842556D369}" type="slidenum">
              <a:rPr lang="en-US"/>
              <a:pPr>
                <a:defRPr/>
              </a:pPr>
              <a:t>‹#›</a:t>
            </a:fld>
            <a:endParaRPr lang="en-US"/>
          </a:p>
        </p:txBody>
      </p:sp>
    </p:spTree>
    <p:extLst>
      <p:ext uri="{BB962C8B-B14F-4D97-AF65-F5344CB8AC3E}">
        <p14:creationId xmlns:p14="http://schemas.microsoft.com/office/powerpoint/2010/main" val="874378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1D84AEE-76A1-4B43-A7D3-D5C2BA303CD8}" type="slidenum">
              <a:rPr lang="en-US"/>
              <a:pPr>
                <a:defRPr/>
              </a:pPr>
              <a:t>‹#›</a:t>
            </a:fld>
            <a:endParaRPr lang="en-US"/>
          </a:p>
        </p:txBody>
      </p:sp>
    </p:spTree>
    <p:extLst>
      <p:ext uri="{BB962C8B-B14F-4D97-AF65-F5344CB8AC3E}">
        <p14:creationId xmlns:p14="http://schemas.microsoft.com/office/powerpoint/2010/main" val="120513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atin typeface="Times New Roman" pitchFamily="18" charset="0"/>
                <a:ea typeface="+mn-ea"/>
              </a:defRPr>
            </a:lvl1pPr>
          </a:lstStyle>
          <a:p>
            <a:pPr>
              <a:defRPr/>
            </a:pPr>
            <a:r>
              <a:rPr lang="en-US" dirty="0"/>
              <a:t>Jan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itchFamily="18" charset="0"/>
                <a:ea typeface="+mn-ea"/>
              </a:defRPr>
            </a:lvl1pPr>
          </a:lstStyle>
          <a:p>
            <a:pPr>
              <a:defRPr/>
            </a:pPr>
            <a:r>
              <a:rPr lang="en-US" dirty="0"/>
              <a:t>Pat Kinney, Kinney Consulting</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802.15-22-0013-01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2.xml.rels><?xml version="1.0" encoding="UTF-8" standalone="yes"?>
<Relationships xmlns="http://schemas.openxmlformats.org/package/2006/relationships"><Relationship Id="rId2" Type="http://schemas.openxmlformats.org/officeDocument/2006/relationships/hyperlink" Target="http://www.ieee802.org/15"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 2022</a:t>
            </a:r>
          </a:p>
        </p:txBody>
      </p:sp>
      <p:sp>
        <p:nvSpPr>
          <p:cNvPr id="205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205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627F407B-0F5B-4356-A289-7C03657D6C5A}" type="slidenum">
              <a:rPr lang="en-US" sz="1200" smtClean="0"/>
              <a:pPr>
                <a:defRPr/>
              </a:pPr>
              <a:t>1</a:t>
            </a:fld>
            <a:endParaRPr lang="en-US" sz="1200"/>
          </a:p>
        </p:txBody>
      </p:sp>
      <p:sp>
        <p:nvSpPr>
          <p:cNvPr id="2053" name="Rectangle 2"/>
          <p:cNvSpPr>
            <a:spLocks noGrp="1" noChangeArrowheads="1"/>
          </p:cNvSpPr>
          <p:nvPr>
            <p:ph type="ctrTitle"/>
          </p:nvPr>
        </p:nvSpPr>
        <p:spPr>
          <a:xfrm>
            <a:off x="828890" y="2349586"/>
            <a:ext cx="7772400" cy="1143000"/>
          </a:xfrm>
        </p:spPr>
        <p:txBody>
          <a:bodyPr/>
          <a:lstStyle/>
          <a:p>
            <a:pPr>
              <a:defRPr/>
            </a:pPr>
            <a:br>
              <a:rPr lang="en-US" dirty="0"/>
            </a:br>
            <a:r>
              <a:rPr lang="en-US" dirty="0"/>
              <a:t>135</a:t>
            </a:r>
            <a:r>
              <a:rPr lang="en-US" baseline="30000" dirty="0"/>
              <a:t>th</a:t>
            </a:r>
            <a:r>
              <a:rPr lang="en-US" dirty="0"/>
              <a:t> Session of meetings of the </a:t>
            </a:r>
            <a:br>
              <a:rPr lang="en-US" dirty="0"/>
            </a:br>
            <a:r>
              <a:rPr lang="en-US" dirty="0"/>
              <a:t>IEEE 802.15 Working Group for Wireless Specialty Networks (WSN)</a:t>
            </a:r>
          </a:p>
        </p:txBody>
      </p:sp>
      <p:sp>
        <p:nvSpPr>
          <p:cNvPr id="2054" name="Rectangle 3"/>
          <p:cNvSpPr>
            <a:spLocks noGrp="1" noChangeArrowheads="1"/>
          </p:cNvSpPr>
          <p:nvPr>
            <p:ph type="subTitle" idx="1"/>
          </p:nvPr>
        </p:nvSpPr>
        <p:spPr>
          <a:xfrm>
            <a:off x="914400" y="3809999"/>
            <a:ext cx="7467600" cy="2665413"/>
          </a:xfrm>
        </p:spPr>
        <p:txBody>
          <a:bodyPr/>
          <a:lstStyle/>
          <a:p>
            <a:pPr>
              <a:lnSpc>
                <a:spcPct val="70000"/>
              </a:lnSpc>
              <a:defRPr/>
            </a:pPr>
            <a:endParaRPr lang="en-US" sz="2400" b="1" dirty="0">
              <a:latin typeface="Times New Roman" charset="0"/>
            </a:endParaRPr>
          </a:p>
          <a:p>
            <a:pPr>
              <a:lnSpc>
                <a:spcPct val="70000"/>
              </a:lnSpc>
              <a:defRPr/>
            </a:pPr>
            <a:r>
              <a:rPr lang="en-US" sz="3600" b="1" dirty="0">
                <a:latin typeface="Times New Roman" charset="0"/>
              </a:rPr>
              <a:t>Opening Report</a:t>
            </a:r>
          </a:p>
          <a:p>
            <a:pPr>
              <a:lnSpc>
                <a:spcPct val="70000"/>
              </a:lnSpc>
              <a:defRPr/>
            </a:pPr>
            <a:endParaRPr lang="en-US" sz="2400" b="1" dirty="0">
              <a:latin typeface="Times New Roman" charset="0"/>
            </a:endParaRPr>
          </a:p>
          <a:p>
            <a:pPr>
              <a:lnSpc>
                <a:spcPct val="70000"/>
              </a:lnSpc>
              <a:defRPr/>
            </a:pPr>
            <a:r>
              <a:rPr lang="en-US" sz="2400" b="1" dirty="0">
                <a:latin typeface="Times New Roman" charset="0"/>
              </a:rPr>
              <a:t>January 18-26, 2021</a:t>
            </a:r>
          </a:p>
          <a:p>
            <a:pPr eaLnBrk="1" fontAlgn="b" hangingPunct="1">
              <a:defRPr/>
            </a:pPr>
            <a:r>
              <a:rPr lang="en-US" b="1" dirty="0"/>
              <a:t>Held Virtually via Webex </a:t>
            </a:r>
            <a:br>
              <a:rPr lang="en-US" b="1" dirty="0"/>
            </a:br>
            <a:r>
              <a:rPr lang="en-US" b="1" dirty="0"/>
              <a:t>(</a:t>
            </a:r>
            <a:r>
              <a:rPr lang="en-US" sz="2400" b="1" dirty="0"/>
              <a:t>all times in ET</a:t>
            </a:r>
            <a:r>
              <a:rPr lang="en-US" b="1" dirty="0"/>
              <a:t>)</a:t>
            </a:r>
            <a:endParaRPr lang="en-US" sz="2400" b="1" dirty="0"/>
          </a:p>
        </p:txBody>
      </p:sp>
      <p:pic>
        <p:nvPicPr>
          <p:cNvPr id="2055" name="Picture 8"/>
          <p:cNvPicPr>
            <a:picLocks noChangeAspect="1" noChangeArrowheads="1"/>
          </p:cNvPicPr>
          <p:nvPr/>
        </p:nvPicPr>
        <p:blipFill>
          <a:blip r:embed="rId3"/>
          <a:srcRect/>
          <a:stretch>
            <a:fillRect/>
          </a:stretch>
        </p:blipFill>
        <p:spPr bwMode="auto">
          <a:xfrm>
            <a:off x="314166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TextBox 1">
            <a:extLst>
              <a:ext uri="{FF2B5EF4-FFF2-40B4-BE49-F238E27FC236}">
                <a16:creationId xmlns:a16="http://schemas.microsoft.com/office/drawing/2014/main" id="{CB752408-F466-D34E-A85A-D1076C8B4A4C}"/>
              </a:ext>
            </a:extLst>
          </p:cNvPr>
          <p:cNvSpPr txBox="1"/>
          <p:nvPr/>
        </p:nvSpPr>
        <p:spPr>
          <a:xfrm>
            <a:off x="7169285" y="515566"/>
            <a:ext cx="184731" cy="584775"/>
          </a:xfrm>
          <a:prstGeom prst="rect">
            <a:avLst/>
          </a:prstGeom>
          <a:noFill/>
        </p:spPr>
        <p:txBody>
          <a:bodyPr wrap="none" rtlCol="0">
            <a:spAutoFit/>
          </a:bodyPr>
          <a:lstStyle/>
          <a:p>
            <a:endParaRPr lang="en-US" dirty="0"/>
          </a:p>
        </p:txBody>
      </p:sp>
      <p:sp>
        <p:nvSpPr>
          <p:cNvPr id="3" name="TextBox 2">
            <a:extLst>
              <a:ext uri="{FF2B5EF4-FFF2-40B4-BE49-F238E27FC236}">
                <a16:creationId xmlns:a16="http://schemas.microsoft.com/office/drawing/2014/main" id="{A1F766E7-1F40-D342-B0DC-4A8CA76334F2}"/>
              </a:ext>
            </a:extLst>
          </p:cNvPr>
          <p:cNvSpPr txBox="1"/>
          <p:nvPr/>
        </p:nvSpPr>
        <p:spPr>
          <a:xfrm>
            <a:off x="7811311" y="379379"/>
            <a:ext cx="184731" cy="584775"/>
          </a:xfrm>
          <a:prstGeom prst="rect">
            <a:avLst/>
          </a:prstGeom>
          <a:noFill/>
        </p:spPr>
        <p:txBody>
          <a:bodyPr wrap="none" rtlCol="0">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 2022</a:t>
            </a:r>
          </a:p>
        </p:txBody>
      </p:sp>
      <p:sp>
        <p:nvSpPr>
          <p:cNvPr id="512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512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760DFE03-2914-4784-B9E1-2A9209C57472}" type="slidenum">
              <a:rPr lang="en-US" sz="1200" smtClean="0"/>
              <a:pPr>
                <a:defRPr/>
              </a:pPr>
              <a:t>10</a:t>
            </a:fld>
            <a:endParaRPr lang="en-US" sz="1200"/>
          </a:p>
        </p:txBody>
      </p:sp>
      <p:sp>
        <p:nvSpPr>
          <p:cNvPr id="5125" name="Rectangle 4"/>
          <p:cNvSpPr>
            <a:spLocks noGrp="1" noChangeArrowheads="1"/>
          </p:cNvSpPr>
          <p:nvPr>
            <p:ph type="title"/>
          </p:nvPr>
        </p:nvSpPr>
        <p:spPr>
          <a:xfrm>
            <a:off x="685800" y="524133"/>
            <a:ext cx="7772400" cy="701675"/>
          </a:xfrm>
        </p:spPr>
        <p:txBody>
          <a:bodyPr/>
          <a:lstStyle/>
          <a:p>
            <a:pPr>
              <a:defRPr/>
            </a:pPr>
            <a:r>
              <a:rPr lang="en-US" sz="3200" dirty="0"/>
              <a:t>Session Objectives Jan 18 - 26, 2022</a:t>
            </a:r>
          </a:p>
        </p:txBody>
      </p:sp>
      <p:sp>
        <p:nvSpPr>
          <p:cNvPr id="5126" name="Rectangle 3"/>
          <p:cNvSpPr>
            <a:spLocks noGrp="1" noChangeArrowheads="1"/>
          </p:cNvSpPr>
          <p:nvPr>
            <p:ph type="body" sz="half" idx="1"/>
          </p:nvPr>
        </p:nvSpPr>
        <p:spPr>
          <a:xfrm>
            <a:off x="259830" y="1145698"/>
            <a:ext cx="8863149" cy="5512277"/>
          </a:xfrm>
        </p:spPr>
        <p:txBody>
          <a:bodyPr/>
          <a:lstStyle/>
          <a:p>
            <a:pPr marL="0" indent="0" fontAlgn="b">
              <a:lnSpc>
                <a:spcPct val="80000"/>
              </a:lnSpc>
              <a:buNone/>
              <a:defRPr/>
            </a:pPr>
            <a:r>
              <a:rPr lang="en-US" sz="2800" dirty="0">
                <a:solidFill>
                  <a:srgbClr val="000000"/>
                </a:solidFill>
                <a:latin typeface="Arial Rounded MT Bold" pitchFamily="34" charset="0"/>
                <a:cs typeface="Arial" pitchFamily="34" charset="0"/>
              </a:rPr>
              <a:t>Task Group 6a (ED-BAN) (3 meeting slots)</a:t>
            </a:r>
          </a:p>
          <a:p>
            <a:pPr marL="0" indent="0" fontAlgn="b">
              <a:spcBef>
                <a:spcPts val="0"/>
              </a:spcBef>
              <a:buFontTx/>
              <a:buNone/>
              <a:defRPr/>
            </a:pPr>
            <a:endParaRPr lang="en-US" sz="900" dirty="0">
              <a:latin typeface="Arial Rounded MT Bold" pitchFamily="34" charset="0"/>
              <a:cs typeface="Arial" charset="0"/>
            </a:endParaRPr>
          </a:p>
          <a:p>
            <a:pPr marL="519113" indent="-509588" fontAlgn="b">
              <a:lnSpc>
                <a:spcPct val="80000"/>
              </a:lnSpc>
              <a:spcBef>
                <a:spcPts val="0"/>
              </a:spcBef>
              <a:spcAft>
                <a:spcPts val="0"/>
              </a:spcAft>
              <a:buFont typeface="+mj-lt"/>
              <a:buAutoNum type="arabicPeriod"/>
              <a:tabLst>
                <a:tab pos="1247775" algn="l"/>
              </a:tabLst>
              <a:defRPr/>
            </a:pPr>
            <a:r>
              <a:rPr lang="en-US" sz="2400" dirty="0">
                <a:solidFill>
                  <a:srgbClr val="000000"/>
                </a:solidFill>
                <a:latin typeface="Arial Rounded MT Bold" pitchFamily="34" charset="0"/>
                <a:cs typeface="Arial" pitchFamily="34" charset="0"/>
              </a:rPr>
              <a:t>Hear and discuss presentations </a:t>
            </a:r>
          </a:p>
          <a:p>
            <a:pPr marL="519113" indent="-509588" fontAlgn="b">
              <a:lnSpc>
                <a:spcPct val="80000"/>
              </a:lnSpc>
              <a:spcBef>
                <a:spcPts val="0"/>
              </a:spcBef>
              <a:spcAft>
                <a:spcPts val="0"/>
              </a:spcAft>
              <a:buFont typeface="+mj-lt"/>
              <a:buAutoNum type="arabicPeriod"/>
              <a:tabLst>
                <a:tab pos="1247775" algn="l"/>
              </a:tabLst>
              <a:defRPr/>
            </a:pPr>
            <a:r>
              <a:rPr lang="en-US" sz="2400" dirty="0">
                <a:solidFill>
                  <a:srgbClr val="000000"/>
                </a:solidFill>
                <a:latin typeface="Arial Rounded MT Bold" pitchFamily="34" charset="0"/>
                <a:cs typeface="Arial" pitchFamily="34" charset="0"/>
              </a:rPr>
              <a:t>Discussion on harmonization with TG 4ab and TG 14</a:t>
            </a:r>
            <a:endParaRPr lang="en-US" sz="2800" dirty="0">
              <a:latin typeface="Arial Rounded MT Bold" pitchFamily="34" charset="0"/>
              <a:ea typeface="ＭＳ Ｐゴシック" pitchFamily="34" charset="-128"/>
              <a:cs typeface="Times New Roman" pitchFamily="18" charset="0"/>
            </a:endParaRPr>
          </a:p>
          <a:p>
            <a:pPr marL="0" indent="0" fontAlgn="b">
              <a:lnSpc>
                <a:spcPct val="80000"/>
              </a:lnSpc>
              <a:buNone/>
              <a:defRPr/>
            </a:pPr>
            <a:endParaRPr lang="en-US" sz="2400" dirty="0">
              <a:solidFill>
                <a:srgbClr val="000000"/>
              </a:solidFill>
              <a:latin typeface="Arial Rounded MT Bold" pitchFamily="34" charset="0"/>
              <a:cs typeface="Arial" pitchFamily="34" charset="0"/>
            </a:endParaRPr>
          </a:p>
          <a:p>
            <a:pPr marL="20637" indent="0" fontAlgn="b">
              <a:lnSpc>
                <a:spcPct val="80000"/>
              </a:lnSpc>
              <a:spcBef>
                <a:spcPts val="0"/>
              </a:spcBef>
              <a:spcAft>
                <a:spcPts val="0"/>
              </a:spcAft>
              <a:buNone/>
              <a:defRPr/>
            </a:pPr>
            <a:r>
              <a:rPr lang="en-US" sz="2800" dirty="0">
                <a:latin typeface="Arial Rounded MT Bold" pitchFamily="34" charset="0"/>
                <a:cs typeface="Arial" charset="0"/>
              </a:rPr>
              <a:t>TASK GROUP 7a (OCC) (4 meeting slots)</a:t>
            </a:r>
          </a:p>
          <a:p>
            <a:pPr marL="635000" indent="-614363" fontAlgn="b">
              <a:lnSpc>
                <a:spcPct val="80000"/>
              </a:lnSpc>
              <a:spcBef>
                <a:spcPts val="0"/>
              </a:spcBef>
              <a:spcAft>
                <a:spcPts val="0"/>
              </a:spcAft>
              <a:buFont typeface="+mj-lt"/>
              <a:buAutoNum type="arabicPeriod"/>
              <a:defRPr/>
            </a:pPr>
            <a:r>
              <a:rPr lang="en-US" sz="2400" dirty="0">
                <a:solidFill>
                  <a:srgbClr val="000000"/>
                </a:solidFill>
                <a:latin typeface="Arial Rounded MT Bold" pitchFamily="34" charset="0"/>
                <a:cs typeface="Arial" pitchFamily="34" charset="0"/>
              </a:rPr>
              <a:t>Working on baseline draft (D0)</a:t>
            </a:r>
            <a:endParaRPr lang="en-US" sz="2400" kern="1200" dirty="0">
              <a:latin typeface="Arial Rounded MT Bold" pitchFamily="34" charset="0"/>
              <a:cs typeface="Arial" charset="0"/>
            </a:endParaRPr>
          </a:p>
          <a:p>
            <a:pPr marL="0" indent="0" fontAlgn="b">
              <a:lnSpc>
                <a:spcPct val="80000"/>
              </a:lnSpc>
              <a:buNone/>
              <a:defRPr/>
            </a:pPr>
            <a:endParaRPr lang="en-US" sz="2400" dirty="0">
              <a:solidFill>
                <a:srgbClr val="000000"/>
              </a:solidFill>
              <a:latin typeface="Arial Rounded MT Bold" pitchFamily="34" charset="0"/>
              <a:cs typeface="Arial" pitchFamily="34" charset="0"/>
            </a:endParaRPr>
          </a:p>
          <a:p>
            <a:pPr marL="0" indent="0" fontAlgn="b">
              <a:lnSpc>
                <a:spcPct val="80000"/>
              </a:lnSpc>
              <a:buNone/>
              <a:defRPr/>
            </a:pPr>
            <a:r>
              <a:rPr lang="en-US" sz="2800" dirty="0">
                <a:solidFill>
                  <a:srgbClr val="000000"/>
                </a:solidFill>
                <a:latin typeface="Arial Rounded MT Bold" pitchFamily="34" charset="0"/>
                <a:cs typeface="Arial" pitchFamily="34" charset="0"/>
              </a:rPr>
              <a:t>TASK GROUP 13 – (MG-OWC) (4 meeting slots)</a:t>
            </a:r>
          </a:p>
          <a:p>
            <a:pPr marL="571500" indent="-5715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SA Ballot comment resolution</a:t>
            </a:r>
          </a:p>
          <a:p>
            <a:pPr marL="0" indent="0" fontAlgn="b">
              <a:lnSpc>
                <a:spcPct val="80000"/>
              </a:lnSpc>
              <a:buNone/>
              <a:defRPr/>
            </a:pPr>
            <a:endParaRPr lang="en-US" sz="2400" dirty="0">
              <a:solidFill>
                <a:srgbClr val="000000"/>
              </a:solidFill>
              <a:latin typeface="Arial Rounded MT Bold" pitchFamily="34" charset="0"/>
              <a:cs typeface="Arial" pitchFamily="34" charset="0"/>
            </a:endParaRPr>
          </a:p>
          <a:p>
            <a:pPr marL="0" indent="0" fontAlgn="b">
              <a:lnSpc>
                <a:spcPct val="80000"/>
              </a:lnSpc>
              <a:buNone/>
              <a:defRPr/>
            </a:pPr>
            <a:r>
              <a:rPr lang="en-US" sz="2800" dirty="0">
                <a:solidFill>
                  <a:srgbClr val="000000"/>
                </a:solidFill>
                <a:latin typeface="Arial Rounded MT Bold" pitchFamily="34" charset="0"/>
                <a:cs typeface="Arial" pitchFamily="34" charset="0"/>
              </a:rPr>
              <a:t>TASK GROUP 14 – (UWB-AHN) (3 meeting slots)</a:t>
            </a:r>
          </a:p>
          <a:p>
            <a:pPr marL="571500" indent="-5715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Call for officers </a:t>
            </a:r>
          </a:p>
          <a:p>
            <a:pPr marL="571500" indent="-5715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Joint mtgs w/4ab &amp; 6a reviewing channel models</a:t>
            </a:r>
          </a:p>
        </p:txBody>
      </p:sp>
    </p:spTree>
    <p:extLst>
      <p:ext uri="{BB962C8B-B14F-4D97-AF65-F5344CB8AC3E}">
        <p14:creationId xmlns:p14="http://schemas.microsoft.com/office/powerpoint/2010/main" val="1712574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 2022</a:t>
            </a:r>
          </a:p>
        </p:txBody>
      </p:sp>
      <p:sp>
        <p:nvSpPr>
          <p:cNvPr id="512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512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760DFE03-2914-4784-B9E1-2A9209C57472}" type="slidenum">
              <a:rPr lang="en-US" sz="1200" smtClean="0"/>
              <a:pPr>
                <a:defRPr/>
              </a:pPr>
              <a:t>11</a:t>
            </a:fld>
            <a:endParaRPr lang="en-US" sz="1200"/>
          </a:p>
        </p:txBody>
      </p:sp>
      <p:sp>
        <p:nvSpPr>
          <p:cNvPr id="5125" name="Rectangle 4"/>
          <p:cNvSpPr>
            <a:spLocks noGrp="1" noChangeArrowheads="1"/>
          </p:cNvSpPr>
          <p:nvPr>
            <p:ph type="title"/>
          </p:nvPr>
        </p:nvSpPr>
        <p:spPr>
          <a:xfrm>
            <a:off x="685800" y="524133"/>
            <a:ext cx="7772400" cy="701675"/>
          </a:xfrm>
        </p:spPr>
        <p:txBody>
          <a:bodyPr/>
          <a:lstStyle/>
          <a:p>
            <a:pPr>
              <a:defRPr/>
            </a:pPr>
            <a:r>
              <a:rPr lang="en-US" sz="3200" dirty="0"/>
              <a:t>Session Objectives Jan 18 - 26, 2022</a:t>
            </a:r>
          </a:p>
        </p:txBody>
      </p:sp>
      <p:sp>
        <p:nvSpPr>
          <p:cNvPr id="5126" name="Rectangle 3"/>
          <p:cNvSpPr>
            <a:spLocks noGrp="1" noChangeArrowheads="1"/>
          </p:cNvSpPr>
          <p:nvPr>
            <p:ph type="body" sz="half" idx="1"/>
          </p:nvPr>
        </p:nvSpPr>
        <p:spPr>
          <a:xfrm>
            <a:off x="265085" y="1447799"/>
            <a:ext cx="8863149" cy="3962401"/>
          </a:xfrm>
        </p:spPr>
        <p:txBody>
          <a:bodyPr/>
          <a:lstStyle/>
          <a:p>
            <a:pPr marL="0" indent="0" fontAlgn="b">
              <a:lnSpc>
                <a:spcPct val="80000"/>
              </a:lnSpc>
              <a:buNone/>
              <a:defRPr/>
            </a:pPr>
            <a:r>
              <a:rPr lang="en-US" sz="2800" dirty="0">
                <a:solidFill>
                  <a:srgbClr val="000000"/>
                </a:solidFill>
                <a:latin typeface="Arial Rounded MT Bold" pitchFamily="34" charset="0"/>
                <a:cs typeface="Arial" pitchFamily="34" charset="0"/>
              </a:rPr>
              <a:t>TASK GROUP 15 – (NB-AHN) (2 meeting slots)</a:t>
            </a:r>
          </a:p>
          <a:p>
            <a:pPr marL="571500" indent="-5715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Prepare non-802 tutorial for external to 802.15</a:t>
            </a:r>
          </a:p>
          <a:p>
            <a:pPr marL="0" indent="0" fontAlgn="b">
              <a:lnSpc>
                <a:spcPct val="80000"/>
              </a:lnSpc>
              <a:buFontTx/>
              <a:buNone/>
              <a:defRPr/>
            </a:pPr>
            <a:endParaRPr lang="en-US" sz="2400" dirty="0">
              <a:latin typeface="Arial Rounded MT Bold" pitchFamily="34" charset="0"/>
              <a:cs typeface="Times New Roman" pitchFamily="18" charset="0"/>
            </a:endParaRPr>
          </a:p>
          <a:p>
            <a:pPr marL="0" indent="0" fontAlgn="b">
              <a:lnSpc>
                <a:spcPct val="80000"/>
              </a:lnSpc>
              <a:buFontTx/>
              <a:buNone/>
              <a:defRPr/>
            </a:pPr>
            <a:r>
              <a:rPr lang="en-US" sz="2800" dirty="0">
                <a:latin typeface="Arial Rounded MT Bold" pitchFamily="34" charset="0"/>
                <a:cs typeface="Times New Roman" pitchFamily="18" charset="0"/>
              </a:rPr>
              <a:t>TASK GROUP 16t (SC-OS) (2 meeting slots)</a:t>
            </a:r>
          </a:p>
          <a:p>
            <a:pPr marL="519113" indent="-509588" fontAlgn="b">
              <a:lnSpc>
                <a:spcPct val="80000"/>
              </a:lnSpc>
              <a:buFont typeface="+mj-lt"/>
              <a:buAutoNum type="arabicPeriod"/>
              <a:defRPr/>
            </a:pPr>
            <a:r>
              <a:rPr lang="en-US" sz="2200" dirty="0">
                <a:solidFill>
                  <a:srgbClr val="000000"/>
                </a:solidFill>
                <a:latin typeface="Arial Rounded MT Bold" pitchFamily="34" charset="0"/>
                <a:cs typeface="Arial" pitchFamily="34" charset="0"/>
              </a:rPr>
              <a:t>Conclude P-P discussion, </a:t>
            </a:r>
          </a:p>
          <a:p>
            <a:pPr marL="519113" indent="-509588" fontAlgn="b">
              <a:lnSpc>
                <a:spcPct val="80000"/>
              </a:lnSpc>
              <a:buFont typeface="+mj-lt"/>
              <a:buAutoNum type="arabicPeriod"/>
              <a:defRPr/>
            </a:pPr>
            <a:r>
              <a:rPr lang="en-US" sz="2200" dirty="0">
                <a:solidFill>
                  <a:srgbClr val="000000"/>
                </a:solidFill>
                <a:latin typeface="Arial Rounded MT Bold" pitchFamily="34" charset="0"/>
                <a:cs typeface="Arial" pitchFamily="34" charset="0"/>
              </a:rPr>
              <a:t>Finalize and approve of SDD </a:t>
            </a:r>
          </a:p>
          <a:p>
            <a:pPr marL="519113" indent="-509588" fontAlgn="b">
              <a:lnSpc>
                <a:spcPct val="80000"/>
              </a:lnSpc>
              <a:buFont typeface="+mj-lt"/>
              <a:buAutoNum type="arabicPeriod"/>
              <a:defRPr/>
            </a:pPr>
            <a:r>
              <a:rPr lang="en-US" sz="2200" dirty="0">
                <a:solidFill>
                  <a:srgbClr val="000000"/>
                </a:solidFill>
                <a:latin typeface="Arial Rounded MT Bold" pitchFamily="34" charset="0"/>
                <a:cs typeface="Arial" pitchFamily="34" charset="0"/>
              </a:rPr>
              <a:t>Initiate draft development, call for contributions to Draft</a:t>
            </a:r>
            <a:endParaRPr lang="en-US" sz="2800" dirty="0">
              <a:latin typeface="Arial Rounded MT Bold" pitchFamily="34" charset="0"/>
              <a:ea typeface="ＭＳ Ｐゴシック" pitchFamily="34" charset="-128"/>
              <a:cs typeface="Times New Roman" pitchFamily="18" charset="0"/>
            </a:endParaRPr>
          </a:p>
        </p:txBody>
      </p:sp>
    </p:spTree>
    <p:extLst>
      <p:ext uri="{BB962C8B-B14F-4D97-AF65-F5344CB8AC3E}">
        <p14:creationId xmlns:p14="http://schemas.microsoft.com/office/powerpoint/2010/main" val="185413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5"/>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 2022</a:t>
            </a:r>
          </a:p>
        </p:txBody>
      </p:sp>
      <p:sp>
        <p:nvSpPr>
          <p:cNvPr id="7171" name="Footer Placeholder 6"/>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7172" name="Slide Number Placeholder 7"/>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5A265F72-EDBC-4F1B-B408-4167E90A375A}" type="slidenum">
              <a:rPr lang="en-US" sz="1200" smtClean="0"/>
              <a:pPr>
                <a:defRPr/>
              </a:pPr>
              <a:t>12</a:t>
            </a:fld>
            <a:endParaRPr lang="en-US" sz="1200"/>
          </a:p>
        </p:txBody>
      </p:sp>
      <p:sp>
        <p:nvSpPr>
          <p:cNvPr id="7173" name="Rectangle 2"/>
          <p:cNvSpPr>
            <a:spLocks noGrp="1" noChangeArrowheads="1"/>
          </p:cNvSpPr>
          <p:nvPr>
            <p:ph type="title"/>
          </p:nvPr>
        </p:nvSpPr>
        <p:spPr>
          <a:xfrm>
            <a:off x="674077" y="570279"/>
            <a:ext cx="7772400" cy="509589"/>
          </a:xfrm>
        </p:spPr>
        <p:txBody>
          <a:bodyPr/>
          <a:lstStyle/>
          <a:p>
            <a:pPr>
              <a:defRPr/>
            </a:pPr>
            <a:r>
              <a:rPr lang="en-US" sz="3200" dirty="0"/>
              <a:t>Session Objectives Sept 14 - 22, 2021</a:t>
            </a:r>
          </a:p>
        </p:txBody>
      </p:sp>
      <p:sp>
        <p:nvSpPr>
          <p:cNvPr id="7174" name="Rectangle 4"/>
          <p:cNvSpPr>
            <a:spLocks noChangeArrowheads="1"/>
          </p:cNvSpPr>
          <p:nvPr/>
        </p:nvSpPr>
        <p:spPr bwMode="auto">
          <a:xfrm>
            <a:off x="990600" y="1752600"/>
            <a:ext cx="769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990600" lvl="1" indent="-533400" fontAlgn="b">
              <a:spcBef>
                <a:spcPct val="20000"/>
              </a:spcBef>
              <a:buFontTx/>
              <a:buAutoNum type="arabicPeriod"/>
              <a:defRPr/>
            </a:pPr>
            <a:endParaRPr lang="en-US" sz="2400">
              <a:solidFill>
                <a:srgbClr val="000000"/>
              </a:solidFill>
              <a:latin typeface="Arial Rounded MT Bold" charset="0"/>
              <a:ea typeface="ＭＳ Ｐゴシック" charset="0"/>
              <a:cs typeface="Arial" charset="0"/>
            </a:endParaRPr>
          </a:p>
          <a:p>
            <a:pPr marL="609600" indent="-609600" fontAlgn="b">
              <a:spcBef>
                <a:spcPct val="20000"/>
              </a:spcBef>
              <a:defRPr/>
            </a:pPr>
            <a:endParaRPr lang="en-US" sz="2400">
              <a:latin typeface="Arial Rounded MT Bold" charset="0"/>
              <a:ea typeface="ＭＳ Ｐゴシック" charset="0"/>
              <a:cs typeface="Arial" charset="0"/>
            </a:endParaRPr>
          </a:p>
        </p:txBody>
      </p:sp>
      <p:sp>
        <p:nvSpPr>
          <p:cNvPr id="2" name="Text Placeholder 1"/>
          <p:cNvSpPr>
            <a:spLocks noGrp="1"/>
          </p:cNvSpPr>
          <p:nvPr>
            <p:ph type="body" sz="half" idx="1"/>
          </p:nvPr>
        </p:nvSpPr>
        <p:spPr>
          <a:xfrm>
            <a:off x="266700" y="1079868"/>
            <a:ext cx="8610599" cy="4331125"/>
          </a:xfrm>
        </p:spPr>
        <p:txBody>
          <a:bodyPr/>
          <a:lstStyle/>
          <a:p>
            <a:pPr marL="9525" indent="0" fontAlgn="b">
              <a:spcBef>
                <a:spcPts val="0"/>
              </a:spcBef>
              <a:spcAft>
                <a:spcPts val="0"/>
              </a:spcAft>
              <a:buFontTx/>
              <a:buNone/>
              <a:defRPr/>
            </a:pPr>
            <a:r>
              <a:rPr lang="en-US" sz="2400" dirty="0">
                <a:solidFill>
                  <a:srgbClr val="000000"/>
                </a:solidFill>
                <a:latin typeface="Arial Rounded MT Bold" pitchFamily="34" charset="0"/>
                <a:cs typeface="Arial" charset="0"/>
              </a:rPr>
              <a:t>SC THz </a:t>
            </a:r>
            <a:r>
              <a:rPr lang="en-US" sz="2000" dirty="0">
                <a:solidFill>
                  <a:srgbClr val="000000"/>
                </a:solidFill>
                <a:latin typeface="Arial Rounded MT Bold" pitchFamily="34" charset="0"/>
                <a:cs typeface="Arial" charset="0"/>
              </a:rPr>
              <a:t>(1 meeting slot)</a:t>
            </a:r>
          </a:p>
          <a:p>
            <a:pPr marL="862013" indent="-455613" fontAlgn="b">
              <a:spcBef>
                <a:spcPts val="0"/>
              </a:spcBef>
              <a:spcAft>
                <a:spcPts val="600"/>
              </a:spcAft>
              <a:buFont typeface="+mj-lt"/>
              <a:buAutoNum type="arabicPeriod"/>
              <a:defRPr/>
            </a:pPr>
            <a:r>
              <a:rPr lang="en-US" sz="2000" dirty="0">
                <a:solidFill>
                  <a:srgbClr val="000000"/>
                </a:solidFill>
                <a:latin typeface="Arial Rounded MT Bold" pitchFamily="34" charset="0"/>
                <a:cs typeface="Arial" charset="0"/>
              </a:rPr>
              <a:t>Discussing response to </a:t>
            </a:r>
            <a:r>
              <a:rPr lang="en-US" sz="2000" dirty="0" err="1">
                <a:solidFill>
                  <a:srgbClr val="000000"/>
                </a:solidFill>
                <a:latin typeface="Arial Rounded MT Bold" pitchFamily="34" charset="0"/>
                <a:cs typeface="Arial" charset="0"/>
              </a:rPr>
              <a:t>OfComm</a:t>
            </a:r>
            <a:endParaRPr lang="en-US" sz="2000" dirty="0">
              <a:solidFill>
                <a:srgbClr val="000000"/>
              </a:solidFill>
              <a:latin typeface="Arial Rounded MT Bold" pitchFamily="34" charset="0"/>
              <a:cs typeface="Arial" charset="0"/>
            </a:endParaRPr>
          </a:p>
          <a:p>
            <a:pPr marL="9525" indent="0" fontAlgn="b">
              <a:spcBef>
                <a:spcPts val="0"/>
              </a:spcBef>
              <a:spcAft>
                <a:spcPts val="600"/>
              </a:spcAft>
              <a:buNone/>
              <a:defRPr/>
            </a:pPr>
            <a:r>
              <a:rPr lang="en-US" sz="2400" dirty="0">
                <a:solidFill>
                  <a:srgbClr val="000000"/>
                </a:solidFill>
                <a:latin typeface="Arial Rounded MT Bold" pitchFamily="34" charset="0"/>
                <a:cs typeface="Arial" charset="0"/>
              </a:rPr>
              <a:t>SC MAINTENANCE</a:t>
            </a:r>
            <a:r>
              <a:rPr lang="en-US" sz="2400" dirty="0">
                <a:solidFill>
                  <a:srgbClr val="000000"/>
                </a:solidFill>
                <a:latin typeface="Arial Rounded MT Bold" pitchFamily="34" charset="0"/>
                <a:ea typeface="ＭＳ Ｐゴシック" pitchFamily="34" charset="-128"/>
                <a:cs typeface="Arial" pitchFamily="34" charset="0"/>
              </a:rPr>
              <a:t> (1 meeting slot)</a:t>
            </a:r>
          </a:p>
          <a:p>
            <a:pPr marL="803275" indent="-412750" fontAlgn="b">
              <a:spcBef>
                <a:spcPts val="0"/>
              </a:spcBef>
              <a:spcAft>
                <a:spcPts val="0"/>
              </a:spcAft>
              <a:buFont typeface="+mj-lt"/>
              <a:buAutoNum type="arabicPeriod"/>
              <a:defRPr/>
            </a:pPr>
            <a:r>
              <a:rPr lang="en-US" sz="2000" dirty="0">
                <a:solidFill>
                  <a:srgbClr val="000000"/>
                </a:solidFill>
                <a:latin typeface="Arial Rounded MT Bold" pitchFamily="34" charset="0"/>
                <a:cs typeface="Arial" charset="0"/>
              </a:rPr>
              <a:t>Review any change requests with existing Standards </a:t>
            </a:r>
          </a:p>
          <a:p>
            <a:pPr marL="803275" indent="-412750" fontAlgn="b">
              <a:spcBef>
                <a:spcPts val="0"/>
              </a:spcBef>
              <a:spcAft>
                <a:spcPts val="0"/>
              </a:spcAft>
              <a:buFont typeface="+mj-lt"/>
              <a:buAutoNum type="arabicPeriod"/>
              <a:defRPr/>
            </a:pPr>
            <a:r>
              <a:rPr lang="en-US" sz="2000" dirty="0">
                <a:solidFill>
                  <a:srgbClr val="000000"/>
                </a:solidFill>
                <a:latin typeface="Arial Rounded MT Bold" pitchFamily="34" charset="0"/>
                <a:cs typeface="Arial" charset="0"/>
              </a:rPr>
              <a:t>Review any change requests for the Operations Manual</a:t>
            </a:r>
          </a:p>
          <a:p>
            <a:pPr marL="9525" indent="0" fontAlgn="b">
              <a:spcBef>
                <a:spcPts val="600"/>
              </a:spcBef>
              <a:spcAft>
                <a:spcPts val="0"/>
              </a:spcAft>
              <a:buNone/>
              <a:defRPr/>
            </a:pPr>
            <a:r>
              <a:rPr lang="en-US" sz="2400" dirty="0">
                <a:solidFill>
                  <a:srgbClr val="000000"/>
                </a:solidFill>
                <a:latin typeface="Arial Rounded MT Bold" pitchFamily="34" charset="0"/>
                <a:cs typeface="Arial" charset="0"/>
              </a:rPr>
              <a:t>SC IETF (1 meeting slot)</a:t>
            </a:r>
          </a:p>
          <a:p>
            <a:pPr marL="847725" indent="-457200" fontAlgn="b">
              <a:spcBef>
                <a:spcPts val="0"/>
              </a:spcBef>
              <a:spcAft>
                <a:spcPts val="600"/>
              </a:spcAft>
              <a:buFont typeface="+mj-lt"/>
              <a:buAutoNum type="arabicPeriod"/>
              <a:defRPr/>
            </a:pPr>
            <a:r>
              <a:rPr lang="en-US" sz="2000" dirty="0">
                <a:solidFill>
                  <a:srgbClr val="000000"/>
                </a:solidFill>
                <a:latin typeface="Arial Rounded MT Bold" pitchFamily="34" charset="0"/>
                <a:cs typeface="Arial" charset="0"/>
              </a:rPr>
              <a:t>Discuss IETF activities</a:t>
            </a:r>
          </a:p>
          <a:p>
            <a:pPr marL="390525" indent="-381000" fontAlgn="b">
              <a:spcBef>
                <a:spcPts val="0"/>
              </a:spcBef>
              <a:spcAft>
                <a:spcPts val="0"/>
              </a:spcAft>
              <a:buNone/>
              <a:defRPr/>
            </a:pPr>
            <a:r>
              <a:rPr lang="en-US" sz="2400" dirty="0">
                <a:solidFill>
                  <a:srgbClr val="000000"/>
                </a:solidFill>
                <a:latin typeface="Arial Rounded MT Bold" pitchFamily="34" charset="0"/>
                <a:cs typeface="Arial" charset="0"/>
              </a:rPr>
              <a:t>SC WNG (1 meeting slot)</a:t>
            </a:r>
          </a:p>
          <a:p>
            <a:pPr marL="866775" indent="-444500" fontAlgn="b">
              <a:spcBef>
                <a:spcPts val="0"/>
              </a:spcBef>
              <a:spcAft>
                <a:spcPts val="0"/>
              </a:spcAft>
              <a:buFont typeface="+mj-lt"/>
              <a:buAutoNum type="arabicPeriod"/>
              <a:defRPr/>
            </a:pPr>
            <a:r>
              <a:rPr lang="en-US" sz="2000" dirty="0">
                <a:solidFill>
                  <a:srgbClr val="000000"/>
                </a:solidFill>
                <a:latin typeface="Arial Rounded MT Bold" pitchFamily="34" charset="0"/>
                <a:cs typeface="Arial" charset="0"/>
              </a:rPr>
              <a:t>Presentations</a:t>
            </a:r>
          </a:p>
        </p:txBody>
      </p:sp>
    </p:spTree>
    <p:extLst>
      <p:ext uri="{BB962C8B-B14F-4D97-AF65-F5344CB8AC3E}">
        <p14:creationId xmlns:p14="http://schemas.microsoft.com/office/powerpoint/2010/main" val="497381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2"/>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 2022</a:t>
            </a:r>
          </a:p>
        </p:txBody>
      </p:sp>
      <p:sp>
        <p:nvSpPr>
          <p:cNvPr id="9219" name="Footer Placeholder 3"/>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9220" name="Slide Number Placeholder 4"/>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598D81A8-676D-4B71-81B0-5919593A92F0}" type="slidenum">
              <a:rPr lang="en-US" sz="1200" smtClean="0"/>
              <a:pPr>
                <a:defRPr/>
              </a:pPr>
              <a:t>13</a:t>
            </a:fld>
            <a:endParaRPr lang="en-US" sz="1200"/>
          </a:p>
        </p:txBody>
      </p:sp>
      <p:pic>
        <p:nvPicPr>
          <p:cNvPr id="1025" name="Picture 1" descr="page1image3863846096">
            <a:extLst>
              <a:ext uri="{FF2B5EF4-FFF2-40B4-BE49-F238E27FC236}">
                <a16:creationId xmlns:a16="http://schemas.microsoft.com/office/drawing/2014/main" id="{50135784-D432-5E4B-88A6-6FE7FA5058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8100" cy="3937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page1image3863846384">
            <a:extLst>
              <a:ext uri="{FF2B5EF4-FFF2-40B4-BE49-F238E27FC236}">
                <a16:creationId xmlns:a16="http://schemas.microsoft.com/office/drawing/2014/main" id="{BFB4C29F-1BAD-2C4F-8656-1A2441DC36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423400" cy="2032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page1image3863846672">
            <a:extLst>
              <a:ext uri="{FF2B5EF4-FFF2-40B4-BE49-F238E27FC236}">
                <a16:creationId xmlns:a16="http://schemas.microsoft.com/office/drawing/2014/main" id="{679BF1C9-785B-5C4D-B63B-2E2F88D0198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4234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age1image3863846960">
            <a:extLst>
              <a:ext uri="{FF2B5EF4-FFF2-40B4-BE49-F238E27FC236}">
                <a16:creationId xmlns:a16="http://schemas.microsoft.com/office/drawing/2014/main" id="{E01ABA73-41B2-3045-87E3-632FA68507D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423400" cy="381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age1image3863847536">
            <a:extLst>
              <a:ext uri="{FF2B5EF4-FFF2-40B4-BE49-F238E27FC236}">
                <a16:creationId xmlns:a16="http://schemas.microsoft.com/office/drawing/2014/main" id="{47E1BD8E-39A2-6045-B6F6-B01E3CF755F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3726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page1image3863847824">
            <a:extLst>
              <a:ext uri="{FF2B5EF4-FFF2-40B4-BE49-F238E27FC236}">
                <a16:creationId xmlns:a16="http://schemas.microsoft.com/office/drawing/2014/main" id="{C9D6A975-6560-5C42-97B8-662C084D0A8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6362700" cy="1270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page1image3863849824">
            <a:extLst>
              <a:ext uri="{FF2B5EF4-FFF2-40B4-BE49-F238E27FC236}">
                <a16:creationId xmlns:a16="http://schemas.microsoft.com/office/drawing/2014/main" id="{7C0B70F2-E7F2-854C-8660-309F0CF56C0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page1image3863850112">
            <a:extLst>
              <a:ext uri="{FF2B5EF4-FFF2-40B4-BE49-F238E27FC236}">
                <a16:creationId xmlns:a16="http://schemas.microsoft.com/office/drawing/2014/main" id="{A373C41C-3B70-7841-8389-796BCD117EC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page1image3863851488">
            <a:extLst>
              <a:ext uri="{FF2B5EF4-FFF2-40B4-BE49-F238E27FC236}">
                <a16:creationId xmlns:a16="http://schemas.microsoft.com/office/drawing/2014/main" id="{425949A1-7D22-6A4C-A46D-9A6AADA931B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page1image3863851680">
            <a:extLst>
              <a:ext uri="{FF2B5EF4-FFF2-40B4-BE49-F238E27FC236}">
                <a16:creationId xmlns:a16="http://schemas.microsoft.com/office/drawing/2014/main" id="{AD7D0471-5FD8-454F-AD54-975DA1BB1EB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page1image3863857632">
            <a:extLst>
              <a:ext uri="{FF2B5EF4-FFF2-40B4-BE49-F238E27FC236}">
                <a16:creationId xmlns:a16="http://schemas.microsoft.com/office/drawing/2014/main" id="{423DEA9A-8D42-FB4F-9D25-99A89FF6EDD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45" name="Picture 21" descr="page1image3863854960">
            <a:extLst>
              <a:ext uri="{FF2B5EF4-FFF2-40B4-BE49-F238E27FC236}">
                <a16:creationId xmlns:a16="http://schemas.microsoft.com/office/drawing/2014/main" id="{B0C69B89-FCAE-6D42-A577-A6336003A9C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51" name="Picture 27" descr="page1image3863938416">
            <a:extLst>
              <a:ext uri="{FF2B5EF4-FFF2-40B4-BE49-F238E27FC236}">
                <a16:creationId xmlns:a16="http://schemas.microsoft.com/office/drawing/2014/main" id="{D60D3E30-48F2-024A-A60F-B459DE31B11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page1image3863938704">
            <a:extLst>
              <a:ext uri="{FF2B5EF4-FFF2-40B4-BE49-F238E27FC236}">
                <a16:creationId xmlns:a16="http://schemas.microsoft.com/office/drawing/2014/main" id="{44CE156B-9265-7A40-955F-5F7624BA47F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55" name="Picture 31" descr="page1image3863940928">
            <a:extLst>
              <a:ext uri="{FF2B5EF4-FFF2-40B4-BE49-F238E27FC236}">
                <a16:creationId xmlns:a16="http://schemas.microsoft.com/office/drawing/2014/main" id="{95D25D1D-EF3E-F446-9364-2E30996C2BF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406400" cy="6972300"/>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page1image3863941120">
            <a:extLst>
              <a:ext uri="{FF2B5EF4-FFF2-40B4-BE49-F238E27FC236}">
                <a16:creationId xmlns:a16="http://schemas.microsoft.com/office/drawing/2014/main" id="{0B0D7638-342F-FC47-800A-B9E0249BB55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368300" cy="6540500"/>
          </a:xfrm>
          <a:prstGeom prst="rect">
            <a:avLst/>
          </a:prstGeom>
          <a:noFill/>
          <a:extLst>
            <a:ext uri="{909E8E84-426E-40DD-AFC4-6F175D3DCCD1}">
              <a14:hiddenFill xmlns:a14="http://schemas.microsoft.com/office/drawing/2010/main">
                <a:solidFill>
                  <a:srgbClr val="FFFFFF"/>
                </a:solidFill>
              </a14:hiddenFill>
            </a:ext>
          </a:extLst>
        </p:spPr>
      </p:pic>
      <p:pic>
        <p:nvPicPr>
          <p:cNvPr id="1059" name="Picture 35" descr="page1image3863846096">
            <a:extLst>
              <a:ext uri="{FF2B5EF4-FFF2-40B4-BE49-F238E27FC236}">
                <a16:creationId xmlns:a16="http://schemas.microsoft.com/office/drawing/2014/main" id="{2E5C0BF4-7CD6-8740-BECB-7FEA84C59A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8100" cy="393700"/>
          </a:xfrm>
          <a:prstGeom prst="rect">
            <a:avLst/>
          </a:prstGeom>
          <a:noFill/>
          <a:extLst>
            <a:ext uri="{909E8E84-426E-40DD-AFC4-6F175D3DCCD1}">
              <a14:hiddenFill xmlns:a14="http://schemas.microsoft.com/office/drawing/2010/main">
                <a:solidFill>
                  <a:srgbClr val="FFFFFF"/>
                </a:solidFill>
              </a14:hiddenFill>
            </a:ext>
          </a:extLst>
        </p:spPr>
      </p:pic>
      <p:pic>
        <p:nvPicPr>
          <p:cNvPr id="1060" name="Picture 36" descr="page1image3863846384">
            <a:extLst>
              <a:ext uri="{FF2B5EF4-FFF2-40B4-BE49-F238E27FC236}">
                <a16:creationId xmlns:a16="http://schemas.microsoft.com/office/drawing/2014/main" id="{6C820EC3-99B2-C041-8E2E-AD011E9C8F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423400" cy="203200"/>
          </a:xfrm>
          <a:prstGeom prst="rect">
            <a:avLst/>
          </a:prstGeom>
          <a:noFill/>
          <a:extLst>
            <a:ext uri="{909E8E84-426E-40DD-AFC4-6F175D3DCCD1}">
              <a14:hiddenFill xmlns:a14="http://schemas.microsoft.com/office/drawing/2010/main">
                <a:solidFill>
                  <a:srgbClr val="FFFFFF"/>
                </a:solidFill>
              </a14:hiddenFill>
            </a:ext>
          </a:extLst>
        </p:spPr>
      </p:pic>
      <p:pic>
        <p:nvPicPr>
          <p:cNvPr id="1061" name="Picture 37" descr="page1image3863846672">
            <a:extLst>
              <a:ext uri="{FF2B5EF4-FFF2-40B4-BE49-F238E27FC236}">
                <a16:creationId xmlns:a16="http://schemas.microsoft.com/office/drawing/2014/main" id="{19D0F79F-18E0-1E4C-B59C-34AF239A4CB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4234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62" name="Picture 38" descr="page1image3863846960">
            <a:extLst>
              <a:ext uri="{FF2B5EF4-FFF2-40B4-BE49-F238E27FC236}">
                <a16:creationId xmlns:a16="http://schemas.microsoft.com/office/drawing/2014/main" id="{C92EEEF9-EEB8-2548-8ED6-EACF5AB4F7B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423400" cy="38100"/>
          </a:xfrm>
          <a:prstGeom prst="rect">
            <a:avLst/>
          </a:prstGeom>
          <a:noFill/>
          <a:extLst>
            <a:ext uri="{909E8E84-426E-40DD-AFC4-6F175D3DCCD1}">
              <a14:hiddenFill xmlns:a14="http://schemas.microsoft.com/office/drawing/2010/main">
                <a:solidFill>
                  <a:srgbClr val="FFFFFF"/>
                </a:solidFill>
              </a14:hiddenFill>
            </a:ext>
          </a:extLst>
        </p:spPr>
      </p:pic>
      <p:pic>
        <p:nvPicPr>
          <p:cNvPr id="1064" name="Picture 40" descr="page1image3863847536">
            <a:extLst>
              <a:ext uri="{FF2B5EF4-FFF2-40B4-BE49-F238E27FC236}">
                <a16:creationId xmlns:a16="http://schemas.microsoft.com/office/drawing/2014/main" id="{092E2637-DE89-DA45-8D4C-B059DC9E488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3726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65" name="Picture 41" descr="page1image3863847824">
            <a:extLst>
              <a:ext uri="{FF2B5EF4-FFF2-40B4-BE49-F238E27FC236}">
                <a16:creationId xmlns:a16="http://schemas.microsoft.com/office/drawing/2014/main" id="{1F32ABED-BEF6-5F45-A3A8-CA6B4A35D52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6362700" cy="127000"/>
          </a:xfrm>
          <a:prstGeom prst="rect">
            <a:avLst/>
          </a:prstGeom>
          <a:noFill/>
          <a:extLst>
            <a:ext uri="{909E8E84-426E-40DD-AFC4-6F175D3DCCD1}">
              <a14:hiddenFill xmlns:a14="http://schemas.microsoft.com/office/drawing/2010/main">
                <a:solidFill>
                  <a:srgbClr val="FFFFFF"/>
                </a:solidFill>
              </a14:hiddenFill>
            </a:ext>
          </a:extLst>
        </p:spPr>
      </p:pic>
      <p:pic>
        <p:nvPicPr>
          <p:cNvPr id="1068" name="Picture 44" descr="page1image3863849824">
            <a:extLst>
              <a:ext uri="{FF2B5EF4-FFF2-40B4-BE49-F238E27FC236}">
                <a16:creationId xmlns:a16="http://schemas.microsoft.com/office/drawing/2014/main" id="{0727C076-53EF-EA4F-9383-FC0EEE4BEAA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69" name="Picture 45" descr="page1image3863850112">
            <a:extLst>
              <a:ext uri="{FF2B5EF4-FFF2-40B4-BE49-F238E27FC236}">
                <a16:creationId xmlns:a16="http://schemas.microsoft.com/office/drawing/2014/main" id="{0C44C571-2CAC-C34E-840A-BFF6A3E257A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2" name="Picture 48" descr="page1image3863851488">
            <a:extLst>
              <a:ext uri="{FF2B5EF4-FFF2-40B4-BE49-F238E27FC236}">
                <a16:creationId xmlns:a16="http://schemas.microsoft.com/office/drawing/2014/main" id="{CA88100F-34F8-1C4E-A0AA-0857E54BC78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3" name="Picture 49" descr="page1image3863851680">
            <a:extLst>
              <a:ext uri="{FF2B5EF4-FFF2-40B4-BE49-F238E27FC236}">
                <a16:creationId xmlns:a16="http://schemas.microsoft.com/office/drawing/2014/main" id="{537A97D8-41D9-3940-AD50-6CF21E82090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8" name="Picture 54" descr="page1image3863857632">
            <a:extLst>
              <a:ext uri="{FF2B5EF4-FFF2-40B4-BE49-F238E27FC236}">
                <a16:creationId xmlns:a16="http://schemas.microsoft.com/office/drawing/2014/main" id="{6E6C0F21-030C-A84F-BCD8-9AF5DAE5F1A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9" name="Picture 55" descr="page1image3863854960">
            <a:extLst>
              <a:ext uri="{FF2B5EF4-FFF2-40B4-BE49-F238E27FC236}">
                <a16:creationId xmlns:a16="http://schemas.microsoft.com/office/drawing/2014/main" id="{92359B67-7D9C-9B46-8E07-9ABE1FEE09D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85" name="Picture 61" descr="page1image3863938416">
            <a:extLst>
              <a:ext uri="{FF2B5EF4-FFF2-40B4-BE49-F238E27FC236}">
                <a16:creationId xmlns:a16="http://schemas.microsoft.com/office/drawing/2014/main" id="{AD2D3308-1424-4340-BBCA-CF3BA0DBE71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86" name="Picture 62" descr="page1image3863938704">
            <a:extLst>
              <a:ext uri="{FF2B5EF4-FFF2-40B4-BE49-F238E27FC236}">
                <a16:creationId xmlns:a16="http://schemas.microsoft.com/office/drawing/2014/main" id="{428B13F0-34BA-044E-A495-023E2C29276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89" name="Picture 65" descr="page1image3863940928">
            <a:extLst>
              <a:ext uri="{FF2B5EF4-FFF2-40B4-BE49-F238E27FC236}">
                <a16:creationId xmlns:a16="http://schemas.microsoft.com/office/drawing/2014/main" id="{A13F3793-AE37-8240-9BEF-EB3A617E3E8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406400" cy="6972300"/>
          </a:xfrm>
          <a:prstGeom prst="rect">
            <a:avLst/>
          </a:prstGeom>
          <a:noFill/>
          <a:extLst>
            <a:ext uri="{909E8E84-426E-40DD-AFC4-6F175D3DCCD1}">
              <a14:hiddenFill xmlns:a14="http://schemas.microsoft.com/office/drawing/2010/main">
                <a:solidFill>
                  <a:srgbClr val="FFFFFF"/>
                </a:solidFill>
              </a14:hiddenFill>
            </a:ext>
          </a:extLst>
        </p:spPr>
      </p:pic>
      <p:pic>
        <p:nvPicPr>
          <p:cNvPr id="1090" name="Picture 66" descr="page1image3863941120">
            <a:extLst>
              <a:ext uri="{FF2B5EF4-FFF2-40B4-BE49-F238E27FC236}">
                <a16:creationId xmlns:a16="http://schemas.microsoft.com/office/drawing/2014/main" id="{651C5019-BB00-B245-9526-FBE4AD06E21A}"/>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368300" cy="6540500"/>
          </a:xfrm>
          <a:prstGeom prst="rect">
            <a:avLst/>
          </a:prstGeom>
          <a:noFill/>
          <a:extLst>
            <a:ext uri="{909E8E84-426E-40DD-AFC4-6F175D3DCCD1}">
              <a14:hiddenFill xmlns:a14="http://schemas.microsoft.com/office/drawing/2010/main">
                <a:solidFill>
                  <a:srgbClr val="FFFFFF"/>
                </a:solidFill>
              </a14:hiddenFill>
            </a:ext>
          </a:extLst>
        </p:spPr>
      </p:pic>
      <p:pic>
        <p:nvPicPr>
          <p:cNvPr id="1093" name="Picture 69" descr="page1image19817280">
            <a:extLst>
              <a:ext uri="{FF2B5EF4-FFF2-40B4-BE49-F238E27FC236}">
                <a16:creationId xmlns:a16="http://schemas.microsoft.com/office/drawing/2014/main" id="{7DB3FB02-534C-7547-9E00-798D2465C4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8100" cy="393700"/>
          </a:xfrm>
          <a:prstGeom prst="rect">
            <a:avLst/>
          </a:prstGeom>
          <a:noFill/>
          <a:extLst>
            <a:ext uri="{909E8E84-426E-40DD-AFC4-6F175D3DCCD1}">
              <a14:hiddenFill xmlns:a14="http://schemas.microsoft.com/office/drawing/2010/main">
                <a:solidFill>
                  <a:srgbClr val="FFFFFF"/>
                </a:solidFill>
              </a14:hiddenFill>
            </a:ext>
          </a:extLst>
        </p:spPr>
      </p:pic>
      <p:pic>
        <p:nvPicPr>
          <p:cNvPr id="1094" name="Picture 70" descr="page1image19817088">
            <a:extLst>
              <a:ext uri="{FF2B5EF4-FFF2-40B4-BE49-F238E27FC236}">
                <a16:creationId xmlns:a16="http://schemas.microsoft.com/office/drawing/2014/main" id="{01812A94-647C-1F49-951D-EB4E1740FF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423400" cy="203200"/>
          </a:xfrm>
          <a:prstGeom prst="rect">
            <a:avLst/>
          </a:prstGeom>
          <a:noFill/>
          <a:extLst>
            <a:ext uri="{909E8E84-426E-40DD-AFC4-6F175D3DCCD1}">
              <a14:hiddenFill xmlns:a14="http://schemas.microsoft.com/office/drawing/2010/main">
                <a:solidFill>
                  <a:srgbClr val="FFFFFF"/>
                </a:solidFill>
              </a14:hiddenFill>
            </a:ext>
          </a:extLst>
        </p:spPr>
      </p:pic>
      <p:pic>
        <p:nvPicPr>
          <p:cNvPr id="1095" name="Picture 71" descr="page1image19821504">
            <a:extLst>
              <a:ext uri="{FF2B5EF4-FFF2-40B4-BE49-F238E27FC236}">
                <a16:creationId xmlns:a16="http://schemas.microsoft.com/office/drawing/2014/main" id="{AFBEAB71-F6F8-6846-8AA3-2D08127D43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4234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96" name="Picture 72" descr="page1image19817664">
            <a:extLst>
              <a:ext uri="{FF2B5EF4-FFF2-40B4-BE49-F238E27FC236}">
                <a16:creationId xmlns:a16="http://schemas.microsoft.com/office/drawing/2014/main" id="{1C768F2E-59B1-E54D-ADCC-817100A5E07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423400" cy="38100"/>
          </a:xfrm>
          <a:prstGeom prst="rect">
            <a:avLst/>
          </a:prstGeom>
          <a:noFill/>
          <a:extLst>
            <a:ext uri="{909E8E84-426E-40DD-AFC4-6F175D3DCCD1}">
              <a14:hiddenFill xmlns:a14="http://schemas.microsoft.com/office/drawing/2010/main">
                <a:solidFill>
                  <a:srgbClr val="FFFFFF"/>
                </a:solidFill>
              </a14:hiddenFill>
            </a:ext>
          </a:extLst>
        </p:spPr>
      </p:pic>
      <p:pic>
        <p:nvPicPr>
          <p:cNvPr id="1098" name="Picture 74" descr="page1image19819584">
            <a:extLst>
              <a:ext uri="{FF2B5EF4-FFF2-40B4-BE49-F238E27FC236}">
                <a16:creationId xmlns:a16="http://schemas.microsoft.com/office/drawing/2014/main" id="{2B0A156E-ABDA-2845-A818-A73C2223DF6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99" name="Picture 75" descr="page1image19819008">
            <a:extLst>
              <a:ext uri="{FF2B5EF4-FFF2-40B4-BE49-F238E27FC236}">
                <a16:creationId xmlns:a16="http://schemas.microsoft.com/office/drawing/2014/main" id="{5A98829A-C0BE-6F43-B666-19DED16249E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0" name="Picture 76" descr="page1image19819200">
            <a:extLst>
              <a:ext uri="{FF2B5EF4-FFF2-40B4-BE49-F238E27FC236}">
                <a16:creationId xmlns:a16="http://schemas.microsoft.com/office/drawing/2014/main" id="{38AB63BB-2546-D341-ABD0-0EC27B4905D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1" name="Picture 77" descr="page1image19819392">
            <a:extLst>
              <a:ext uri="{FF2B5EF4-FFF2-40B4-BE49-F238E27FC236}">
                <a16:creationId xmlns:a16="http://schemas.microsoft.com/office/drawing/2014/main" id="{B1272BE3-5A3E-7744-8178-4D805C1A078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2" name="Picture 78" descr="page1image19819776">
            <a:extLst>
              <a:ext uri="{FF2B5EF4-FFF2-40B4-BE49-F238E27FC236}">
                <a16:creationId xmlns:a16="http://schemas.microsoft.com/office/drawing/2014/main" id="{1F8272EC-89AC-144E-A1A7-9943E1252E4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3" name="Picture 79" descr="page1image19819968">
            <a:extLst>
              <a:ext uri="{FF2B5EF4-FFF2-40B4-BE49-F238E27FC236}">
                <a16:creationId xmlns:a16="http://schemas.microsoft.com/office/drawing/2014/main" id="{CAC993BF-5E1E-C847-8B36-01356E0F77E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4" name="Picture 80" descr="page1image19820928">
            <a:extLst>
              <a:ext uri="{FF2B5EF4-FFF2-40B4-BE49-F238E27FC236}">
                <a16:creationId xmlns:a16="http://schemas.microsoft.com/office/drawing/2014/main" id="{39B12DEC-98FB-D24F-956E-7B284A1EDAB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5" name="Picture 81" descr="page1image19820160">
            <a:extLst>
              <a:ext uri="{FF2B5EF4-FFF2-40B4-BE49-F238E27FC236}">
                <a16:creationId xmlns:a16="http://schemas.microsoft.com/office/drawing/2014/main" id="{07391478-82F5-1741-B8D9-7B6FA615631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6" name="Picture 82" descr="page1image19821120">
            <a:extLst>
              <a:ext uri="{FF2B5EF4-FFF2-40B4-BE49-F238E27FC236}">
                <a16:creationId xmlns:a16="http://schemas.microsoft.com/office/drawing/2014/main" id="{E32768B8-8C02-4746-B717-4F32C14462B3}"/>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7" name="Picture 83" descr="page1image19821888">
            <a:extLst>
              <a:ext uri="{FF2B5EF4-FFF2-40B4-BE49-F238E27FC236}">
                <a16:creationId xmlns:a16="http://schemas.microsoft.com/office/drawing/2014/main" id="{F7D07E7B-F79C-0542-8794-736A3CE6B6B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8" name="Picture 84" descr="page1image19822080">
            <a:extLst>
              <a:ext uri="{FF2B5EF4-FFF2-40B4-BE49-F238E27FC236}">
                <a16:creationId xmlns:a16="http://schemas.microsoft.com/office/drawing/2014/main" id="{ED376E55-377B-D44B-9B70-ABEC5AF267F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9" name="Picture 85" descr="page1image19822464">
            <a:extLst>
              <a:ext uri="{FF2B5EF4-FFF2-40B4-BE49-F238E27FC236}">
                <a16:creationId xmlns:a16="http://schemas.microsoft.com/office/drawing/2014/main" id="{8F3292FA-E3B6-8E4C-8910-F8A363DB6E4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0" name="Picture 86" descr="page1image19822656">
            <a:extLst>
              <a:ext uri="{FF2B5EF4-FFF2-40B4-BE49-F238E27FC236}">
                <a16:creationId xmlns:a16="http://schemas.microsoft.com/office/drawing/2014/main" id="{2E18C4A3-ACEA-2748-803B-2AACE94D763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1" name="Picture 87" descr="page1image19822848">
            <a:extLst>
              <a:ext uri="{FF2B5EF4-FFF2-40B4-BE49-F238E27FC236}">
                <a16:creationId xmlns:a16="http://schemas.microsoft.com/office/drawing/2014/main" id="{9E823EAF-240B-7E4D-A0BD-0A116D40CC0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2" name="Picture 88" descr="page1image19823040">
            <a:extLst>
              <a:ext uri="{FF2B5EF4-FFF2-40B4-BE49-F238E27FC236}">
                <a16:creationId xmlns:a16="http://schemas.microsoft.com/office/drawing/2014/main" id="{23329E87-306E-7446-8FBD-D86C53B579B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3" name="Picture 89" descr="page1image19823232">
            <a:extLst>
              <a:ext uri="{FF2B5EF4-FFF2-40B4-BE49-F238E27FC236}">
                <a16:creationId xmlns:a16="http://schemas.microsoft.com/office/drawing/2014/main" id="{1B2D6303-C0B3-FB49-A285-7B44C1E489D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4" name="Picture 90" descr="page1image19823424">
            <a:extLst>
              <a:ext uri="{FF2B5EF4-FFF2-40B4-BE49-F238E27FC236}">
                <a16:creationId xmlns:a16="http://schemas.microsoft.com/office/drawing/2014/main" id="{951BF715-D095-2641-8124-6154E8F0C31F}"/>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5" name="Picture 91" descr="page1image19823616">
            <a:extLst>
              <a:ext uri="{FF2B5EF4-FFF2-40B4-BE49-F238E27FC236}">
                <a16:creationId xmlns:a16="http://schemas.microsoft.com/office/drawing/2014/main" id="{4DB5DCF7-0EFB-D349-AFD3-1ED2021818A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6" name="Picture 92" descr="page1image19823808">
            <a:extLst>
              <a:ext uri="{FF2B5EF4-FFF2-40B4-BE49-F238E27FC236}">
                <a16:creationId xmlns:a16="http://schemas.microsoft.com/office/drawing/2014/main" id="{07A25337-9C49-CA4D-AEF4-FA59AF8D9E1D}"/>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7" name="Picture 93" descr="page1image19824000">
            <a:extLst>
              <a:ext uri="{FF2B5EF4-FFF2-40B4-BE49-F238E27FC236}">
                <a16:creationId xmlns:a16="http://schemas.microsoft.com/office/drawing/2014/main" id="{A3C8EE69-F249-9643-9605-03D25F7FD6FF}"/>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8" name="Picture 94" descr="page1image19824192">
            <a:extLst>
              <a:ext uri="{FF2B5EF4-FFF2-40B4-BE49-F238E27FC236}">
                <a16:creationId xmlns:a16="http://schemas.microsoft.com/office/drawing/2014/main" id="{368014CC-2C18-2843-B43D-1FBE69F83BB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9" name="Picture 95" descr="page1image19824384">
            <a:extLst>
              <a:ext uri="{FF2B5EF4-FFF2-40B4-BE49-F238E27FC236}">
                <a16:creationId xmlns:a16="http://schemas.microsoft.com/office/drawing/2014/main" id="{E090C84D-BF92-C848-8F4D-C146143B1DA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0" name="Picture 96" descr="page1image19880704">
            <a:extLst>
              <a:ext uri="{FF2B5EF4-FFF2-40B4-BE49-F238E27FC236}">
                <a16:creationId xmlns:a16="http://schemas.microsoft.com/office/drawing/2014/main" id="{2D6DB8A0-0C0B-8144-BF40-FB2F61F48CB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1" name="Picture 97" descr="page1image19880896">
            <a:extLst>
              <a:ext uri="{FF2B5EF4-FFF2-40B4-BE49-F238E27FC236}">
                <a16:creationId xmlns:a16="http://schemas.microsoft.com/office/drawing/2014/main" id="{0CA038C6-7EC7-BB4C-B7CE-C925A70D4BC3}"/>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2" name="Picture 98" descr="page1image19881280">
            <a:extLst>
              <a:ext uri="{FF2B5EF4-FFF2-40B4-BE49-F238E27FC236}">
                <a16:creationId xmlns:a16="http://schemas.microsoft.com/office/drawing/2014/main" id="{3F7290FE-4E93-D447-B59B-B4D1CA7620D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3" name="Picture 99" descr="page1image19881472">
            <a:extLst>
              <a:ext uri="{FF2B5EF4-FFF2-40B4-BE49-F238E27FC236}">
                <a16:creationId xmlns:a16="http://schemas.microsoft.com/office/drawing/2014/main" id="{A6DEF993-9EF7-3F4B-9626-C5C78FD22B2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4" name="Picture 100" descr="page1image19881856">
            <a:extLst>
              <a:ext uri="{FF2B5EF4-FFF2-40B4-BE49-F238E27FC236}">
                <a16:creationId xmlns:a16="http://schemas.microsoft.com/office/drawing/2014/main" id="{53417D01-BDDB-874A-8A0B-0A55830B7C4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5" name="Picture 101" descr="page1image19882048">
            <a:extLst>
              <a:ext uri="{FF2B5EF4-FFF2-40B4-BE49-F238E27FC236}">
                <a16:creationId xmlns:a16="http://schemas.microsoft.com/office/drawing/2014/main" id="{E71C7754-8876-3647-AEC4-136709FF2EC4}"/>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6" name="Picture 102" descr="page1image19881664">
            <a:extLst>
              <a:ext uri="{FF2B5EF4-FFF2-40B4-BE49-F238E27FC236}">
                <a16:creationId xmlns:a16="http://schemas.microsoft.com/office/drawing/2014/main" id="{C6675FA1-E7F5-D447-970F-AA82F9B52C4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7" name="Picture 103" descr="page1image19882240">
            <a:extLst>
              <a:ext uri="{FF2B5EF4-FFF2-40B4-BE49-F238E27FC236}">
                <a16:creationId xmlns:a16="http://schemas.microsoft.com/office/drawing/2014/main" id="{3ED180FC-AFC8-D943-BE51-1472EEE51C2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8" name="Picture 104" descr="page1image19882816">
            <a:extLst>
              <a:ext uri="{FF2B5EF4-FFF2-40B4-BE49-F238E27FC236}">
                <a16:creationId xmlns:a16="http://schemas.microsoft.com/office/drawing/2014/main" id="{25452C9A-0C07-BE42-B455-FBCD617BBB5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9" name="Picture 105" descr="page1image19883008">
            <a:extLst>
              <a:ext uri="{FF2B5EF4-FFF2-40B4-BE49-F238E27FC236}">
                <a16:creationId xmlns:a16="http://schemas.microsoft.com/office/drawing/2014/main" id="{6EE4D633-0901-E14D-B8A6-5DB2A72FF09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0" name="Picture 106" descr="page1image19882624">
            <a:extLst>
              <a:ext uri="{FF2B5EF4-FFF2-40B4-BE49-F238E27FC236}">
                <a16:creationId xmlns:a16="http://schemas.microsoft.com/office/drawing/2014/main" id="{8B0BD229-4999-7F48-97C3-EBCDBC8706D5}"/>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1" name="Picture 107" descr="page1image19883200">
            <a:extLst>
              <a:ext uri="{FF2B5EF4-FFF2-40B4-BE49-F238E27FC236}">
                <a16:creationId xmlns:a16="http://schemas.microsoft.com/office/drawing/2014/main" id="{778D8A90-986C-8A4E-AA61-AA699E0DD56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2" name="Picture 108" descr="page1image19883776">
            <a:extLst>
              <a:ext uri="{FF2B5EF4-FFF2-40B4-BE49-F238E27FC236}">
                <a16:creationId xmlns:a16="http://schemas.microsoft.com/office/drawing/2014/main" id="{90EE9E71-8629-2B44-A94A-81829F39171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3" name="Picture 109" descr="page1image19883968">
            <a:extLst>
              <a:ext uri="{FF2B5EF4-FFF2-40B4-BE49-F238E27FC236}">
                <a16:creationId xmlns:a16="http://schemas.microsoft.com/office/drawing/2014/main" id="{43C0BF7A-6000-C94D-B09E-D2C57E5F34B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4" name="Picture 110" descr="page1image19875136">
            <a:extLst>
              <a:ext uri="{FF2B5EF4-FFF2-40B4-BE49-F238E27FC236}">
                <a16:creationId xmlns:a16="http://schemas.microsoft.com/office/drawing/2014/main" id="{C504B4E4-529C-F842-9113-1EC0DC9E2BD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5" name="Picture 111" descr="page1image19883584">
            <a:extLst>
              <a:ext uri="{FF2B5EF4-FFF2-40B4-BE49-F238E27FC236}">
                <a16:creationId xmlns:a16="http://schemas.microsoft.com/office/drawing/2014/main" id="{71B8AB1A-6B2D-824A-B4AF-DADF1582ED1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6" name="Picture 112" descr="page1image19884544">
            <a:extLst>
              <a:ext uri="{FF2B5EF4-FFF2-40B4-BE49-F238E27FC236}">
                <a16:creationId xmlns:a16="http://schemas.microsoft.com/office/drawing/2014/main" id="{08191368-5435-E140-BF22-DD9678C18ED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7" name="Picture 113" descr="page1image19884928">
            <a:extLst>
              <a:ext uri="{FF2B5EF4-FFF2-40B4-BE49-F238E27FC236}">
                <a16:creationId xmlns:a16="http://schemas.microsoft.com/office/drawing/2014/main" id="{171938D4-F5E0-FF4B-8D0C-D532395655F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8" name="Picture 114" descr="page1image19886080">
            <a:extLst>
              <a:ext uri="{FF2B5EF4-FFF2-40B4-BE49-F238E27FC236}">
                <a16:creationId xmlns:a16="http://schemas.microsoft.com/office/drawing/2014/main" id="{E96757D6-40DD-9D4A-A10F-F347519AFD0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9" name="Picture 115" descr="page1image19888000">
            <a:extLst>
              <a:ext uri="{FF2B5EF4-FFF2-40B4-BE49-F238E27FC236}">
                <a16:creationId xmlns:a16="http://schemas.microsoft.com/office/drawing/2014/main" id="{C5A5959A-9D0A-1C42-8496-5A8905B1001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0" name="Picture 116" descr="page1image19888192">
            <a:extLst>
              <a:ext uri="{FF2B5EF4-FFF2-40B4-BE49-F238E27FC236}">
                <a16:creationId xmlns:a16="http://schemas.microsoft.com/office/drawing/2014/main" id="{5CA3ABDF-8E52-4444-8E50-398A4F97673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1" name="Picture 117" descr="page1image19887808">
            <a:extLst>
              <a:ext uri="{FF2B5EF4-FFF2-40B4-BE49-F238E27FC236}">
                <a16:creationId xmlns:a16="http://schemas.microsoft.com/office/drawing/2014/main" id="{61ACB4F1-A538-5E4A-93E9-3258B91A964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2" name="Picture 118" descr="page1image19887232">
            <a:extLst>
              <a:ext uri="{FF2B5EF4-FFF2-40B4-BE49-F238E27FC236}">
                <a16:creationId xmlns:a16="http://schemas.microsoft.com/office/drawing/2014/main" id="{AAECCB76-30B1-5D4F-A934-1D3D9F5C0F1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3" name="Picture 119" descr="page1image19889728">
            <a:extLst>
              <a:ext uri="{FF2B5EF4-FFF2-40B4-BE49-F238E27FC236}">
                <a16:creationId xmlns:a16="http://schemas.microsoft.com/office/drawing/2014/main" id="{67B3BCB7-5098-604E-B013-D7CE80A6A7C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4" name="Picture 120" descr="page1image19862784">
            <a:extLst>
              <a:ext uri="{FF2B5EF4-FFF2-40B4-BE49-F238E27FC236}">
                <a16:creationId xmlns:a16="http://schemas.microsoft.com/office/drawing/2014/main" id="{1896B675-799B-E74C-A055-C99341ABC04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5" name="Picture 121" descr="page1image19863360">
            <a:extLst>
              <a:ext uri="{FF2B5EF4-FFF2-40B4-BE49-F238E27FC236}">
                <a16:creationId xmlns:a16="http://schemas.microsoft.com/office/drawing/2014/main" id="{EB76FF12-D54E-9B47-B067-682476AB339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6" name="Picture 122" descr="page1image19782592">
            <a:extLst>
              <a:ext uri="{FF2B5EF4-FFF2-40B4-BE49-F238E27FC236}">
                <a16:creationId xmlns:a16="http://schemas.microsoft.com/office/drawing/2014/main" id="{1AE354C4-E8D9-864B-8927-DA26151E8F8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3726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7" name="Picture 123" descr="page1image19789504">
            <a:extLst>
              <a:ext uri="{FF2B5EF4-FFF2-40B4-BE49-F238E27FC236}">
                <a16:creationId xmlns:a16="http://schemas.microsoft.com/office/drawing/2014/main" id="{D1307DCC-AF3D-414C-A0A3-0CDA2AC3A7D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48" name="Picture 124" descr="page1image19787200">
            <a:extLst>
              <a:ext uri="{FF2B5EF4-FFF2-40B4-BE49-F238E27FC236}">
                <a16:creationId xmlns:a16="http://schemas.microsoft.com/office/drawing/2014/main" id="{2EA9B232-ABDA-3B49-852C-D35A9D47FF83}"/>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49" name="Picture 125" descr="page1image19780480">
            <a:extLst>
              <a:ext uri="{FF2B5EF4-FFF2-40B4-BE49-F238E27FC236}">
                <a16:creationId xmlns:a16="http://schemas.microsoft.com/office/drawing/2014/main" id="{A5E3BE1A-FC36-CA40-BE70-D618E0A5A0D0}"/>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0" name="Picture 126" descr="page1image19779904">
            <a:extLst>
              <a:ext uri="{FF2B5EF4-FFF2-40B4-BE49-F238E27FC236}">
                <a16:creationId xmlns:a16="http://schemas.microsoft.com/office/drawing/2014/main" id="{48748ABA-06B7-2542-9CA8-E5EC708AC575}"/>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1" name="Picture 127" descr="page1image12934144">
            <a:extLst>
              <a:ext uri="{FF2B5EF4-FFF2-40B4-BE49-F238E27FC236}">
                <a16:creationId xmlns:a16="http://schemas.microsoft.com/office/drawing/2014/main" id="{C981DCC1-7095-A140-9667-341C99A1F9B1}"/>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6362700" cy="127000"/>
          </a:xfrm>
          <a:prstGeom prst="rect">
            <a:avLst/>
          </a:prstGeom>
          <a:noFill/>
          <a:extLst>
            <a:ext uri="{909E8E84-426E-40DD-AFC4-6F175D3DCCD1}">
              <a14:hiddenFill xmlns:a14="http://schemas.microsoft.com/office/drawing/2010/main">
                <a:solidFill>
                  <a:srgbClr val="FFFFFF"/>
                </a:solidFill>
              </a14:hiddenFill>
            </a:ext>
          </a:extLst>
        </p:spPr>
      </p:pic>
      <p:pic>
        <p:nvPicPr>
          <p:cNvPr id="1154" name="Picture 130" descr="page1image19765824">
            <a:extLst>
              <a:ext uri="{FF2B5EF4-FFF2-40B4-BE49-F238E27FC236}">
                <a16:creationId xmlns:a16="http://schemas.microsoft.com/office/drawing/2014/main" id="{F53BA802-F375-5646-9579-3F27A7885127}"/>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5" name="Picture 131" descr="page1image19756352">
            <a:extLst>
              <a:ext uri="{FF2B5EF4-FFF2-40B4-BE49-F238E27FC236}">
                <a16:creationId xmlns:a16="http://schemas.microsoft.com/office/drawing/2014/main" id="{837FEE83-613D-9349-9D98-8B3ED986D830}"/>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8" name="Picture 134" descr="page1image19807232">
            <a:extLst>
              <a:ext uri="{FF2B5EF4-FFF2-40B4-BE49-F238E27FC236}">
                <a16:creationId xmlns:a16="http://schemas.microsoft.com/office/drawing/2014/main" id="{71A5168D-166D-0946-8681-FC155138A42B}"/>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9" name="Picture 135" descr="page1image19807808">
            <a:extLst>
              <a:ext uri="{FF2B5EF4-FFF2-40B4-BE49-F238E27FC236}">
                <a16:creationId xmlns:a16="http://schemas.microsoft.com/office/drawing/2014/main" id="{7162050F-AC59-914F-903C-36FBC976191A}"/>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64" name="Picture 140" descr="page1image19842560">
            <a:extLst>
              <a:ext uri="{FF2B5EF4-FFF2-40B4-BE49-F238E27FC236}">
                <a16:creationId xmlns:a16="http://schemas.microsoft.com/office/drawing/2014/main" id="{CD0F6AC1-4734-C74D-B51E-DE4ACE31E3A7}"/>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65" name="Picture 141" descr="page1image19842752">
            <a:extLst>
              <a:ext uri="{FF2B5EF4-FFF2-40B4-BE49-F238E27FC236}">
                <a16:creationId xmlns:a16="http://schemas.microsoft.com/office/drawing/2014/main" id="{CFF10CEE-9D21-F44B-ADFD-8435AA78F3F6}"/>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71" name="Picture 147" descr="page1image19844672">
            <a:extLst>
              <a:ext uri="{FF2B5EF4-FFF2-40B4-BE49-F238E27FC236}">
                <a16:creationId xmlns:a16="http://schemas.microsoft.com/office/drawing/2014/main" id="{157CF7A5-818E-6841-BB8A-23BF28966991}"/>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72" name="Picture 148" descr="page1image19844864">
            <a:extLst>
              <a:ext uri="{FF2B5EF4-FFF2-40B4-BE49-F238E27FC236}">
                <a16:creationId xmlns:a16="http://schemas.microsoft.com/office/drawing/2014/main" id="{B476FEDE-AB39-4F4E-8460-6E09E360AA5B}"/>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75" name="Picture 151" descr="page1image19845824">
            <a:extLst>
              <a:ext uri="{FF2B5EF4-FFF2-40B4-BE49-F238E27FC236}">
                <a16:creationId xmlns:a16="http://schemas.microsoft.com/office/drawing/2014/main" id="{68323654-EF25-E342-B350-8568CABC499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274" y="-151496"/>
            <a:ext cx="406400" cy="6972300"/>
          </a:xfrm>
          <a:prstGeom prst="rect">
            <a:avLst/>
          </a:prstGeom>
          <a:noFill/>
          <a:extLst>
            <a:ext uri="{909E8E84-426E-40DD-AFC4-6F175D3DCCD1}">
              <a14:hiddenFill xmlns:a14="http://schemas.microsoft.com/office/drawing/2010/main">
                <a:solidFill>
                  <a:srgbClr val="FFFFFF"/>
                </a:solidFill>
              </a14:hiddenFill>
            </a:ext>
          </a:extLst>
        </p:spPr>
      </p:pic>
      <p:pic>
        <p:nvPicPr>
          <p:cNvPr id="1176" name="Picture 152" descr="page1image19846016">
            <a:extLst>
              <a:ext uri="{FF2B5EF4-FFF2-40B4-BE49-F238E27FC236}">
                <a16:creationId xmlns:a16="http://schemas.microsoft.com/office/drawing/2014/main" id="{27A834B5-364B-DA42-93AE-D863CBEB13A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368300" cy="65405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Table 5">
            <a:extLst>
              <a:ext uri="{FF2B5EF4-FFF2-40B4-BE49-F238E27FC236}">
                <a16:creationId xmlns:a16="http://schemas.microsoft.com/office/drawing/2014/main" id="{00B6FCFD-2F43-4547-9E96-EC1079C25276}"/>
              </a:ext>
            </a:extLst>
          </p:cNvPr>
          <p:cNvGraphicFramePr>
            <a:graphicFrameLocks noGrp="1"/>
          </p:cNvGraphicFramePr>
          <p:nvPr>
            <p:extLst>
              <p:ext uri="{D42A27DB-BD31-4B8C-83A1-F6EECF244321}">
                <p14:modId xmlns:p14="http://schemas.microsoft.com/office/powerpoint/2010/main" val="268169888"/>
              </p:ext>
            </p:extLst>
          </p:nvPr>
        </p:nvGraphicFramePr>
        <p:xfrm>
          <a:off x="889001" y="4963291"/>
          <a:ext cx="2590800" cy="577215"/>
        </p:xfrm>
        <a:graphic>
          <a:graphicData uri="http://schemas.openxmlformats.org/drawingml/2006/table">
            <a:tbl>
              <a:tblPr/>
              <a:tblGrid>
                <a:gridCol w="277923">
                  <a:extLst>
                    <a:ext uri="{9D8B030D-6E8A-4147-A177-3AD203B41FA5}">
                      <a16:colId xmlns:a16="http://schemas.microsoft.com/office/drawing/2014/main" val="4266412437"/>
                    </a:ext>
                  </a:extLst>
                </a:gridCol>
                <a:gridCol w="277923">
                  <a:extLst>
                    <a:ext uri="{9D8B030D-6E8A-4147-A177-3AD203B41FA5}">
                      <a16:colId xmlns:a16="http://schemas.microsoft.com/office/drawing/2014/main" val="2219385823"/>
                    </a:ext>
                  </a:extLst>
                </a:gridCol>
                <a:gridCol w="2034954">
                  <a:extLst>
                    <a:ext uri="{9D8B030D-6E8A-4147-A177-3AD203B41FA5}">
                      <a16:colId xmlns:a16="http://schemas.microsoft.com/office/drawing/2014/main" val="3302544421"/>
                    </a:ext>
                  </a:extLst>
                </a:gridCol>
              </a:tblGrid>
              <a:tr h="134820">
                <a:tc>
                  <a:txBody>
                    <a:bodyPr/>
                    <a:lstStyle/>
                    <a:p>
                      <a:pPr algn="l" fontAlgn="b"/>
                      <a:r>
                        <a:rPr lang="en-US" sz="12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endParaRPr lang="en-US" sz="1200" b="0" i="0" u="none" strike="noStrike">
                        <a:effectLst/>
                        <a:latin typeface="Courier" pitchFamily="2"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200" b="0" i="0" u="none" strike="noStrike">
                          <a:effectLst/>
                          <a:latin typeface="Arial" panose="020B0604020202020204" pitchFamily="34" charset="0"/>
                        </a:rPr>
                        <a:t>Required mtg slots</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01909528"/>
                  </a:ext>
                </a:extLst>
              </a:tr>
              <a:tr h="135399">
                <a:tc>
                  <a:txBody>
                    <a:bodyPr/>
                    <a:lstStyle/>
                    <a:p>
                      <a:pPr algn="l" fontAlgn="b"/>
                      <a:r>
                        <a:rPr lang="en-US" sz="12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endParaRPr lang="en-US" sz="1200" b="0" i="0" u="none" strike="noStrike">
                        <a:effectLst/>
                        <a:latin typeface="Courier" pitchFamily="2"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200" b="0" i="0" u="none" strike="noStrike">
                          <a:effectLst/>
                          <a:latin typeface="Arial" panose="020B0604020202020204" pitchFamily="34" charset="0"/>
                        </a:rPr>
                        <a:t>Extra credit slots</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02898377"/>
                  </a:ext>
                </a:extLst>
              </a:tr>
              <a:tr h="186980">
                <a:tc>
                  <a:txBody>
                    <a:bodyPr/>
                    <a:lstStyle/>
                    <a:p>
                      <a:pPr algn="l" fontAlgn="b"/>
                      <a:r>
                        <a:rPr lang="en-US" sz="12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l" fontAlgn="b"/>
                      <a:endParaRPr lang="en-US" sz="1200" b="0" i="0" u="none" strike="noStrike">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200" b="0" i="0" u="none" strike="noStrike" dirty="0">
                          <a:effectLst/>
                          <a:latin typeface="Arial" panose="020B0604020202020204" pitchFamily="34" charset="0"/>
                        </a:rPr>
                        <a:t>Do not count for attendance</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5085326"/>
                  </a:ext>
                </a:extLst>
              </a:tr>
            </a:tbl>
          </a:graphicData>
        </a:graphic>
      </p:graphicFrame>
      <p:sp>
        <p:nvSpPr>
          <p:cNvPr id="7" name="Rectangle 6">
            <a:extLst>
              <a:ext uri="{FF2B5EF4-FFF2-40B4-BE49-F238E27FC236}">
                <a16:creationId xmlns:a16="http://schemas.microsoft.com/office/drawing/2014/main" id="{06FA0357-CAF9-7140-A5C8-73E35FAD7C2C}"/>
              </a:ext>
            </a:extLst>
          </p:cNvPr>
          <p:cNvSpPr/>
          <p:nvPr/>
        </p:nvSpPr>
        <p:spPr>
          <a:xfrm>
            <a:off x="1059192" y="773059"/>
            <a:ext cx="7166742" cy="584775"/>
          </a:xfrm>
          <a:prstGeom prst="rect">
            <a:avLst/>
          </a:prstGeom>
        </p:spPr>
        <p:txBody>
          <a:bodyPr wrap="square">
            <a:spAutoFit/>
          </a:bodyPr>
          <a:lstStyle/>
          <a:p>
            <a:r>
              <a:rPr lang="en-US" dirty="0"/>
              <a:t>Meeting Slots for 802.15 WG Sept Interim</a:t>
            </a:r>
          </a:p>
        </p:txBody>
      </p:sp>
      <p:pic>
        <p:nvPicPr>
          <p:cNvPr id="3" name="Picture 2">
            <a:extLst>
              <a:ext uri="{FF2B5EF4-FFF2-40B4-BE49-F238E27FC236}">
                <a16:creationId xmlns:a16="http://schemas.microsoft.com/office/drawing/2014/main" id="{6DE9B21A-A7A1-9F40-82E9-2B9F76730D0B}"/>
              </a:ext>
            </a:extLst>
          </p:cNvPr>
          <p:cNvPicPr>
            <a:picLocks noChangeAspect="1"/>
          </p:cNvPicPr>
          <p:nvPr/>
        </p:nvPicPr>
        <p:blipFill>
          <a:blip r:embed="rId14"/>
          <a:stretch>
            <a:fillRect/>
          </a:stretch>
        </p:blipFill>
        <p:spPr>
          <a:xfrm>
            <a:off x="468586" y="1956596"/>
            <a:ext cx="8522030" cy="2056634"/>
          </a:xfrm>
          <a:prstGeom prst="rect">
            <a:avLst/>
          </a:prstGeom>
        </p:spPr>
      </p:pic>
    </p:spTree>
    <p:extLst>
      <p:ext uri="{BB962C8B-B14F-4D97-AF65-F5344CB8AC3E}">
        <p14:creationId xmlns:p14="http://schemas.microsoft.com/office/powerpoint/2010/main" val="3385746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C7BCCE-EB2F-414A-8316-1E39090B6650}"/>
              </a:ext>
            </a:extLst>
          </p:cNvPr>
          <p:cNvSpPr>
            <a:spLocks noGrp="1"/>
          </p:cNvSpPr>
          <p:nvPr>
            <p:ph type="dt" sz="half" idx="10"/>
          </p:nvPr>
        </p:nvSpPr>
        <p:spPr/>
        <p:txBody>
          <a:bodyPr/>
          <a:lstStyle/>
          <a:p>
            <a:pPr>
              <a:defRPr/>
            </a:pPr>
            <a:r>
              <a:rPr lang="en-US"/>
              <a:t>Jan 2022</a:t>
            </a:r>
          </a:p>
        </p:txBody>
      </p:sp>
      <p:sp>
        <p:nvSpPr>
          <p:cNvPr id="3" name="Footer Placeholder 2">
            <a:extLst>
              <a:ext uri="{FF2B5EF4-FFF2-40B4-BE49-F238E27FC236}">
                <a16:creationId xmlns:a16="http://schemas.microsoft.com/office/drawing/2014/main" id="{1D9050D2-83F1-2146-A9B5-619B95F483C2}"/>
              </a:ext>
            </a:extLst>
          </p:cNvPr>
          <p:cNvSpPr>
            <a:spLocks noGrp="1"/>
          </p:cNvSpPr>
          <p:nvPr>
            <p:ph type="ftr" sz="quarter" idx="11"/>
          </p:nvPr>
        </p:nvSpPr>
        <p:spPr/>
        <p:txBody>
          <a:bodyPr/>
          <a:lstStyle/>
          <a:p>
            <a:pPr>
              <a:defRPr/>
            </a:pPr>
            <a:r>
              <a:rPr lang="en-US"/>
              <a:t>Pat Kinney, Kinney Consulting</a:t>
            </a:r>
          </a:p>
        </p:txBody>
      </p:sp>
      <p:sp>
        <p:nvSpPr>
          <p:cNvPr id="4" name="Slide Number Placeholder 3">
            <a:extLst>
              <a:ext uri="{FF2B5EF4-FFF2-40B4-BE49-F238E27FC236}">
                <a16:creationId xmlns:a16="http://schemas.microsoft.com/office/drawing/2014/main" id="{83EA3328-8BC6-0343-A608-75F44D9670D0}"/>
              </a:ext>
            </a:extLst>
          </p:cNvPr>
          <p:cNvSpPr>
            <a:spLocks noGrp="1"/>
          </p:cNvSpPr>
          <p:nvPr>
            <p:ph type="sldNum" sz="quarter" idx="12"/>
          </p:nvPr>
        </p:nvSpPr>
        <p:spPr/>
        <p:txBody>
          <a:bodyPr/>
          <a:lstStyle/>
          <a:p>
            <a:pPr>
              <a:defRPr/>
            </a:pPr>
            <a:r>
              <a:rPr lang="en-US"/>
              <a:t>Slide </a:t>
            </a:r>
            <a:fld id="{1C2B8106-88DD-4C4A-A317-11679D01BABD}" type="slidenum">
              <a:rPr lang="en-US" smtClean="0"/>
              <a:pPr>
                <a:defRPr/>
              </a:pPr>
              <a:t>2</a:t>
            </a:fld>
            <a:endParaRPr lang="en-US"/>
          </a:p>
        </p:txBody>
      </p:sp>
      <p:sp>
        <p:nvSpPr>
          <p:cNvPr id="5" name="Rectangle 1026">
            <a:extLst>
              <a:ext uri="{FF2B5EF4-FFF2-40B4-BE49-F238E27FC236}">
                <a16:creationId xmlns:a16="http://schemas.microsoft.com/office/drawing/2014/main" id="{E8964631-BC6F-934B-AB17-59D48B66E90C}"/>
              </a:ext>
            </a:extLst>
          </p:cNvPr>
          <p:cNvSpPr>
            <a:spLocks noChangeArrowheads="1"/>
          </p:cNvSpPr>
          <p:nvPr/>
        </p:nvSpPr>
        <p:spPr bwMode="auto">
          <a:xfrm>
            <a:off x="152400" y="838200"/>
            <a:ext cx="4572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nchor="ctr"/>
          <a:lstStyle/>
          <a:p>
            <a:pPr algn="ctr">
              <a:defRPr/>
            </a:pPr>
            <a:r>
              <a:rPr lang="en-US">
                <a:solidFill>
                  <a:schemeClr val="tx2"/>
                </a:solidFill>
                <a:latin typeface="Times New Roman" charset="0"/>
                <a:ea typeface="ＭＳ Ｐゴシック" charset="0"/>
              </a:rPr>
              <a:t>802.15 Organization Chart</a:t>
            </a:r>
          </a:p>
        </p:txBody>
      </p:sp>
      <p:cxnSp>
        <p:nvCxnSpPr>
          <p:cNvPr id="6" name="_s1032">
            <a:extLst>
              <a:ext uri="{FF2B5EF4-FFF2-40B4-BE49-F238E27FC236}">
                <a16:creationId xmlns:a16="http://schemas.microsoft.com/office/drawing/2014/main" id="{3C5D4A7D-DF7A-BE47-A6FE-9E61744A2E77}"/>
              </a:ext>
            </a:extLst>
          </p:cNvPr>
          <p:cNvCxnSpPr>
            <a:cxnSpLocks noChangeShapeType="1"/>
            <a:stCxn id="16" idx="1"/>
            <a:endCxn id="11" idx="2"/>
          </p:cNvCxnSpPr>
          <p:nvPr/>
        </p:nvCxnSpPr>
        <p:spPr bwMode="auto">
          <a:xfrm rot="10800000">
            <a:off x="2917032" y="3297238"/>
            <a:ext cx="329022" cy="2896196"/>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7" name="_s1037">
            <a:extLst>
              <a:ext uri="{FF2B5EF4-FFF2-40B4-BE49-F238E27FC236}">
                <a16:creationId xmlns:a16="http://schemas.microsoft.com/office/drawing/2014/main" id="{3F5052A8-A3C9-7948-B8B5-C29ACA9802E8}"/>
              </a:ext>
            </a:extLst>
          </p:cNvPr>
          <p:cNvCxnSpPr>
            <a:cxnSpLocks noChangeShapeType="1"/>
            <a:stCxn id="14" idx="1"/>
            <a:endCxn id="18" idx="3"/>
          </p:cNvCxnSpPr>
          <p:nvPr/>
        </p:nvCxnSpPr>
        <p:spPr bwMode="auto">
          <a:xfrm flipH="1" flipV="1">
            <a:off x="2498773" y="4299626"/>
            <a:ext cx="748868" cy="2249"/>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8" name="_s1038">
            <a:extLst>
              <a:ext uri="{FF2B5EF4-FFF2-40B4-BE49-F238E27FC236}">
                <a16:creationId xmlns:a16="http://schemas.microsoft.com/office/drawing/2014/main" id="{EAB12E0B-FD8A-304B-BD29-2AE641B54774}"/>
              </a:ext>
            </a:extLst>
          </p:cNvPr>
          <p:cNvCxnSpPr>
            <a:cxnSpLocks noChangeShapeType="1"/>
            <a:stCxn id="25" idx="3"/>
          </p:cNvCxnSpPr>
          <p:nvPr/>
        </p:nvCxnSpPr>
        <p:spPr bwMode="auto">
          <a:xfrm flipV="1">
            <a:off x="2490914" y="3378200"/>
            <a:ext cx="423015" cy="2815234"/>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9" name="_s1041">
            <a:extLst>
              <a:ext uri="{FF2B5EF4-FFF2-40B4-BE49-F238E27FC236}">
                <a16:creationId xmlns:a16="http://schemas.microsoft.com/office/drawing/2014/main" id="{559028F4-DC52-B648-A731-2A37A42A5D47}"/>
              </a:ext>
            </a:extLst>
          </p:cNvPr>
          <p:cNvCxnSpPr>
            <a:cxnSpLocks noChangeShapeType="1"/>
          </p:cNvCxnSpPr>
          <p:nvPr/>
        </p:nvCxnSpPr>
        <p:spPr bwMode="auto">
          <a:xfrm flipV="1">
            <a:off x="6039645" y="1610124"/>
            <a:ext cx="13281" cy="1524396"/>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10" name="_s1043">
            <a:extLst>
              <a:ext uri="{FF2B5EF4-FFF2-40B4-BE49-F238E27FC236}">
                <a16:creationId xmlns:a16="http://schemas.microsoft.com/office/drawing/2014/main" id="{694AC82C-EC99-5141-9BDE-F0CD77548A80}"/>
              </a:ext>
            </a:extLst>
          </p:cNvPr>
          <p:cNvSpPr>
            <a:spLocks noChangeArrowheads="1"/>
          </p:cNvSpPr>
          <p:nvPr/>
        </p:nvSpPr>
        <p:spPr bwMode="auto">
          <a:xfrm>
            <a:off x="4724401" y="721521"/>
            <a:ext cx="4040186" cy="888603"/>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marL="114300">
              <a:spcAft>
                <a:spcPts val="600"/>
              </a:spcAft>
            </a:pPr>
            <a:r>
              <a:rPr lang="en-US" sz="1100" b="1" dirty="0"/>
              <a:t>802.15 WG Chair:  Pat Kinney Kinney Consulting</a:t>
            </a:r>
          </a:p>
          <a:p>
            <a:pPr marL="114300"/>
            <a:r>
              <a:rPr lang="en-US" sz="1100" b="1" dirty="0"/>
              <a:t>802.15 Vice Chair:  Rick Alfvin, Linespeed</a:t>
            </a:r>
          </a:p>
          <a:p>
            <a:pPr marL="114300"/>
            <a:r>
              <a:rPr lang="en-US" sz="1100" b="1" dirty="0"/>
              <a:t>802.15 Vice Chair:  Clint Powell, Meta</a:t>
            </a:r>
          </a:p>
          <a:p>
            <a:pPr marL="114300"/>
            <a:r>
              <a:rPr lang="en-US" sz="1100" b="1" dirty="0"/>
              <a:t>802.15 Vice Chair:  Phil Beecher, Wi-SUN Alliance</a:t>
            </a:r>
          </a:p>
        </p:txBody>
      </p:sp>
      <p:sp>
        <p:nvSpPr>
          <p:cNvPr id="11" name="_s1044">
            <a:extLst>
              <a:ext uri="{FF2B5EF4-FFF2-40B4-BE49-F238E27FC236}">
                <a16:creationId xmlns:a16="http://schemas.microsoft.com/office/drawing/2014/main" id="{19074060-AD9E-2045-AE22-0B1BA515AA9B}"/>
              </a:ext>
            </a:extLst>
          </p:cNvPr>
          <p:cNvSpPr>
            <a:spLocks noChangeArrowheads="1"/>
          </p:cNvSpPr>
          <p:nvPr/>
        </p:nvSpPr>
        <p:spPr bwMode="auto">
          <a:xfrm>
            <a:off x="1752600" y="2971800"/>
            <a:ext cx="2328863" cy="3254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400" b="1" dirty="0"/>
              <a:t>Task Groups (TGs)</a:t>
            </a:r>
          </a:p>
        </p:txBody>
      </p:sp>
      <p:sp>
        <p:nvSpPr>
          <p:cNvPr id="12" name="_s1045">
            <a:extLst>
              <a:ext uri="{FF2B5EF4-FFF2-40B4-BE49-F238E27FC236}">
                <a16:creationId xmlns:a16="http://schemas.microsoft.com/office/drawing/2014/main" id="{CC12F813-8EEB-9346-99D6-581FC2EDE62B}"/>
              </a:ext>
            </a:extLst>
          </p:cNvPr>
          <p:cNvSpPr>
            <a:spLocks noChangeArrowheads="1"/>
          </p:cNvSpPr>
          <p:nvPr/>
        </p:nvSpPr>
        <p:spPr bwMode="auto">
          <a:xfrm>
            <a:off x="3241292" y="1747046"/>
            <a:ext cx="2468153" cy="514349"/>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50" b="1" dirty="0"/>
              <a:t>Secretary</a:t>
            </a:r>
          </a:p>
          <a:p>
            <a:pPr algn="ctr"/>
            <a:r>
              <a:rPr lang="en-US" sz="1050" b="1" dirty="0"/>
              <a:t>Clint Powell, Meta</a:t>
            </a:r>
          </a:p>
        </p:txBody>
      </p:sp>
      <p:sp>
        <p:nvSpPr>
          <p:cNvPr id="13" name="_s1047">
            <a:extLst>
              <a:ext uri="{FF2B5EF4-FFF2-40B4-BE49-F238E27FC236}">
                <a16:creationId xmlns:a16="http://schemas.microsoft.com/office/drawing/2014/main" id="{B79D9EBB-9570-4943-9B19-17A52A68EA1F}"/>
              </a:ext>
            </a:extLst>
          </p:cNvPr>
          <p:cNvSpPr>
            <a:spLocks noChangeArrowheads="1"/>
          </p:cNvSpPr>
          <p:nvPr/>
        </p:nvSpPr>
        <p:spPr bwMode="auto">
          <a:xfrm>
            <a:off x="3241292" y="2406650"/>
            <a:ext cx="2468153" cy="4699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50" b="1" dirty="0"/>
              <a:t>Working Group Technical Editor</a:t>
            </a:r>
          </a:p>
          <a:p>
            <a:pPr algn="ctr">
              <a:defRPr/>
            </a:pPr>
            <a:r>
              <a:rPr lang="en-US" sz="1050" b="1" dirty="0"/>
              <a:t>James Gilb</a:t>
            </a:r>
          </a:p>
        </p:txBody>
      </p:sp>
      <p:sp>
        <p:nvSpPr>
          <p:cNvPr id="14" name="_s1049">
            <a:extLst>
              <a:ext uri="{FF2B5EF4-FFF2-40B4-BE49-F238E27FC236}">
                <a16:creationId xmlns:a16="http://schemas.microsoft.com/office/drawing/2014/main" id="{9F078350-E254-5940-94B3-09D30F2A9E28}"/>
              </a:ext>
            </a:extLst>
          </p:cNvPr>
          <p:cNvSpPr>
            <a:spLocks noChangeArrowheads="1"/>
          </p:cNvSpPr>
          <p:nvPr/>
        </p:nvSpPr>
        <p:spPr bwMode="auto">
          <a:xfrm>
            <a:off x="3247641" y="4022483"/>
            <a:ext cx="2435225" cy="558784"/>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r>
              <a:rPr lang="en-US" sz="1200" b="1" dirty="0"/>
              <a:t>TG13 Gigabit OWC</a:t>
            </a:r>
          </a:p>
          <a:p>
            <a:r>
              <a:rPr lang="en-US" sz="1100" dirty="0"/>
              <a:t>Chair: Volker Jungnickel</a:t>
            </a:r>
          </a:p>
          <a:p>
            <a:r>
              <a:rPr lang="en-US" sz="1100" dirty="0"/>
              <a:t>Fraunhofer Heinrich Hertz Institute</a:t>
            </a:r>
            <a:endParaRPr lang="en-US" sz="1100" b="1" dirty="0"/>
          </a:p>
        </p:txBody>
      </p:sp>
      <p:sp>
        <p:nvSpPr>
          <p:cNvPr id="15" name="_s1051">
            <a:extLst>
              <a:ext uri="{FF2B5EF4-FFF2-40B4-BE49-F238E27FC236}">
                <a16:creationId xmlns:a16="http://schemas.microsoft.com/office/drawing/2014/main" id="{AAE6DAAA-F0B1-E042-8B80-0FD5ADABB443}"/>
              </a:ext>
            </a:extLst>
          </p:cNvPr>
          <p:cNvSpPr>
            <a:spLocks noChangeArrowheads="1"/>
          </p:cNvSpPr>
          <p:nvPr/>
        </p:nvSpPr>
        <p:spPr bwMode="auto">
          <a:xfrm>
            <a:off x="3241292" y="5316021"/>
            <a:ext cx="24479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sp>
        <p:nvSpPr>
          <p:cNvPr id="16" name="_s1054">
            <a:extLst>
              <a:ext uri="{FF2B5EF4-FFF2-40B4-BE49-F238E27FC236}">
                <a16:creationId xmlns:a16="http://schemas.microsoft.com/office/drawing/2014/main" id="{200AF796-80B1-FA40-AD7C-2F5FF39EC964}"/>
              </a:ext>
            </a:extLst>
          </p:cNvPr>
          <p:cNvSpPr>
            <a:spLocks noChangeArrowheads="1"/>
          </p:cNvSpPr>
          <p:nvPr/>
        </p:nvSpPr>
        <p:spPr bwMode="auto">
          <a:xfrm>
            <a:off x="3246054" y="5941815"/>
            <a:ext cx="2443163" cy="5032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600"/>
          </a:p>
        </p:txBody>
      </p:sp>
      <p:sp>
        <p:nvSpPr>
          <p:cNvPr id="17" name="_s1056">
            <a:extLst>
              <a:ext uri="{FF2B5EF4-FFF2-40B4-BE49-F238E27FC236}">
                <a16:creationId xmlns:a16="http://schemas.microsoft.com/office/drawing/2014/main" id="{414E7967-86E0-B947-91EB-F07889F6794A}"/>
              </a:ext>
            </a:extLst>
          </p:cNvPr>
          <p:cNvSpPr>
            <a:spLocks noChangeArrowheads="1"/>
          </p:cNvSpPr>
          <p:nvPr/>
        </p:nvSpPr>
        <p:spPr bwMode="auto">
          <a:xfrm>
            <a:off x="3259931" y="3421036"/>
            <a:ext cx="2424113" cy="52987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lgn="ctr">
              <a:defRPr/>
            </a:pPr>
            <a:endParaRPr lang="en-US" sz="1000" b="1">
              <a:latin typeface="Times New Roman" charset="0"/>
              <a:ea typeface="ＭＳ Ｐゴシック" charset="0"/>
            </a:endParaRPr>
          </a:p>
        </p:txBody>
      </p:sp>
      <p:sp>
        <p:nvSpPr>
          <p:cNvPr id="18" name="_s1057">
            <a:extLst>
              <a:ext uri="{FF2B5EF4-FFF2-40B4-BE49-F238E27FC236}">
                <a16:creationId xmlns:a16="http://schemas.microsoft.com/office/drawing/2014/main" id="{BFC7E0D9-D670-E840-ACBE-EF25F5D80152}"/>
              </a:ext>
            </a:extLst>
          </p:cNvPr>
          <p:cNvSpPr>
            <a:spLocks noChangeArrowheads="1"/>
          </p:cNvSpPr>
          <p:nvPr/>
        </p:nvSpPr>
        <p:spPr bwMode="auto">
          <a:xfrm>
            <a:off x="169911" y="4037688"/>
            <a:ext cx="2328862" cy="52387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defRPr/>
            </a:pPr>
            <a:endParaRPr lang="en-US" sz="1000" dirty="0"/>
          </a:p>
          <a:p>
            <a:pPr>
              <a:tabLst>
                <a:tab pos="0" algn="l"/>
              </a:tabLst>
              <a:defRPr/>
            </a:pPr>
            <a:endParaRPr lang="en-US" sz="1000" b="1" dirty="0">
              <a:solidFill>
                <a:srgbClr val="000000"/>
              </a:solidFill>
              <a:latin typeface="Times New Roman" charset="0"/>
              <a:ea typeface="ＭＳ Ｐゴシック" charset="0"/>
            </a:endParaRPr>
          </a:p>
        </p:txBody>
      </p:sp>
      <p:sp>
        <p:nvSpPr>
          <p:cNvPr id="19" name="_s1058">
            <a:extLst>
              <a:ext uri="{FF2B5EF4-FFF2-40B4-BE49-F238E27FC236}">
                <a16:creationId xmlns:a16="http://schemas.microsoft.com/office/drawing/2014/main" id="{85F56D50-DCA6-AB41-AABD-880661A11B8A}"/>
              </a:ext>
            </a:extLst>
          </p:cNvPr>
          <p:cNvSpPr>
            <a:spLocks noChangeArrowheads="1"/>
          </p:cNvSpPr>
          <p:nvPr/>
        </p:nvSpPr>
        <p:spPr bwMode="auto">
          <a:xfrm>
            <a:off x="6429375" y="3378200"/>
            <a:ext cx="2449514" cy="3066853"/>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tIns="0" rIns="0" bIns="0"/>
          <a:lstStyle/>
          <a:p>
            <a:pPr>
              <a:spcAft>
                <a:spcPts val="300"/>
              </a:spcAft>
              <a:defRPr/>
            </a:pPr>
            <a:r>
              <a:rPr lang="en-US" sz="1000" b="1" u="sng" dirty="0"/>
              <a:t>STUDY GROUPS (SG)</a:t>
            </a:r>
            <a:r>
              <a:rPr lang="en-US" sz="1000" dirty="0"/>
              <a:t>:</a:t>
            </a:r>
          </a:p>
          <a:p>
            <a:pPr>
              <a:spcAft>
                <a:spcPts val="300"/>
              </a:spcAft>
              <a:defRPr/>
            </a:pPr>
            <a:r>
              <a:rPr lang="en-US" sz="1000" b="1" u="sng" dirty="0">
                <a:solidFill>
                  <a:srgbClr val="000000"/>
                </a:solidFill>
              </a:rPr>
              <a:t>INTEREST GROUPS (IG)</a:t>
            </a:r>
            <a:endParaRPr lang="en-US" sz="1000" b="1" u="sng" dirty="0"/>
          </a:p>
          <a:p>
            <a:pPr>
              <a:spcAft>
                <a:spcPts val="300"/>
              </a:spcAft>
              <a:defRPr/>
            </a:pPr>
            <a:r>
              <a:rPr lang="en-US" sz="1000" b="1" u="sng" dirty="0"/>
              <a:t>STANDING COMMITTEES (SC)</a:t>
            </a:r>
          </a:p>
          <a:p>
            <a:pPr>
              <a:defRPr/>
            </a:pPr>
            <a:r>
              <a:rPr lang="en-US" sz="1000" b="1" dirty="0"/>
              <a:t>SC IETF</a:t>
            </a:r>
          </a:p>
          <a:p>
            <a:pPr marL="228600">
              <a:defRPr/>
            </a:pPr>
            <a:r>
              <a:rPr lang="en-US" sz="1000" dirty="0"/>
              <a:t>Chair: Tero Kivinen, Self</a:t>
            </a:r>
          </a:p>
          <a:p>
            <a:pPr>
              <a:defRPr/>
            </a:pPr>
            <a:r>
              <a:rPr lang="en-US" sz="1000" b="1" dirty="0"/>
              <a:t>SC WNG</a:t>
            </a:r>
          </a:p>
          <a:p>
            <a:pPr marL="228600">
              <a:defRPr/>
            </a:pPr>
            <a:r>
              <a:rPr lang="en-US" sz="1000" dirty="0"/>
              <a:t>Chair: Ben Rolfe, Blind Creek Associate</a:t>
            </a:r>
          </a:p>
          <a:p>
            <a:pPr>
              <a:defRPr/>
            </a:pPr>
            <a:r>
              <a:rPr lang="en-US" sz="1000" b="1" dirty="0"/>
              <a:t>SC Maintenance / Rules</a:t>
            </a:r>
          </a:p>
          <a:p>
            <a:pPr marL="228600">
              <a:defRPr/>
            </a:pPr>
            <a:r>
              <a:rPr lang="en-US" sz="1000" dirty="0"/>
              <a:t>Chair: </a:t>
            </a:r>
            <a:r>
              <a:rPr lang="en-US" sz="1000" dirty="0">
                <a:solidFill>
                  <a:srgbClr val="000000"/>
                </a:solidFill>
              </a:rPr>
              <a:t>Phil Beecher, Wi-SUN Alliance</a:t>
            </a:r>
            <a:endParaRPr lang="en-US" sz="1000" dirty="0"/>
          </a:p>
          <a:p>
            <a:pPr>
              <a:defRPr/>
            </a:pPr>
            <a:r>
              <a:rPr lang="en-US" sz="1000" b="1" dirty="0"/>
              <a:t>SC TeraHertz (THz) </a:t>
            </a:r>
          </a:p>
          <a:p>
            <a:pPr marL="174625" lvl="1">
              <a:defRPr/>
            </a:pPr>
            <a:r>
              <a:rPr lang="en-US" sz="1000" dirty="0"/>
              <a:t>Chair: </a:t>
            </a:r>
            <a:r>
              <a:rPr lang="de-DE" sz="1000" dirty="0"/>
              <a:t>Thomas Kürner, </a:t>
            </a:r>
          </a:p>
          <a:p>
            <a:pPr marL="174625" lvl="1">
              <a:defRPr/>
            </a:pPr>
            <a:r>
              <a:rPr lang="de-DE" sz="1000" dirty="0"/>
              <a:t>Technische Universität Braunschweig</a:t>
            </a:r>
          </a:p>
          <a:p>
            <a:pPr>
              <a:defRPr/>
            </a:pPr>
            <a:endParaRPr lang="en-US" sz="1000" b="1" u="sng" dirty="0"/>
          </a:p>
          <a:p>
            <a:pPr>
              <a:defRPr/>
            </a:pPr>
            <a:endParaRPr lang="en-US" sz="1000" u="sng" dirty="0"/>
          </a:p>
        </p:txBody>
      </p:sp>
      <p:sp>
        <p:nvSpPr>
          <p:cNvPr id="20" name="Rectangle 1029">
            <a:extLst>
              <a:ext uri="{FF2B5EF4-FFF2-40B4-BE49-F238E27FC236}">
                <a16:creationId xmlns:a16="http://schemas.microsoft.com/office/drawing/2014/main" id="{C8BB20A9-B6DC-9B48-B3E4-4B7E7278A359}"/>
              </a:ext>
            </a:extLst>
          </p:cNvPr>
          <p:cNvSpPr>
            <a:spLocks noChangeArrowheads="1"/>
          </p:cNvSpPr>
          <p:nvPr/>
        </p:nvSpPr>
        <p:spPr bwMode="auto">
          <a:xfrm>
            <a:off x="228600" y="1701800"/>
            <a:ext cx="2767806" cy="1096963"/>
          </a:xfrm>
          <a:prstGeom prst="rect">
            <a:avLst/>
          </a:prstGeom>
          <a:solidFill>
            <a:srgbClr val="99CCFF"/>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nchor="ctr"/>
          <a:lstStyle/>
          <a:p>
            <a:pPr algn="ctr" eaLnBrk="1" hangingPunct="1">
              <a:defRPr/>
            </a:pPr>
            <a:endParaRPr lang="en-US" sz="1400" dirty="0">
              <a:latin typeface="Arial" charset="0"/>
              <a:ea typeface="ＭＳ Ｐゴシック" charset="0"/>
            </a:endParaRPr>
          </a:p>
          <a:p>
            <a:pPr algn="ctr" eaLnBrk="1" hangingPunct="1">
              <a:defRPr/>
            </a:pPr>
            <a:r>
              <a:rPr lang="en-US" sz="1400" dirty="0">
                <a:latin typeface="Arial" charset="0"/>
                <a:ea typeface="ＭＳ Ｐゴシック" charset="0"/>
              </a:rPr>
              <a:t>To add your name </a:t>
            </a:r>
          </a:p>
          <a:p>
            <a:pPr algn="ctr" eaLnBrk="1" hangingPunct="1">
              <a:defRPr/>
            </a:pPr>
            <a:r>
              <a:rPr lang="en-US" sz="1400" dirty="0">
                <a:latin typeface="Arial" charset="0"/>
                <a:ea typeface="ＭＳ Ｐゴシック" charset="0"/>
              </a:rPr>
              <a:t>to the WG/TG/SG/IG reflectors </a:t>
            </a:r>
          </a:p>
          <a:p>
            <a:pPr algn="ctr" eaLnBrk="1" hangingPunct="1">
              <a:defRPr/>
            </a:pPr>
            <a:r>
              <a:rPr lang="en-US" sz="1400" dirty="0">
                <a:latin typeface="Arial" charset="0"/>
                <a:ea typeface="ＭＳ Ｐゴシック" charset="0"/>
              </a:rPr>
              <a:t>please go to </a:t>
            </a:r>
            <a:r>
              <a:rPr lang="en-US" sz="1400" b="1" dirty="0">
                <a:solidFill>
                  <a:schemeClr val="accent6">
                    <a:alpha val="70096"/>
                  </a:schemeClr>
                </a:solidFill>
                <a:latin typeface="Arial" charset="0"/>
                <a:ea typeface="ＭＳ Ｐゴシック" charset="0"/>
                <a:hlinkClick r:id="rId2">
                  <a:extLst>
                    <a:ext uri="{A12FA001-AC4F-418D-AE19-62706E023703}">
                      <ahyp:hlinkClr xmlns:ahyp="http://schemas.microsoft.com/office/drawing/2018/hyperlinkcolor" val="tx"/>
                    </a:ext>
                  </a:extLst>
                </a:hlinkClick>
              </a:rPr>
              <a:t>www.ieee802.org/15</a:t>
            </a:r>
            <a:endParaRPr lang="en-US" sz="1400" b="1" dirty="0">
              <a:solidFill>
                <a:schemeClr val="accent6">
                  <a:alpha val="70096"/>
                </a:schemeClr>
              </a:solidFill>
              <a:latin typeface="Arial" charset="0"/>
              <a:ea typeface="ＭＳ Ｐゴシック" charset="0"/>
            </a:endParaRPr>
          </a:p>
          <a:p>
            <a:pPr algn="ctr" eaLnBrk="1" hangingPunct="1">
              <a:defRPr/>
            </a:pPr>
            <a:endParaRPr lang="en-US" sz="1400" dirty="0">
              <a:latin typeface="Arial" charset="0"/>
              <a:ea typeface="ＭＳ Ｐゴシック" charset="0"/>
            </a:endParaRPr>
          </a:p>
        </p:txBody>
      </p:sp>
      <p:sp>
        <p:nvSpPr>
          <p:cNvPr id="21" name="_s1051">
            <a:extLst>
              <a:ext uri="{FF2B5EF4-FFF2-40B4-BE49-F238E27FC236}">
                <a16:creationId xmlns:a16="http://schemas.microsoft.com/office/drawing/2014/main" id="{65C08C84-563D-144B-8084-8E132F251BFD}"/>
              </a:ext>
            </a:extLst>
          </p:cNvPr>
          <p:cNvSpPr>
            <a:spLocks noChangeArrowheads="1"/>
          </p:cNvSpPr>
          <p:nvPr/>
        </p:nvSpPr>
        <p:spPr bwMode="auto">
          <a:xfrm>
            <a:off x="3241675" y="5921377"/>
            <a:ext cx="2422525" cy="497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marL="61913"/>
            <a:r>
              <a:rPr lang="en-US" sz="1100" b="1" dirty="0"/>
              <a:t>TG16t Licensed Narrowband </a:t>
            </a:r>
          </a:p>
          <a:p>
            <a:pPr marL="61913"/>
            <a:r>
              <a:rPr lang="en-US" sz="900" dirty="0"/>
              <a:t>Chair: Tim Godfrey, EPRI</a:t>
            </a:r>
          </a:p>
        </p:txBody>
      </p:sp>
      <p:sp>
        <p:nvSpPr>
          <p:cNvPr id="22" name="_s1051">
            <a:extLst>
              <a:ext uri="{FF2B5EF4-FFF2-40B4-BE49-F238E27FC236}">
                <a16:creationId xmlns:a16="http://schemas.microsoft.com/office/drawing/2014/main" id="{72A0EAD1-9F3C-CC47-80AF-828124648509}"/>
              </a:ext>
            </a:extLst>
          </p:cNvPr>
          <p:cNvSpPr>
            <a:spLocks noChangeArrowheads="1"/>
          </p:cNvSpPr>
          <p:nvPr/>
        </p:nvSpPr>
        <p:spPr bwMode="auto">
          <a:xfrm>
            <a:off x="3299264" y="5407024"/>
            <a:ext cx="2351087"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endParaRPr lang="en-US" sz="1000" b="1" dirty="0"/>
          </a:p>
        </p:txBody>
      </p:sp>
      <p:sp>
        <p:nvSpPr>
          <p:cNvPr id="23" name="_s1053">
            <a:extLst>
              <a:ext uri="{FF2B5EF4-FFF2-40B4-BE49-F238E27FC236}">
                <a16:creationId xmlns:a16="http://schemas.microsoft.com/office/drawing/2014/main" id="{82EAE5D1-0585-4F4A-BA7D-CE6D75F77267}"/>
              </a:ext>
            </a:extLst>
          </p:cNvPr>
          <p:cNvSpPr>
            <a:spLocks noChangeArrowheads="1"/>
          </p:cNvSpPr>
          <p:nvPr/>
        </p:nvSpPr>
        <p:spPr bwMode="auto">
          <a:xfrm>
            <a:off x="165947" y="3407617"/>
            <a:ext cx="2328863" cy="538163"/>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dirty="0"/>
          </a:p>
        </p:txBody>
      </p:sp>
      <p:sp>
        <p:nvSpPr>
          <p:cNvPr id="24" name="Rectangle 2">
            <a:extLst>
              <a:ext uri="{FF2B5EF4-FFF2-40B4-BE49-F238E27FC236}">
                <a16:creationId xmlns:a16="http://schemas.microsoft.com/office/drawing/2014/main" id="{12C51554-E18D-E64F-A941-E875FD2096CD}"/>
              </a:ext>
            </a:extLst>
          </p:cNvPr>
          <p:cNvSpPr>
            <a:spLocks noChangeArrowheads="1"/>
          </p:cNvSpPr>
          <p:nvPr/>
        </p:nvSpPr>
        <p:spPr bwMode="auto">
          <a:xfrm>
            <a:off x="3276600" y="3498026"/>
            <a:ext cx="24003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000" b="1" dirty="0">
                <a:solidFill>
                  <a:schemeClr val="tx1">
                    <a:lumMod val="65000"/>
                    <a:lumOff val="35000"/>
                  </a:schemeClr>
                </a:solidFill>
              </a:rPr>
              <a:t>TG12 Consolidated  15.4 ULI</a:t>
            </a:r>
          </a:p>
          <a:p>
            <a:pPr algn="ctr"/>
            <a:r>
              <a:rPr lang="en-US" sz="1000" b="1" dirty="0">
                <a:solidFill>
                  <a:schemeClr val="tx1">
                    <a:lumMod val="65000"/>
                    <a:lumOff val="35000"/>
                  </a:schemeClr>
                </a:solidFill>
              </a:rPr>
              <a:t>Chair: </a:t>
            </a:r>
            <a:r>
              <a:rPr lang="en-US" sz="1000" dirty="0">
                <a:solidFill>
                  <a:schemeClr val="tx1">
                    <a:lumMod val="65000"/>
                    <a:lumOff val="35000"/>
                  </a:schemeClr>
                </a:solidFill>
              </a:rPr>
              <a:t>TBD</a:t>
            </a:r>
          </a:p>
        </p:txBody>
      </p:sp>
      <p:sp>
        <p:nvSpPr>
          <p:cNvPr id="25" name="_s1053">
            <a:extLst>
              <a:ext uri="{FF2B5EF4-FFF2-40B4-BE49-F238E27FC236}">
                <a16:creationId xmlns:a16="http://schemas.microsoft.com/office/drawing/2014/main" id="{4A2704F5-7CB8-1E40-8837-F74057D10E3F}"/>
              </a:ext>
            </a:extLst>
          </p:cNvPr>
          <p:cNvSpPr>
            <a:spLocks noChangeArrowheads="1"/>
          </p:cNvSpPr>
          <p:nvPr/>
        </p:nvSpPr>
        <p:spPr bwMode="auto">
          <a:xfrm>
            <a:off x="162051" y="5941815"/>
            <a:ext cx="2328863" cy="50323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marL="61913">
              <a:defRPr/>
            </a:pPr>
            <a:r>
              <a:rPr lang="en-US" sz="1100" b="1" dirty="0">
                <a:latin typeface="+mj-lt"/>
              </a:rPr>
              <a:t>TG7a </a:t>
            </a:r>
            <a:r>
              <a:rPr lang="en-US" sz="1100" b="1" dirty="0">
                <a:latin typeface="+mj-lt"/>
                <a:cs typeface="Arial" charset="0"/>
              </a:rPr>
              <a:t>Optical Camera </a:t>
            </a:r>
          </a:p>
          <a:p>
            <a:pPr marL="61913">
              <a:defRPr/>
            </a:pPr>
            <a:r>
              <a:rPr lang="en-US" sz="1100" b="1" dirty="0">
                <a:latin typeface="+mj-lt"/>
                <a:cs typeface="Arial" charset="0"/>
              </a:rPr>
              <a:t>Communication (OCC)</a:t>
            </a:r>
          </a:p>
          <a:p>
            <a:pPr marL="114300" lvl="1">
              <a:defRPr/>
            </a:pPr>
            <a:r>
              <a:rPr lang="en-US" sz="1050" dirty="0"/>
              <a:t>Chair: Yeong Min Jang, Kookmin Uni</a:t>
            </a:r>
          </a:p>
        </p:txBody>
      </p:sp>
      <p:sp>
        <p:nvSpPr>
          <p:cNvPr id="26" name="_s1053">
            <a:extLst>
              <a:ext uri="{FF2B5EF4-FFF2-40B4-BE49-F238E27FC236}">
                <a16:creationId xmlns:a16="http://schemas.microsoft.com/office/drawing/2014/main" id="{A4928DDC-ADD3-8444-855F-5F73DF735CE9}"/>
              </a:ext>
            </a:extLst>
          </p:cNvPr>
          <p:cNvSpPr>
            <a:spLocks noChangeArrowheads="1"/>
          </p:cNvSpPr>
          <p:nvPr/>
        </p:nvSpPr>
        <p:spPr bwMode="auto">
          <a:xfrm>
            <a:off x="169911" y="5310153"/>
            <a:ext cx="2328863" cy="51712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marL="9525" algn="ctr"/>
            <a:r>
              <a:rPr lang="de-DE" sz="1200" b="1" dirty="0"/>
              <a:t>TG4ab </a:t>
            </a:r>
            <a:r>
              <a:rPr lang="en-US" sz="1200" b="1" dirty="0"/>
              <a:t>(UWB Next Generation)</a:t>
            </a:r>
            <a:endParaRPr lang="de-DE" sz="1200" dirty="0"/>
          </a:p>
          <a:p>
            <a:pPr marL="228600" indent="-219075">
              <a:spcAft>
                <a:spcPts val="0"/>
              </a:spcAft>
              <a:defRPr/>
            </a:pPr>
            <a:r>
              <a:rPr lang="en-US" sz="1000" dirty="0">
                <a:cs typeface="Arial" charset="0"/>
              </a:rPr>
              <a:t> Chair: Ben Rolfe, </a:t>
            </a:r>
            <a:r>
              <a:rPr lang="en-US" sz="1000" dirty="0"/>
              <a:t>Blind Creek Associate</a:t>
            </a:r>
            <a:endParaRPr lang="en-US" sz="1000" b="1" dirty="0"/>
          </a:p>
        </p:txBody>
      </p:sp>
      <p:sp>
        <p:nvSpPr>
          <p:cNvPr id="27" name="_s1053">
            <a:extLst>
              <a:ext uri="{FF2B5EF4-FFF2-40B4-BE49-F238E27FC236}">
                <a16:creationId xmlns:a16="http://schemas.microsoft.com/office/drawing/2014/main" id="{AB85290A-D700-0344-BD73-B40333CA680A}"/>
              </a:ext>
            </a:extLst>
          </p:cNvPr>
          <p:cNvSpPr>
            <a:spLocks noChangeArrowheads="1"/>
          </p:cNvSpPr>
          <p:nvPr/>
        </p:nvSpPr>
        <p:spPr bwMode="auto">
          <a:xfrm>
            <a:off x="165946" y="4639439"/>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dirty="0"/>
          </a:p>
        </p:txBody>
      </p:sp>
      <p:sp>
        <p:nvSpPr>
          <p:cNvPr id="28" name="_s1045">
            <a:extLst>
              <a:ext uri="{FF2B5EF4-FFF2-40B4-BE49-F238E27FC236}">
                <a16:creationId xmlns:a16="http://schemas.microsoft.com/office/drawing/2014/main" id="{D4AC9C74-697C-5745-9328-518CEF68ED21}"/>
              </a:ext>
            </a:extLst>
          </p:cNvPr>
          <p:cNvSpPr>
            <a:spLocks noChangeArrowheads="1"/>
          </p:cNvSpPr>
          <p:nvPr/>
        </p:nvSpPr>
        <p:spPr bwMode="auto">
          <a:xfrm>
            <a:off x="6429375" y="1747045"/>
            <a:ext cx="2335212" cy="514349"/>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50" b="1" dirty="0"/>
              <a:t>Treasurer</a:t>
            </a:r>
          </a:p>
          <a:p>
            <a:pPr algn="ctr"/>
            <a:r>
              <a:rPr lang="en-US" sz="1050" b="1" dirty="0"/>
              <a:t>Ben Rolfe, Blind Creek Associates</a:t>
            </a:r>
          </a:p>
        </p:txBody>
      </p:sp>
      <p:cxnSp>
        <p:nvCxnSpPr>
          <p:cNvPr id="29" name="Straight Connector 28">
            <a:extLst>
              <a:ext uri="{FF2B5EF4-FFF2-40B4-BE49-F238E27FC236}">
                <a16:creationId xmlns:a16="http://schemas.microsoft.com/office/drawing/2014/main" id="{E1D16BB4-EAFB-B643-B301-27454F909759}"/>
              </a:ext>
            </a:extLst>
          </p:cNvPr>
          <p:cNvCxnSpPr>
            <a:stCxn id="11" idx="3"/>
          </p:cNvCxnSpPr>
          <p:nvPr/>
        </p:nvCxnSpPr>
        <p:spPr bwMode="auto">
          <a:xfrm>
            <a:off x="4081463" y="3134519"/>
            <a:ext cx="3572669"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_s1041">
            <a:extLst>
              <a:ext uri="{FF2B5EF4-FFF2-40B4-BE49-F238E27FC236}">
                <a16:creationId xmlns:a16="http://schemas.microsoft.com/office/drawing/2014/main" id="{F44449F8-0A3D-8944-8522-414EDA397E3B}"/>
              </a:ext>
            </a:extLst>
          </p:cNvPr>
          <p:cNvCxnSpPr>
            <a:cxnSpLocks noChangeShapeType="1"/>
            <a:stCxn id="28" idx="1"/>
            <a:endCxn id="12" idx="3"/>
          </p:cNvCxnSpPr>
          <p:nvPr/>
        </p:nvCxnSpPr>
        <p:spPr bwMode="auto">
          <a:xfrm flipH="1">
            <a:off x="5709445" y="2004220"/>
            <a:ext cx="719930" cy="1"/>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1" name="_s1041">
            <a:extLst>
              <a:ext uri="{FF2B5EF4-FFF2-40B4-BE49-F238E27FC236}">
                <a16:creationId xmlns:a16="http://schemas.microsoft.com/office/drawing/2014/main" id="{36CF8781-9795-324B-A99B-1F4B78BDDA5B}"/>
              </a:ext>
            </a:extLst>
          </p:cNvPr>
          <p:cNvCxnSpPr>
            <a:cxnSpLocks noChangeShapeType="1"/>
            <a:endCxn id="13" idx="3"/>
          </p:cNvCxnSpPr>
          <p:nvPr/>
        </p:nvCxnSpPr>
        <p:spPr bwMode="auto">
          <a:xfrm flipH="1">
            <a:off x="5709445" y="2641600"/>
            <a:ext cx="343482" cy="0"/>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2" name="_s1051">
            <a:extLst>
              <a:ext uri="{FF2B5EF4-FFF2-40B4-BE49-F238E27FC236}">
                <a16:creationId xmlns:a16="http://schemas.microsoft.com/office/drawing/2014/main" id="{DCC96A86-E0A5-314B-9F2B-729F876C66A9}"/>
              </a:ext>
            </a:extLst>
          </p:cNvPr>
          <p:cNvSpPr>
            <a:spLocks noChangeArrowheads="1"/>
          </p:cNvSpPr>
          <p:nvPr/>
        </p:nvSpPr>
        <p:spPr bwMode="auto">
          <a:xfrm>
            <a:off x="3241675" y="4686896"/>
            <a:ext cx="24479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sp>
        <p:nvSpPr>
          <p:cNvPr id="33" name="TextBox 32">
            <a:extLst>
              <a:ext uri="{FF2B5EF4-FFF2-40B4-BE49-F238E27FC236}">
                <a16:creationId xmlns:a16="http://schemas.microsoft.com/office/drawing/2014/main" id="{84D1E4A9-165D-A145-8B3C-3D3EDA77A43A}"/>
              </a:ext>
            </a:extLst>
          </p:cNvPr>
          <p:cNvSpPr txBox="1"/>
          <p:nvPr/>
        </p:nvSpPr>
        <p:spPr>
          <a:xfrm>
            <a:off x="165805" y="4089036"/>
            <a:ext cx="1742894" cy="461665"/>
          </a:xfrm>
          <a:prstGeom prst="rect">
            <a:avLst/>
          </a:prstGeom>
          <a:noFill/>
        </p:spPr>
        <p:txBody>
          <a:bodyPr wrap="square">
            <a:spAutoFit/>
          </a:bodyPr>
          <a:lstStyle/>
          <a:p>
            <a:r>
              <a:rPr lang="en-US" sz="1200" b="1" dirty="0"/>
              <a:t>TG4 2020 Cor1</a:t>
            </a:r>
          </a:p>
          <a:p>
            <a:r>
              <a:rPr lang="en-US" sz="1200" b="1" dirty="0"/>
              <a:t>Chair:  </a:t>
            </a:r>
            <a:r>
              <a:rPr lang="en-US" sz="1200" dirty="0"/>
              <a:t>Kivinen, self</a:t>
            </a:r>
          </a:p>
        </p:txBody>
      </p:sp>
      <p:sp>
        <p:nvSpPr>
          <p:cNvPr id="34" name="TextBox 33">
            <a:extLst>
              <a:ext uri="{FF2B5EF4-FFF2-40B4-BE49-F238E27FC236}">
                <a16:creationId xmlns:a16="http://schemas.microsoft.com/office/drawing/2014/main" id="{A26774E9-1DBB-8A44-B2A8-5B40B62C05A4}"/>
              </a:ext>
            </a:extLst>
          </p:cNvPr>
          <p:cNvSpPr txBox="1"/>
          <p:nvPr/>
        </p:nvSpPr>
        <p:spPr>
          <a:xfrm>
            <a:off x="160494" y="4680469"/>
            <a:ext cx="2501053" cy="446276"/>
          </a:xfrm>
          <a:prstGeom prst="rect">
            <a:avLst/>
          </a:prstGeom>
          <a:noFill/>
        </p:spPr>
        <p:txBody>
          <a:bodyPr wrap="square">
            <a:spAutoFit/>
          </a:bodyPr>
          <a:lstStyle/>
          <a:p>
            <a:r>
              <a:rPr lang="en-US" sz="1200" b="1" dirty="0"/>
              <a:t>TG4aa JRE</a:t>
            </a:r>
          </a:p>
          <a:p>
            <a:r>
              <a:rPr lang="en-US" sz="1100" b="1" dirty="0"/>
              <a:t>Chair: </a:t>
            </a:r>
            <a:r>
              <a:rPr lang="en-US" sz="1100" dirty="0"/>
              <a:t>Takashi  Kuramochi, Lapis Semi</a:t>
            </a:r>
          </a:p>
        </p:txBody>
      </p:sp>
      <p:sp>
        <p:nvSpPr>
          <p:cNvPr id="35" name="TextBox 34">
            <a:extLst>
              <a:ext uri="{FF2B5EF4-FFF2-40B4-BE49-F238E27FC236}">
                <a16:creationId xmlns:a16="http://schemas.microsoft.com/office/drawing/2014/main" id="{0F9029EC-6A34-0B42-A96F-59828FE113E5}"/>
              </a:ext>
            </a:extLst>
          </p:cNvPr>
          <p:cNvSpPr txBox="1"/>
          <p:nvPr/>
        </p:nvSpPr>
        <p:spPr>
          <a:xfrm>
            <a:off x="3259931" y="4677688"/>
            <a:ext cx="2449514" cy="461665"/>
          </a:xfrm>
          <a:prstGeom prst="rect">
            <a:avLst/>
          </a:prstGeom>
          <a:noFill/>
        </p:spPr>
        <p:txBody>
          <a:bodyPr wrap="square">
            <a:spAutoFit/>
          </a:bodyPr>
          <a:lstStyle/>
          <a:p>
            <a:r>
              <a:rPr lang="en-US" sz="1200" b="1" dirty="0"/>
              <a:t>TG14 (UWB Ad Hoc Network)</a:t>
            </a:r>
          </a:p>
          <a:p>
            <a:r>
              <a:rPr lang="en-US" sz="1200" dirty="0"/>
              <a:t>Acting Chair: Clint Powell,  Meta</a:t>
            </a:r>
          </a:p>
        </p:txBody>
      </p:sp>
      <p:sp>
        <p:nvSpPr>
          <p:cNvPr id="36" name="TextBox 35">
            <a:extLst>
              <a:ext uri="{FF2B5EF4-FFF2-40B4-BE49-F238E27FC236}">
                <a16:creationId xmlns:a16="http://schemas.microsoft.com/office/drawing/2014/main" id="{CDE4CC17-0285-8D4B-907E-A7F577D015DB}"/>
              </a:ext>
            </a:extLst>
          </p:cNvPr>
          <p:cNvSpPr txBox="1"/>
          <p:nvPr/>
        </p:nvSpPr>
        <p:spPr>
          <a:xfrm>
            <a:off x="3222717" y="5338738"/>
            <a:ext cx="2578044" cy="461665"/>
          </a:xfrm>
          <a:prstGeom prst="rect">
            <a:avLst/>
          </a:prstGeom>
          <a:noFill/>
        </p:spPr>
        <p:txBody>
          <a:bodyPr wrap="square">
            <a:spAutoFit/>
          </a:bodyPr>
          <a:lstStyle/>
          <a:p>
            <a:r>
              <a:rPr lang="en-US" sz="1200" b="1" dirty="0"/>
              <a:t>TG15 (NB Ad Hoc Network)</a:t>
            </a:r>
          </a:p>
          <a:p>
            <a:r>
              <a:rPr lang="en-US" sz="1200" dirty="0"/>
              <a:t>Chair: Phil Beecher, Wi-SUN Alliance</a:t>
            </a:r>
          </a:p>
        </p:txBody>
      </p:sp>
      <p:cxnSp>
        <p:nvCxnSpPr>
          <p:cNvPr id="37" name="Straight Connector 36">
            <a:extLst>
              <a:ext uri="{FF2B5EF4-FFF2-40B4-BE49-F238E27FC236}">
                <a16:creationId xmlns:a16="http://schemas.microsoft.com/office/drawing/2014/main" id="{7B68FAAF-CB50-5F4B-A22A-CF831BB78735}"/>
              </a:ext>
            </a:extLst>
          </p:cNvPr>
          <p:cNvCxnSpPr>
            <a:cxnSpLocks/>
            <a:endCxn id="17" idx="1"/>
          </p:cNvCxnSpPr>
          <p:nvPr/>
        </p:nvCxnSpPr>
        <p:spPr bwMode="auto">
          <a:xfrm flipV="1">
            <a:off x="2490914" y="3685974"/>
            <a:ext cx="769017" cy="2249"/>
          </a:xfrm>
          <a:prstGeom prst="line">
            <a:avLst/>
          </a:prstGeom>
          <a:ln w="28575">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38" name="Straight Connector 37">
            <a:extLst>
              <a:ext uri="{FF2B5EF4-FFF2-40B4-BE49-F238E27FC236}">
                <a16:creationId xmlns:a16="http://schemas.microsoft.com/office/drawing/2014/main" id="{C6480116-DD63-374F-A7B1-1BC6CFD35967}"/>
              </a:ext>
            </a:extLst>
          </p:cNvPr>
          <p:cNvCxnSpPr>
            <a:cxnSpLocks/>
            <a:endCxn id="35" idx="1"/>
          </p:cNvCxnSpPr>
          <p:nvPr/>
        </p:nvCxnSpPr>
        <p:spPr bwMode="auto">
          <a:xfrm>
            <a:off x="2490914" y="4908521"/>
            <a:ext cx="769017" cy="0"/>
          </a:xfrm>
          <a:prstGeom prst="line">
            <a:avLst/>
          </a:prstGeom>
          <a:ln w="28575">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39" name="Straight Connector 38">
            <a:extLst>
              <a:ext uri="{FF2B5EF4-FFF2-40B4-BE49-F238E27FC236}">
                <a16:creationId xmlns:a16="http://schemas.microsoft.com/office/drawing/2014/main" id="{7841D612-0730-FE42-89DE-56A2FF22933E}"/>
              </a:ext>
            </a:extLst>
          </p:cNvPr>
          <p:cNvCxnSpPr>
            <a:cxnSpLocks/>
            <a:stCxn id="26" idx="3"/>
            <a:endCxn id="36" idx="1"/>
          </p:cNvCxnSpPr>
          <p:nvPr/>
        </p:nvCxnSpPr>
        <p:spPr bwMode="auto">
          <a:xfrm>
            <a:off x="2498774" y="5568717"/>
            <a:ext cx="723943" cy="854"/>
          </a:xfrm>
          <a:prstGeom prst="line">
            <a:avLst/>
          </a:prstGeom>
          <a:ln w="28575">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40" name="Straight Connector 39">
            <a:extLst>
              <a:ext uri="{FF2B5EF4-FFF2-40B4-BE49-F238E27FC236}">
                <a16:creationId xmlns:a16="http://schemas.microsoft.com/office/drawing/2014/main" id="{AB25248D-B2CC-A943-ADBA-3BBB58053D6D}"/>
              </a:ext>
            </a:extLst>
          </p:cNvPr>
          <p:cNvCxnSpPr>
            <a:endCxn id="19" idx="0"/>
          </p:cNvCxnSpPr>
          <p:nvPr/>
        </p:nvCxnSpPr>
        <p:spPr bwMode="auto">
          <a:xfrm>
            <a:off x="7654132" y="3134519"/>
            <a:ext cx="0" cy="243681"/>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TextBox 42">
            <a:extLst>
              <a:ext uri="{FF2B5EF4-FFF2-40B4-BE49-F238E27FC236}">
                <a16:creationId xmlns:a16="http://schemas.microsoft.com/office/drawing/2014/main" id="{4BA8C5C0-B47C-6941-822E-618558C6A2CA}"/>
              </a:ext>
            </a:extLst>
          </p:cNvPr>
          <p:cNvSpPr txBox="1"/>
          <p:nvPr/>
        </p:nvSpPr>
        <p:spPr>
          <a:xfrm>
            <a:off x="169911" y="3347805"/>
            <a:ext cx="2344689" cy="615553"/>
          </a:xfrm>
          <a:prstGeom prst="rect">
            <a:avLst/>
          </a:prstGeom>
          <a:noFill/>
        </p:spPr>
        <p:txBody>
          <a:bodyPr wrap="square">
            <a:spAutoFit/>
          </a:bodyPr>
          <a:lstStyle/>
          <a:p>
            <a:pPr>
              <a:spcAft>
                <a:spcPts val="0"/>
              </a:spcAft>
              <a:defRPr/>
            </a:pPr>
            <a:r>
              <a:rPr lang="en-US" sz="1200" b="1" dirty="0"/>
              <a:t>SG15.3ma  (Revision a)      </a:t>
            </a:r>
          </a:p>
          <a:p>
            <a:pPr marL="9525">
              <a:spcAft>
                <a:spcPts val="0"/>
              </a:spcAft>
            </a:pPr>
            <a:r>
              <a:rPr lang="en-US" sz="1100" dirty="0"/>
              <a:t>Chair: Thomas Kürner, </a:t>
            </a:r>
          </a:p>
          <a:p>
            <a:pPr marL="9525">
              <a:spcAft>
                <a:spcPts val="0"/>
              </a:spcAft>
            </a:pPr>
            <a:r>
              <a:rPr lang="en-US" sz="1100" dirty="0" err="1"/>
              <a:t>Technische</a:t>
            </a:r>
            <a:r>
              <a:rPr lang="en-US" sz="1100" dirty="0"/>
              <a:t> Universität Braunschweig</a:t>
            </a:r>
          </a:p>
        </p:txBody>
      </p:sp>
    </p:spTree>
    <p:extLst>
      <p:ext uri="{BB962C8B-B14F-4D97-AF65-F5344CB8AC3E}">
        <p14:creationId xmlns:p14="http://schemas.microsoft.com/office/powerpoint/2010/main" val="2505596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835770-3031-1C43-AECB-6F8E10529FA9}"/>
              </a:ext>
            </a:extLst>
          </p:cNvPr>
          <p:cNvSpPr>
            <a:spLocks noGrp="1"/>
          </p:cNvSpPr>
          <p:nvPr>
            <p:ph type="dt" sz="half" idx="10"/>
          </p:nvPr>
        </p:nvSpPr>
        <p:spPr/>
        <p:txBody>
          <a:bodyPr/>
          <a:lstStyle/>
          <a:p>
            <a:pPr>
              <a:defRPr/>
            </a:pPr>
            <a:r>
              <a:rPr lang="en-US"/>
              <a:t>Jan 2022</a:t>
            </a:r>
          </a:p>
        </p:txBody>
      </p:sp>
      <p:sp>
        <p:nvSpPr>
          <p:cNvPr id="3" name="Footer Placeholder 2">
            <a:extLst>
              <a:ext uri="{FF2B5EF4-FFF2-40B4-BE49-F238E27FC236}">
                <a16:creationId xmlns:a16="http://schemas.microsoft.com/office/drawing/2014/main" id="{280476CD-31E6-8842-ABC5-9D4A2DB6DB82}"/>
              </a:ext>
            </a:extLst>
          </p:cNvPr>
          <p:cNvSpPr>
            <a:spLocks noGrp="1"/>
          </p:cNvSpPr>
          <p:nvPr>
            <p:ph type="ftr" sz="quarter" idx="11"/>
          </p:nvPr>
        </p:nvSpPr>
        <p:spPr/>
        <p:txBody>
          <a:bodyPr/>
          <a:lstStyle/>
          <a:p>
            <a:pPr>
              <a:defRPr/>
            </a:pPr>
            <a:r>
              <a:rPr lang="en-US"/>
              <a:t>Pat Kinney, Kinney Consulting</a:t>
            </a:r>
          </a:p>
        </p:txBody>
      </p:sp>
      <p:sp>
        <p:nvSpPr>
          <p:cNvPr id="4" name="Slide Number Placeholder 3">
            <a:extLst>
              <a:ext uri="{FF2B5EF4-FFF2-40B4-BE49-F238E27FC236}">
                <a16:creationId xmlns:a16="http://schemas.microsoft.com/office/drawing/2014/main" id="{8A2FA35D-21EC-7D42-9AD8-DC4B3E5CC398}"/>
              </a:ext>
            </a:extLst>
          </p:cNvPr>
          <p:cNvSpPr>
            <a:spLocks noGrp="1"/>
          </p:cNvSpPr>
          <p:nvPr>
            <p:ph type="sldNum" sz="quarter" idx="12"/>
          </p:nvPr>
        </p:nvSpPr>
        <p:spPr/>
        <p:txBody>
          <a:bodyPr/>
          <a:lstStyle/>
          <a:p>
            <a:pPr>
              <a:defRPr/>
            </a:pPr>
            <a:r>
              <a:rPr lang="en-US"/>
              <a:t>Slide </a:t>
            </a:r>
            <a:fld id="{1C2B8106-88DD-4C4A-A317-11679D01BABD}" type="slidenum">
              <a:rPr lang="en-US" smtClean="0"/>
              <a:pPr>
                <a:defRPr/>
              </a:pPr>
              <a:t>3</a:t>
            </a:fld>
            <a:endParaRPr lang="en-US"/>
          </a:p>
        </p:txBody>
      </p:sp>
      <p:sp>
        <p:nvSpPr>
          <p:cNvPr id="5" name="Line 29">
            <a:extLst>
              <a:ext uri="{FF2B5EF4-FFF2-40B4-BE49-F238E27FC236}">
                <a16:creationId xmlns:a16="http://schemas.microsoft.com/office/drawing/2014/main" id="{54568136-6E81-B849-B3CC-2E0AB543DB33}"/>
              </a:ext>
            </a:extLst>
          </p:cNvPr>
          <p:cNvSpPr>
            <a:spLocks noChangeShapeType="1"/>
          </p:cNvSpPr>
          <p:nvPr/>
        </p:nvSpPr>
        <p:spPr bwMode="auto">
          <a:xfrm flipV="1">
            <a:off x="6195473" y="3113674"/>
            <a:ext cx="1833322" cy="13498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 name="Line 29">
            <a:extLst>
              <a:ext uri="{FF2B5EF4-FFF2-40B4-BE49-F238E27FC236}">
                <a16:creationId xmlns:a16="http://schemas.microsoft.com/office/drawing/2014/main" id="{1286A9F9-D018-3C44-A4B5-5D7AD0556842}"/>
              </a:ext>
            </a:extLst>
          </p:cNvPr>
          <p:cNvSpPr>
            <a:spLocks noChangeShapeType="1"/>
          </p:cNvSpPr>
          <p:nvPr/>
        </p:nvSpPr>
        <p:spPr bwMode="auto">
          <a:xfrm>
            <a:off x="3906362" y="2365409"/>
            <a:ext cx="4134378" cy="69865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7" name="Line 29">
            <a:extLst>
              <a:ext uri="{FF2B5EF4-FFF2-40B4-BE49-F238E27FC236}">
                <a16:creationId xmlns:a16="http://schemas.microsoft.com/office/drawing/2014/main" id="{A4799D5F-599E-A34F-82BC-79884EB680E9}"/>
              </a:ext>
            </a:extLst>
          </p:cNvPr>
          <p:cNvSpPr>
            <a:spLocks noChangeShapeType="1"/>
          </p:cNvSpPr>
          <p:nvPr/>
        </p:nvSpPr>
        <p:spPr bwMode="auto">
          <a:xfrm>
            <a:off x="3986008" y="1629843"/>
            <a:ext cx="4023713" cy="213162"/>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 name="Line 29">
            <a:extLst>
              <a:ext uri="{FF2B5EF4-FFF2-40B4-BE49-F238E27FC236}">
                <a16:creationId xmlns:a16="http://schemas.microsoft.com/office/drawing/2014/main" id="{AF59E0DD-25BA-7B4C-9F18-A1F85DA770FA}"/>
              </a:ext>
            </a:extLst>
          </p:cNvPr>
          <p:cNvSpPr>
            <a:spLocks noChangeShapeType="1"/>
          </p:cNvSpPr>
          <p:nvPr/>
        </p:nvSpPr>
        <p:spPr bwMode="auto">
          <a:xfrm>
            <a:off x="3947376" y="2919595"/>
            <a:ext cx="4062345" cy="1169932"/>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9" name="AutoShape 5">
            <a:extLst>
              <a:ext uri="{FF2B5EF4-FFF2-40B4-BE49-F238E27FC236}">
                <a16:creationId xmlns:a16="http://schemas.microsoft.com/office/drawing/2014/main" id="{ABAFBFAC-D6F8-4143-B99C-E5D7B1C8C136}"/>
              </a:ext>
            </a:extLst>
          </p:cNvPr>
          <p:cNvSpPr>
            <a:spLocks/>
          </p:cNvSpPr>
          <p:nvPr/>
        </p:nvSpPr>
        <p:spPr bwMode="auto">
          <a:xfrm rot="-5400000">
            <a:off x="4455633" y="5421641"/>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0" name="Text Box 7">
            <a:extLst>
              <a:ext uri="{FF2B5EF4-FFF2-40B4-BE49-F238E27FC236}">
                <a16:creationId xmlns:a16="http://schemas.microsoft.com/office/drawing/2014/main" id="{304D2E71-7157-B445-B52E-D76C4C3BDA3B}"/>
              </a:ext>
            </a:extLst>
          </p:cNvPr>
          <p:cNvSpPr txBox="1">
            <a:spLocks noChangeArrowheads="1"/>
          </p:cNvSpPr>
          <p:nvPr/>
        </p:nvSpPr>
        <p:spPr bwMode="auto">
          <a:xfrm>
            <a:off x="1605283" y="6033263"/>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11" name="AutoShape 8">
            <a:extLst>
              <a:ext uri="{FF2B5EF4-FFF2-40B4-BE49-F238E27FC236}">
                <a16:creationId xmlns:a16="http://schemas.microsoft.com/office/drawing/2014/main" id="{95BD01B2-4DF6-8C40-B777-532DBB4F714A}"/>
              </a:ext>
            </a:extLst>
          </p:cNvPr>
          <p:cNvSpPr>
            <a:spLocks/>
          </p:cNvSpPr>
          <p:nvPr/>
        </p:nvSpPr>
        <p:spPr bwMode="auto">
          <a:xfrm rot="-5400000">
            <a:off x="2145823" y="5393066"/>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2" name="Text Box 13">
            <a:extLst>
              <a:ext uri="{FF2B5EF4-FFF2-40B4-BE49-F238E27FC236}">
                <a16:creationId xmlns:a16="http://schemas.microsoft.com/office/drawing/2014/main" id="{ED18E2FF-6D6B-1A4F-884E-B5953F338317}"/>
              </a:ext>
            </a:extLst>
          </p:cNvPr>
          <p:cNvSpPr txBox="1">
            <a:spLocks noChangeArrowheads="1"/>
          </p:cNvSpPr>
          <p:nvPr/>
        </p:nvSpPr>
        <p:spPr bwMode="auto">
          <a:xfrm>
            <a:off x="8066957" y="5968041"/>
            <a:ext cx="86196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Standards</a:t>
            </a:r>
          </a:p>
        </p:txBody>
      </p:sp>
      <p:sp>
        <p:nvSpPr>
          <p:cNvPr id="13" name="AutoShape 27">
            <a:extLst>
              <a:ext uri="{FF2B5EF4-FFF2-40B4-BE49-F238E27FC236}">
                <a16:creationId xmlns:a16="http://schemas.microsoft.com/office/drawing/2014/main" id="{733525D0-9C2A-9F4A-B473-E7FF62462461}"/>
              </a:ext>
            </a:extLst>
          </p:cNvPr>
          <p:cNvSpPr>
            <a:spLocks/>
          </p:cNvSpPr>
          <p:nvPr/>
        </p:nvSpPr>
        <p:spPr bwMode="auto">
          <a:xfrm rot="-5400000">
            <a:off x="5661359" y="5358141"/>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14" name="Line 29">
            <a:extLst>
              <a:ext uri="{FF2B5EF4-FFF2-40B4-BE49-F238E27FC236}">
                <a16:creationId xmlns:a16="http://schemas.microsoft.com/office/drawing/2014/main" id="{FF943F6A-0FF0-6149-A9D9-D4E55F8EEA67}"/>
              </a:ext>
            </a:extLst>
          </p:cNvPr>
          <p:cNvSpPr>
            <a:spLocks noChangeShapeType="1"/>
          </p:cNvSpPr>
          <p:nvPr/>
        </p:nvSpPr>
        <p:spPr bwMode="auto">
          <a:xfrm>
            <a:off x="3906362" y="3498913"/>
            <a:ext cx="4103359" cy="1307572"/>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5" name="AutoShape 34">
            <a:extLst>
              <a:ext uri="{FF2B5EF4-FFF2-40B4-BE49-F238E27FC236}">
                <a16:creationId xmlns:a16="http://schemas.microsoft.com/office/drawing/2014/main" id="{E7546F8F-F7C4-B44E-9AED-27712C5293DF}"/>
              </a:ext>
            </a:extLst>
          </p:cNvPr>
          <p:cNvSpPr>
            <a:spLocks/>
          </p:cNvSpPr>
          <p:nvPr/>
        </p:nvSpPr>
        <p:spPr bwMode="auto">
          <a:xfrm rot="-5400000">
            <a:off x="3276124" y="5394654"/>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6" name="Text Box 35">
            <a:extLst>
              <a:ext uri="{FF2B5EF4-FFF2-40B4-BE49-F238E27FC236}">
                <a16:creationId xmlns:a16="http://schemas.microsoft.com/office/drawing/2014/main" id="{132E1937-74E7-084F-BF3F-EA23092A1045}"/>
              </a:ext>
            </a:extLst>
          </p:cNvPr>
          <p:cNvSpPr txBox="1">
            <a:spLocks noChangeArrowheads="1"/>
          </p:cNvSpPr>
          <p:nvPr/>
        </p:nvSpPr>
        <p:spPr bwMode="auto">
          <a:xfrm>
            <a:off x="2743200" y="6048703"/>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17" name="Text Box 36">
            <a:extLst>
              <a:ext uri="{FF2B5EF4-FFF2-40B4-BE49-F238E27FC236}">
                <a16:creationId xmlns:a16="http://schemas.microsoft.com/office/drawing/2014/main" id="{6B9E2754-4FE6-0640-91D2-25BB7D8ACC53}"/>
              </a:ext>
            </a:extLst>
          </p:cNvPr>
          <p:cNvSpPr txBox="1">
            <a:spLocks noChangeArrowheads="1"/>
          </p:cNvSpPr>
          <p:nvPr/>
        </p:nvSpPr>
        <p:spPr bwMode="auto">
          <a:xfrm>
            <a:off x="494821" y="6022053"/>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18" name="AutoShape 37">
            <a:extLst>
              <a:ext uri="{FF2B5EF4-FFF2-40B4-BE49-F238E27FC236}">
                <a16:creationId xmlns:a16="http://schemas.microsoft.com/office/drawing/2014/main" id="{41850F3E-2367-BD48-A569-101DB61D6713}"/>
              </a:ext>
            </a:extLst>
          </p:cNvPr>
          <p:cNvSpPr>
            <a:spLocks/>
          </p:cNvSpPr>
          <p:nvPr/>
        </p:nvSpPr>
        <p:spPr bwMode="auto">
          <a:xfrm rot="-5400000">
            <a:off x="955970" y="5406733"/>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9" name="Cloud">
            <a:extLst>
              <a:ext uri="{FF2B5EF4-FFF2-40B4-BE49-F238E27FC236}">
                <a16:creationId xmlns:a16="http://schemas.microsoft.com/office/drawing/2014/main" id="{C82B22DF-3960-1047-80E5-E16E3EA5695F}"/>
              </a:ext>
            </a:extLst>
          </p:cNvPr>
          <p:cNvSpPr>
            <a:spLocks noChangeAspect="1" noEditPoints="1" noChangeArrowheads="1"/>
          </p:cNvSpPr>
          <p:nvPr/>
        </p:nvSpPr>
        <p:spPr bwMode="auto">
          <a:xfrm>
            <a:off x="288847" y="2235807"/>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20" name="AutoShape 46">
            <a:extLst>
              <a:ext uri="{FF2B5EF4-FFF2-40B4-BE49-F238E27FC236}">
                <a16:creationId xmlns:a16="http://schemas.microsoft.com/office/drawing/2014/main" id="{6C78C769-DC6F-5242-A9F6-CAEB5EE2DF3E}"/>
              </a:ext>
            </a:extLst>
          </p:cNvPr>
          <p:cNvSpPr>
            <a:spLocks noChangeArrowheads="1"/>
          </p:cNvSpPr>
          <p:nvPr/>
        </p:nvSpPr>
        <p:spPr bwMode="auto">
          <a:xfrm>
            <a:off x="599576" y="3352975"/>
            <a:ext cx="914400" cy="56230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21" name="AutoShape 11">
            <a:extLst>
              <a:ext uri="{FF2B5EF4-FFF2-40B4-BE49-F238E27FC236}">
                <a16:creationId xmlns:a16="http://schemas.microsoft.com/office/drawing/2014/main" id="{976F9EC9-262A-9345-85A6-C27EF935BDD1}"/>
              </a:ext>
            </a:extLst>
          </p:cNvPr>
          <p:cNvSpPr>
            <a:spLocks noChangeArrowheads="1"/>
          </p:cNvSpPr>
          <p:nvPr/>
        </p:nvSpPr>
        <p:spPr bwMode="auto">
          <a:xfrm>
            <a:off x="8040740" y="2498550"/>
            <a:ext cx="914400" cy="1059644"/>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802.15.4</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22" name="AutoShape 46">
            <a:extLst>
              <a:ext uri="{FF2B5EF4-FFF2-40B4-BE49-F238E27FC236}">
                <a16:creationId xmlns:a16="http://schemas.microsoft.com/office/drawing/2014/main" id="{6A32170D-B71B-4444-8C2F-4D2149D019C6}"/>
              </a:ext>
            </a:extLst>
          </p:cNvPr>
          <p:cNvSpPr>
            <a:spLocks noChangeArrowheads="1"/>
          </p:cNvSpPr>
          <p:nvPr/>
        </p:nvSpPr>
        <p:spPr bwMode="auto">
          <a:xfrm>
            <a:off x="5227271" y="4172734"/>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802.15.13</a:t>
            </a:r>
          </a:p>
          <a:p>
            <a:pPr algn="ctr"/>
            <a:r>
              <a:rPr lang="en-US" sz="1200" dirty="0">
                <a:latin typeface="Tahoma" pitchFamily="34" charset="0"/>
                <a:ea typeface="ＭＳ Ｐゴシック" charset="-128"/>
                <a:cs typeface="Arial" pitchFamily="34" charset="0"/>
              </a:rPr>
              <a:t>MG-OWC</a:t>
            </a:r>
          </a:p>
        </p:txBody>
      </p:sp>
      <p:sp>
        <p:nvSpPr>
          <p:cNvPr id="23" name="AutoShape 46">
            <a:extLst>
              <a:ext uri="{FF2B5EF4-FFF2-40B4-BE49-F238E27FC236}">
                <a16:creationId xmlns:a16="http://schemas.microsoft.com/office/drawing/2014/main" id="{03B098D9-C7DE-4E41-AC88-6333570AEC48}"/>
              </a:ext>
            </a:extLst>
          </p:cNvPr>
          <p:cNvSpPr>
            <a:spLocks noChangeArrowheads="1"/>
          </p:cNvSpPr>
          <p:nvPr/>
        </p:nvSpPr>
        <p:spPr bwMode="auto">
          <a:xfrm>
            <a:off x="6568389" y="2521810"/>
            <a:ext cx="987652" cy="29829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802.15.4w</a:t>
            </a:r>
          </a:p>
        </p:txBody>
      </p:sp>
      <p:sp>
        <p:nvSpPr>
          <p:cNvPr id="24" name="AutoShape 46">
            <a:extLst>
              <a:ext uri="{FF2B5EF4-FFF2-40B4-BE49-F238E27FC236}">
                <a16:creationId xmlns:a16="http://schemas.microsoft.com/office/drawing/2014/main" id="{CB815C9F-EDAC-0D47-B987-E1914D071890}"/>
              </a:ext>
            </a:extLst>
          </p:cNvPr>
          <p:cNvSpPr>
            <a:spLocks noChangeArrowheads="1"/>
          </p:cNvSpPr>
          <p:nvPr/>
        </p:nvSpPr>
        <p:spPr bwMode="auto">
          <a:xfrm>
            <a:off x="3009928" y="3812746"/>
            <a:ext cx="906803" cy="54146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802.15.14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UWB-AHN</a:t>
            </a:r>
          </a:p>
        </p:txBody>
      </p:sp>
      <p:sp>
        <p:nvSpPr>
          <p:cNvPr id="25" name="AutoShape 27">
            <a:extLst>
              <a:ext uri="{FF2B5EF4-FFF2-40B4-BE49-F238E27FC236}">
                <a16:creationId xmlns:a16="http://schemas.microsoft.com/office/drawing/2014/main" id="{0403CFCF-3643-4E4F-B859-AFDA723675A2}"/>
              </a:ext>
            </a:extLst>
          </p:cNvPr>
          <p:cNvSpPr>
            <a:spLocks/>
          </p:cNvSpPr>
          <p:nvPr/>
        </p:nvSpPr>
        <p:spPr bwMode="auto">
          <a:xfrm rot="-5400000">
            <a:off x="6964584" y="5358141"/>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26" name="AutoShape 46">
            <a:extLst>
              <a:ext uri="{FF2B5EF4-FFF2-40B4-BE49-F238E27FC236}">
                <a16:creationId xmlns:a16="http://schemas.microsoft.com/office/drawing/2014/main" id="{37595121-CE5C-0649-9432-83110D6EFC44}"/>
              </a:ext>
            </a:extLst>
          </p:cNvPr>
          <p:cNvSpPr>
            <a:spLocks noChangeArrowheads="1"/>
          </p:cNvSpPr>
          <p:nvPr/>
        </p:nvSpPr>
        <p:spPr bwMode="auto">
          <a:xfrm>
            <a:off x="5207822" y="2977642"/>
            <a:ext cx="987651"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802.15.4aa</a:t>
            </a:r>
          </a:p>
          <a:p>
            <a:pPr algn="ctr"/>
            <a:r>
              <a:rPr lang="en-US" sz="1200" dirty="0">
                <a:latin typeface="Tahoma" pitchFamily="34" charset="0"/>
                <a:ea typeface="ＭＳ Ｐゴシック" charset="-128"/>
                <a:cs typeface="Arial" pitchFamily="34" charset="0"/>
              </a:rPr>
              <a:t>JRE</a:t>
            </a:r>
          </a:p>
        </p:txBody>
      </p:sp>
      <p:sp>
        <p:nvSpPr>
          <p:cNvPr id="27" name="AutoShape 46">
            <a:extLst>
              <a:ext uri="{FF2B5EF4-FFF2-40B4-BE49-F238E27FC236}">
                <a16:creationId xmlns:a16="http://schemas.microsoft.com/office/drawing/2014/main" id="{716766BB-7538-1C4E-AE5F-45BCECD6F9EE}"/>
              </a:ext>
            </a:extLst>
          </p:cNvPr>
          <p:cNvSpPr>
            <a:spLocks noChangeArrowheads="1"/>
          </p:cNvSpPr>
          <p:nvPr/>
        </p:nvSpPr>
        <p:spPr bwMode="auto">
          <a:xfrm>
            <a:off x="2991792" y="4445774"/>
            <a:ext cx="943075"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802.15.15</a:t>
            </a:r>
          </a:p>
          <a:p>
            <a:pPr algn="ctr"/>
            <a:r>
              <a:rPr lang="en-US" sz="1200" dirty="0">
                <a:latin typeface="Tahoma" pitchFamily="34" charset="0"/>
                <a:ea typeface="ＭＳ Ｐゴシック" charset="-128"/>
                <a:cs typeface="Arial" pitchFamily="34" charset="0"/>
              </a:rPr>
              <a:t>NB-AHN</a:t>
            </a:r>
          </a:p>
        </p:txBody>
      </p:sp>
      <p:sp>
        <p:nvSpPr>
          <p:cNvPr id="28" name="AutoShape 46">
            <a:extLst>
              <a:ext uri="{FF2B5EF4-FFF2-40B4-BE49-F238E27FC236}">
                <a16:creationId xmlns:a16="http://schemas.microsoft.com/office/drawing/2014/main" id="{DB261907-D681-F74C-8476-7FFB7783583E}"/>
              </a:ext>
            </a:extLst>
          </p:cNvPr>
          <p:cNvSpPr>
            <a:spLocks noChangeArrowheads="1"/>
          </p:cNvSpPr>
          <p:nvPr/>
        </p:nvSpPr>
        <p:spPr bwMode="auto">
          <a:xfrm>
            <a:off x="2998356" y="2670959"/>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802.15.6a</a:t>
            </a:r>
          </a:p>
          <a:p>
            <a:pPr algn="ctr"/>
            <a:r>
              <a:rPr lang="en-US" sz="1100" dirty="0">
                <a:latin typeface="Tahoma" pitchFamily="34" charset="0"/>
                <a:ea typeface="ＭＳ Ｐゴシック" charset="-128"/>
                <a:cs typeface="Arial" pitchFamily="34" charset="0"/>
              </a:rPr>
              <a:t>ED-BAN</a:t>
            </a:r>
          </a:p>
        </p:txBody>
      </p:sp>
      <p:sp>
        <p:nvSpPr>
          <p:cNvPr id="29" name="AutoShape 46">
            <a:extLst>
              <a:ext uri="{FF2B5EF4-FFF2-40B4-BE49-F238E27FC236}">
                <a16:creationId xmlns:a16="http://schemas.microsoft.com/office/drawing/2014/main" id="{EAF99831-A9FD-9041-BC3F-7411DCFCB3CA}"/>
              </a:ext>
            </a:extLst>
          </p:cNvPr>
          <p:cNvSpPr>
            <a:spLocks noChangeArrowheads="1"/>
          </p:cNvSpPr>
          <p:nvPr/>
        </p:nvSpPr>
        <p:spPr bwMode="auto">
          <a:xfrm>
            <a:off x="3009928" y="3240249"/>
            <a:ext cx="906803" cy="4809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802.15.7a</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OCC</a:t>
            </a:r>
          </a:p>
        </p:txBody>
      </p:sp>
      <p:sp>
        <p:nvSpPr>
          <p:cNvPr id="30" name="AutoShape 46">
            <a:extLst>
              <a:ext uri="{FF2B5EF4-FFF2-40B4-BE49-F238E27FC236}">
                <a16:creationId xmlns:a16="http://schemas.microsoft.com/office/drawing/2014/main" id="{16237B0D-6312-AA40-B93D-D33CDFFBA585}"/>
              </a:ext>
            </a:extLst>
          </p:cNvPr>
          <p:cNvSpPr>
            <a:spLocks noChangeArrowheads="1"/>
          </p:cNvSpPr>
          <p:nvPr/>
        </p:nvSpPr>
        <p:spPr bwMode="auto">
          <a:xfrm>
            <a:off x="3006129" y="2091148"/>
            <a:ext cx="914400" cy="48824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802.15.4ab </a:t>
            </a:r>
          </a:p>
          <a:p>
            <a:pPr algn="ctr"/>
            <a:r>
              <a:rPr lang="en-US" sz="1100" dirty="0">
                <a:latin typeface="Tahoma" pitchFamily="34" charset="0"/>
                <a:ea typeface="ＭＳ Ｐゴシック" charset="-128"/>
                <a:cs typeface="Arial" pitchFamily="34" charset="0"/>
              </a:rPr>
              <a:t>UWB-NG</a:t>
            </a:r>
          </a:p>
        </p:txBody>
      </p:sp>
      <p:sp>
        <p:nvSpPr>
          <p:cNvPr id="31" name="AutoShape 46">
            <a:extLst>
              <a:ext uri="{FF2B5EF4-FFF2-40B4-BE49-F238E27FC236}">
                <a16:creationId xmlns:a16="http://schemas.microsoft.com/office/drawing/2014/main" id="{39071586-2FCD-624A-A42B-7DC4D6B4C3CD}"/>
              </a:ext>
            </a:extLst>
          </p:cNvPr>
          <p:cNvSpPr>
            <a:spLocks noChangeArrowheads="1"/>
          </p:cNvSpPr>
          <p:nvPr/>
        </p:nvSpPr>
        <p:spPr bwMode="auto">
          <a:xfrm>
            <a:off x="2998356" y="138587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802.15.3ma </a:t>
            </a:r>
          </a:p>
          <a:p>
            <a:pPr algn="ctr"/>
            <a:r>
              <a:rPr lang="en-US" sz="1100" dirty="0">
                <a:latin typeface="Tahoma" pitchFamily="34" charset="0"/>
                <a:ea typeface="ＭＳ Ｐゴシック" charset="-128"/>
                <a:cs typeface="Arial" pitchFamily="34" charset="0"/>
              </a:rPr>
              <a:t>Revision</a:t>
            </a:r>
          </a:p>
        </p:txBody>
      </p:sp>
      <p:sp>
        <p:nvSpPr>
          <p:cNvPr id="32" name="AutoShape 46">
            <a:extLst>
              <a:ext uri="{FF2B5EF4-FFF2-40B4-BE49-F238E27FC236}">
                <a16:creationId xmlns:a16="http://schemas.microsoft.com/office/drawing/2014/main" id="{18635F50-1DDA-7D44-9F5D-8236AF95FF5A}"/>
              </a:ext>
            </a:extLst>
          </p:cNvPr>
          <p:cNvSpPr>
            <a:spLocks noChangeArrowheads="1"/>
          </p:cNvSpPr>
          <p:nvPr/>
        </p:nvSpPr>
        <p:spPr bwMode="auto">
          <a:xfrm>
            <a:off x="2991792" y="5069114"/>
            <a:ext cx="943075"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802.15.16t</a:t>
            </a:r>
          </a:p>
          <a:p>
            <a:pPr algn="ctr"/>
            <a:r>
              <a:rPr lang="en-US" sz="1200" dirty="0" err="1">
                <a:latin typeface="Tahoma" pitchFamily="34" charset="0"/>
                <a:ea typeface="ＭＳ Ｐゴシック" charset="-128"/>
                <a:cs typeface="Arial" pitchFamily="34" charset="0"/>
              </a:rPr>
              <a:t>Lic</a:t>
            </a:r>
            <a:r>
              <a:rPr lang="en-US" sz="1200" dirty="0">
                <a:latin typeface="Tahoma" pitchFamily="34" charset="0"/>
                <a:ea typeface="ＭＳ Ｐゴシック" charset="-128"/>
                <a:cs typeface="Arial" pitchFamily="34" charset="0"/>
              </a:rPr>
              <a:t>-NB</a:t>
            </a:r>
          </a:p>
        </p:txBody>
      </p:sp>
      <p:sp>
        <p:nvSpPr>
          <p:cNvPr id="33" name="AutoShape 46">
            <a:extLst>
              <a:ext uri="{FF2B5EF4-FFF2-40B4-BE49-F238E27FC236}">
                <a16:creationId xmlns:a16="http://schemas.microsoft.com/office/drawing/2014/main" id="{BE2E0A09-D957-9945-91AF-C7E67EE09080}"/>
              </a:ext>
            </a:extLst>
          </p:cNvPr>
          <p:cNvSpPr>
            <a:spLocks noChangeArrowheads="1"/>
          </p:cNvSpPr>
          <p:nvPr/>
        </p:nvSpPr>
        <p:spPr bwMode="auto">
          <a:xfrm>
            <a:off x="4174410" y="2060004"/>
            <a:ext cx="980042" cy="53843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802.15.4cor1 </a:t>
            </a:r>
          </a:p>
          <a:p>
            <a:pPr algn="ctr"/>
            <a:r>
              <a:rPr lang="en-US" sz="1100" dirty="0">
                <a:latin typeface="Tahoma" pitchFamily="34" charset="0"/>
                <a:ea typeface="ＭＳ Ｐゴシック" charset="-128"/>
                <a:cs typeface="Arial" pitchFamily="34" charset="0"/>
              </a:rPr>
              <a:t>.4-2020/Cor1</a:t>
            </a:r>
          </a:p>
        </p:txBody>
      </p:sp>
      <p:sp>
        <p:nvSpPr>
          <p:cNvPr id="34" name="AutoShape 11">
            <a:extLst>
              <a:ext uri="{FF2B5EF4-FFF2-40B4-BE49-F238E27FC236}">
                <a16:creationId xmlns:a16="http://schemas.microsoft.com/office/drawing/2014/main" id="{A1FEF530-6ABB-8942-8954-BF64F8E3C9DE}"/>
              </a:ext>
            </a:extLst>
          </p:cNvPr>
          <p:cNvSpPr>
            <a:spLocks noChangeArrowheads="1"/>
          </p:cNvSpPr>
          <p:nvPr/>
        </p:nvSpPr>
        <p:spPr bwMode="auto">
          <a:xfrm>
            <a:off x="8028899" y="1372493"/>
            <a:ext cx="914400" cy="1020194"/>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802.15.3</a:t>
            </a:r>
          </a:p>
          <a:p>
            <a:pPr algn="ctr" eaLnBrk="0" hangingPunct="0">
              <a:defRPr/>
            </a:pPr>
            <a:r>
              <a:rPr lang="en-US" sz="1400" dirty="0">
                <a:latin typeface="Arial" panose="020B0604020202020204" pitchFamily="34" charset="0"/>
                <a:cs typeface="Arial" panose="020B0604020202020204" pitchFamily="34" charset="0"/>
              </a:rPr>
              <a:t>-2016</a:t>
            </a:r>
          </a:p>
        </p:txBody>
      </p:sp>
      <p:sp>
        <p:nvSpPr>
          <p:cNvPr id="35" name="AutoShape 11">
            <a:extLst>
              <a:ext uri="{FF2B5EF4-FFF2-40B4-BE49-F238E27FC236}">
                <a16:creationId xmlns:a16="http://schemas.microsoft.com/office/drawing/2014/main" id="{BA9DC077-F0C7-714A-8BBC-6AC984CE72AD}"/>
              </a:ext>
            </a:extLst>
          </p:cNvPr>
          <p:cNvSpPr>
            <a:spLocks noChangeArrowheads="1"/>
          </p:cNvSpPr>
          <p:nvPr/>
        </p:nvSpPr>
        <p:spPr bwMode="auto">
          <a:xfrm>
            <a:off x="8028899" y="3655932"/>
            <a:ext cx="914400" cy="900436"/>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802.15.6</a:t>
            </a:r>
          </a:p>
          <a:p>
            <a:pPr algn="ctr" eaLnBrk="0" hangingPunct="0">
              <a:defRPr/>
            </a:pPr>
            <a:r>
              <a:rPr lang="en-US" sz="1400" dirty="0">
                <a:latin typeface="Arial" panose="020B0604020202020204" pitchFamily="34" charset="0"/>
                <a:cs typeface="Arial" panose="020B0604020202020204" pitchFamily="34" charset="0"/>
              </a:rPr>
              <a:t>-2012</a:t>
            </a:r>
          </a:p>
        </p:txBody>
      </p:sp>
      <p:sp>
        <p:nvSpPr>
          <p:cNvPr id="36" name="AutoShape 11">
            <a:extLst>
              <a:ext uri="{FF2B5EF4-FFF2-40B4-BE49-F238E27FC236}">
                <a16:creationId xmlns:a16="http://schemas.microsoft.com/office/drawing/2014/main" id="{63F27049-CCA0-274A-9F1A-AB514B0FB217}"/>
              </a:ext>
            </a:extLst>
          </p:cNvPr>
          <p:cNvSpPr>
            <a:spLocks noChangeArrowheads="1"/>
          </p:cNvSpPr>
          <p:nvPr/>
        </p:nvSpPr>
        <p:spPr bwMode="auto">
          <a:xfrm>
            <a:off x="8040740" y="4634109"/>
            <a:ext cx="914400" cy="934474"/>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802.15.7</a:t>
            </a:r>
          </a:p>
          <a:p>
            <a:pPr algn="ctr" eaLnBrk="0" hangingPunct="0">
              <a:defRPr/>
            </a:pPr>
            <a:r>
              <a:rPr lang="en-US" sz="1400" dirty="0">
                <a:latin typeface="Arial" panose="020B0604020202020204" pitchFamily="34" charset="0"/>
                <a:cs typeface="Arial" panose="020B0604020202020204" pitchFamily="34" charset="0"/>
              </a:rPr>
              <a:t>-2018</a:t>
            </a:r>
          </a:p>
        </p:txBody>
      </p:sp>
      <p:sp>
        <p:nvSpPr>
          <p:cNvPr id="37" name="AutoShape 27">
            <a:extLst>
              <a:ext uri="{FF2B5EF4-FFF2-40B4-BE49-F238E27FC236}">
                <a16:creationId xmlns:a16="http://schemas.microsoft.com/office/drawing/2014/main" id="{DC2FCB2F-03C7-934F-BE88-BEBD23DB8E03}"/>
              </a:ext>
            </a:extLst>
          </p:cNvPr>
          <p:cNvSpPr>
            <a:spLocks/>
          </p:cNvSpPr>
          <p:nvPr/>
        </p:nvSpPr>
        <p:spPr bwMode="auto">
          <a:xfrm rot="-5400000">
            <a:off x="8365339" y="5358141"/>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8" name="AutoShape 46">
            <a:extLst>
              <a:ext uri="{FF2B5EF4-FFF2-40B4-BE49-F238E27FC236}">
                <a16:creationId xmlns:a16="http://schemas.microsoft.com/office/drawing/2014/main" id="{34633325-C402-834E-9B14-0EE1D65EB336}"/>
              </a:ext>
            </a:extLst>
          </p:cNvPr>
          <p:cNvSpPr>
            <a:spLocks noChangeArrowheads="1"/>
          </p:cNvSpPr>
          <p:nvPr/>
        </p:nvSpPr>
        <p:spPr bwMode="auto">
          <a:xfrm>
            <a:off x="6560299" y="1339574"/>
            <a:ext cx="987652" cy="33780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802.15.3d</a:t>
            </a:r>
          </a:p>
        </p:txBody>
      </p:sp>
      <p:sp>
        <p:nvSpPr>
          <p:cNvPr id="39" name="AutoShape 46">
            <a:extLst>
              <a:ext uri="{FF2B5EF4-FFF2-40B4-BE49-F238E27FC236}">
                <a16:creationId xmlns:a16="http://schemas.microsoft.com/office/drawing/2014/main" id="{0C726266-D104-BB46-9577-D101F049EF68}"/>
              </a:ext>
            </a:extLst>
          </p:cNvPr>
          <p:cNvSpPr>
            <a:spLocks noChangeArrowheads="1"/>
          </p:cNvSpPr>
          <p:nvPr/>
        </p:nvSpPr>
        <p:spPr bwMode="auto">
          <a:xfrm>
            <a:off x="6568389" y="1677377"/>
            <a:ext cx="987652" cy="33780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802.15.3e</a:t>
            </a:r>
          </a:p>
        </p:txBody>
      </p:sp>
      <p:sp>
        <p:nvSpPr>
          <p:cNvPr id="40" name="AutoShape 46">
            <a:extLst>
              <a:ext uri="{FF2B5EF4-FFF2-40B4-BE49-F238E27FC236}">
                <a16:creationId xmlns:a16="http://schemas.microsoft.com/office/drawing/2014/main" id="{B07A075B-AF02-074E-8257-1434AB091A78}"/>
              </a:ext>
            </a:extLst>
          </p:cNvPr>
          <p:cNvSpPr>
            <a:spLocks noChangeArrowheads="1"/>
          </p:cNvSpPr>
          <p:nvPr/>
        </p:nvSpPr>
        <p:spPr bwMode="auto">
          <a:xfrm>
            <a:off x="6560299" y="2044977"/>
            <a:ext cx="987652" cy="33780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802.15.3f</a:t>
            </a:r>
          </a:p>
        </p:txBody>
      </p:sp>
      <p:sp>
        <p:nvSpPr>
          <p:cNvPr id="41" name="AutoShape 46">
            <a:extLst>
              <a:ext uri="{FF2B5EF4-FFF2-40B4-BE49-F238E27FC236}">
                <a16:creationId xmlns:a16="http://schemas.microsoft.com/office/drawing/2014/main" id="{556E7EC6-CB7D-464E-BDA9-0DFBC0F3B97C}"/>
              </a:ext>
            </a:extLst>
          </p:cNvPr>
          <p:cNvSpPr>
            <a:spLocks noChangeArrowheads="1"/>
          </p:cNvSpPr>
          <p:nvPr/>
        </p:nvSpPr>
        <p:spPr bwMode="auto">
          <a:xfrm>
            <a:off x="6560299" y="2859555"/>
            <a:ext cx="987652" cy="29829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802.15.4y</a:t>
            </a:r>
          </a:p>
        </p:txBody>
      </p:sp>
      <p:sp>
        <p:nvSpPr>
          <p:cNvPr id="42" name="AutoShape 46">
            <a:extLst>
              <a:ext uri="{FF2B5EF4-FFF2-40B4-BE49-F238E27FC236}">
                <a16:creationId xmlns:a16="http://schemas.microsoft.com/office/drawing/2014/main" id="{1C1FB97F-FE27-C643-BFAA-9E96C2582195}"/>
              </a:ext>
            </a:extLst>
          </p:cNvPr>
          <p:cNvSpPr>
            <a:spLocks noChangeArrowheads="1"/>
          </p:cNvSpPr>
          <p:nvPr/>
        </p:nvSpPr>
        <p:spPr bwMode="auto">
          <a:xfrm>
            <a:off x="6568389" y="3186827"/>
            <a:ext cx="987652" cy="29829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802.15.4z</a:t>
            </a:r>
          </a:p>
        </p:txBody>
      </p:sp>
      <p:sp>
        <p:nvSpPr>
          <p:cNvPr id="43" name="AutoShape 27">
            <a:extLst>
              <a:ext uri="{FF2B5EF4-FFF2-40B4-BE49-F238E27FC236}">
                <a16:creationId xmlns:a16="http://schemas.microsoft.com/office/drawing/2014/main" id="{205CBC80-3CAA-A246-9F7E-C79B6106E145}"/>
              </a:ext>
            </a:extLst>
          </p:cNvPr>
          <p:cNvSpPr>
            <a:spLocks/>
          </p:cNvSpPr>
          <p:nvPr/>
        </p:nvSpPr>
        <p:spPr bwMode="auto">
          <a:xfrm rot="10800000">
            <a:off x="7677160" y="1323790"/>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44" name="AutoShape 27">
            <a:extLst>
              <a:ext uri="{FF2B5EF4-FFF2-40B4-BE49-F238E27FC236}">
                <a16:creationId xmlns:a16="http://schemas.microsoft.com/office/drawing/2014/main" id="{4FE7540F-67C7-C045-98FE-1088254FCF90}"/>
              </a:ext>
            </a:extLst>
          </p:cNvPr>
          <p:cNvSpPr>
            <a:spLocks/>
          </p:cNvSpPr>
          <p:nvPr/>
        </p:nvSpPr>
        <p:spPr bwMode="auto">
          <a:xfrm rot="10800000">
            <a:off x="7677160" y="2481031"/>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45" name="Text Box 4">
            <a:extLst>
              <a:ext uri="{FF2B5EF4-FFF2-40B4-BE49-F238E27FC236}">
                <a16:creationId xmlns:a16="http://schemas.microsoft.com/office/drawing/2014/main" id="{33307F1C-3514-3942-9F42-F8C223359CF2}"/>
              </a:ext>
            </a:extLst>
          </p:cNvPr>
          <p:cNvSpPr txBox="1">
            <a:spLocks noChangeArrowheads="1"/>
          </p:cNvSpPr>
          <p:nvPr/>
        </p:nvSpPr>
        <p:spPr bwMode="auto">
          <a:xfrm>
            <a:off x="5492742" y="5994487"/>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46" name="Text Box 26">
            <a:extLst>
              <a:ext uri="{FF2B5EF4-FFF2-40B4-BE49-F238E27FC236}">
                <a16:creationId xmlns:a16="http://schemas.microsoft.com/office/drawing/2014/main" id="{3BFFBBF7-79A4-AC47-BA70-13A0769FEC32}"/>
              </a:ext>
            </a:extLst>
          </p:cNvPr>
          <p:cNvSpPr txBox="1">
            <a:spLocks noChangeArrowheads="1"/>
          </p:cNvSpPr>
          <p:nvPr/>
        </p:nvSpPr>
        <p:spPr bwMode="auto">
          <a:xfrm>
            <a:off x="4066421" y="6057221"/>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47" name="Text Box 38">
            <a:extLst>
              <a:ext uri="{FF2B5EF4-FFF2-40B4-BE49-F238E27FC236}">
                <a16:creationId xmlns:a16="http://schemas.microsoft.com/office/drawing/2014/main" id="{49A9C49B-3519-8740-892C-158CA4610EC2}"/>
              </a:ext>
            </a:extLst>
          </p:cNvPr>
          <p:cNvSpPr txBox="1">
            <a:spLocks noChangeArrowheads="1"/>
          </p:cNvSpPr>
          <p:nvPr/>
        </p:nvSpPr>
        <p:spPr bwMode="auto">
          <a:xfrm>
            <a:off x="6493586" y="5986428"/>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Tree>
    <p:extLst>
      <p:ext uri="{BB962C8B-B14F-4D97-AF65-F5344CB8AC3E}">
        <p14:creationId xmlns:p14="http://schemas.microsoft.com/office/powerpoint/2010/main" val="3450149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 2022</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4</a:t>
            </a:fld>
            <a:endParaRPr lang="en-US" sz="1200"/>
          </a:p>
        </p:txBody>
      </p:sp>
      <p:sp>
        <p:nvSpPr>
          <p:cNvPr id="4101" name="Rectangle 4"/>
          <p:cNvSpPr>
            <a:spLocks noGrp="1" noChangeArrowheads="1"/>
          </p:cNvSpPr>
          <p:nvPr>
            <p:ph type="title"/>
          </p:nvPr>
        </p:nvSpPr>
        <p:spPr>
          <a:xfrm>
            <a:off x="684028" y="286020"/>
            <a:ext cx="8077200" cy="1066800"/>
          </a:xfrm>
        </p:spPr>
        <p:txBody>
          <a:bodyPr/>
          <a:lstStyle/>
          <a:p>
            <a:pPr>
              <a:defRPr/>
            </a:pPr>
            <a:r>
              <a:rPr lang="en-US" sz="3200" b="1" dirty="0"/>
              <a:t>802.15 WG Administrative</a:t>
            </a:r>
          </a:p>
        </p:txBody>
      </p:sp>
      <p:sp>
        <p:nvSpPr>
          <p:cNvPr id="5126" name="Rectangle 3"/>
          <p:cNvSpPr>
            <a:spLocks noGrp="1" noChangeArrowheads="1"/>
          </p:cNvSpPr>
          <p:nvPr>
            <p:ph type="body" sz="half" idx="1"/>
          </p:nvPr>
        </p:nvSpPr>
        <p:spPr>
          <a:xfrm>
            <a:off x="304800" y="1060721"/>
            <a:ext cx="8305800" cy="5414692"/>
          </a:xfrm>
        </p:spPr>
        <p:txBody>
          <a:bodyPr/>
          <a:lstStyle/>
          <a:p>
            <a:pPr marL="1487488" indent="-635000" fontAlgn="b">
              <a:lnSpc>
                <a:spcPct val="80000"/>
              </a:lnSpc>
              <a:spcAft>
                <a:spcPts val="600"/>
              </a:spcAft>
              <a:buFontTx/>
              <a:buNone/>
              <a:defRPr/>
            </a:pPr>
            <a:r>
              <a:rPr lang="en-US" sz="2400" kern="1200" dirty="0">
                <a:latin typeface="Arial Rounded MT Bold" pitchFamily="34" charset="0"/>
                <a:cs typeface="Arial" charset="0"/>
              </a:rPr>
              <a:t>Voting members:			129</a:t>
            </a:r>
          </a:p>
          <a:p>
            <a:pPr marL="1487488" indent="-635000" fontAlgn="b">
              <a:lnSpc>
                <a:spcPct val="80000"/>
              </a:lnSpc>
              <a:spcAft>
                <a:spcPts val="600"/>
              </a:spcAft>
              <a:buFontTx/>
              <a:buNone/>
              <a:defRPr/>
            </a:pPr>
            <a:r>
              <a:rPr lang="en-US" sz="2400" kern="1200" dirty="0">
                <a:latin typeface="Arial Rounded MT Bold" pitchFamily="34" charset="0"/>
                <a:cs typeface="Arial" charset="0"/>
              </a:rPr>
              <a:t>Nearly voting members:		16</a:t>
            </a:r>
          </a:p>
          <a:p>
            <a:pPr marL="1487488" indent="-635000" fontAlgn="b">
              <a:lnSpc>
                <a:spcPct val="80000"/>
              </a:lnSpc>
              <a:spcAft>
                <a:spcPts val="600"/>
              </a:spcAft>
              <a:buFontTx/>
              <a:buNone/>
              <a:defRPr/>
            </a:pPr>
            <a:r>
              <a:rPr lang="en-US" sz="2400" kern="1200" dirty="0">
                <a:latin typeface="Arial Rounded MT Bold" pitchFamily="34" charset="0"/>
                <a:cs typeface="Arial" charset="0"/>
              </a:rPr>
              <a:t>Aspirant voting member:		26</a:t>
            </a:r>
            <a:endParaRPr lang="en-US" sz="2400" dirty="0">
              <a:latin typeface="Arial Rounded MT Bold" pitchFamily="34" charset="0"/>
              <a:cs typeface="Arial" charset="0"/>
            </a:endParaRPr>
          </a:p>
          <a:p>
            <a:pPr marL="609600" indent="-609600" fontAlgn="b">
              <a:lnSpc>
                <a:spcPct val="80000"/>
              </a:lnSpc>
              <a:spcAft>
                <a:spcPts val="600"/>
              </a:spcAft>
              <a:buFontTx/>
              <a:buNone/>
              <a:defRPr/>
            </a:pPr>
            <a:r>
              <a:rPr lang="en-US" sz="2400" dirty="0">
                <a:latin typeface="Arial Rounded MT Bold" pitchFamily="34" charset="0"/>
                <a:cs typeface="Arial" charset="0"/>
              </a:rPr>
              <a:t>Note: 802.15 Officer election nominations and election will happen before March</a:t>
            </a:r>
          </a:p>
          <a:p>
            <a:pPr marL="609600" indent="-609600" fontAlgn="b">
              <a:lnSpc>
                <a:spcPct val="80000"/>
              </a:lnSpc>
              <a:spcAft>
                <a:spcPts val="600"/>
              </a:spcAft>
              <a:buFontTx/>
              <a:buNone/>
              <a:defRPr/>
            </a:pPr>
            <a:endParaRPr lang="en-US" sz="2000" dirty="0">
              <a:latin typeface="Arial Rounded MT Bold" pitchFamily="34" charset="0"/>
              <a:cs typeface="Arial" charset="0"/>
            </a:endParaRPr>
          </a:p>
          <a:p>
            <a:pPr marL="609600" indent="-609600" fontAlgn="b">
              <a:lnSpc>
                <a:spcPct val="80000"/>
              </a:lnSpc>
              <a:spcAft>
                <a:spcPts val="600"/>
              </a:spcAft>
              <a:buFontTx/>
              <a:buNone/>
              <a:defRPr/>
            </a:pPr>
            <a:r>
              <a:rPr lang="en-US" sz="2000" dirty="0">
                <a:latin typeface="Arial Rounded MT Bold" pitchFamily="34" charset="0"/>
                <a:cs typeface="Arial" charset="0"/>
              </a:rPr>
              <a:t>STRAW POLL for May Interim Session, May 8-13, 2022 Warsaw Marriott, Poland (anybody can vote)</a:t>
            </a:r>
          </a:p>
          <a:p>
            <a:pPr marL="609600" indent="-609600" fontAlgn="b">
              <a:lnSpc>
                <a:spcPct val="80000"/>
              </a:lnSpc>
              <a:spcAft>
                <a:spcPts val="600"/>
              </a:spcAft>
              <a:buFontTx/>
              <a:buAutoNum type="arabicPeriod"/>
              <a:defRPr/>
            </a:pPr>
            <a:r>
              <a:rPr lang="en-US" sz="2000" dirty="0">
                <a:latin typeface="Arial Rounded MT Bold" pitchFamily="34" charset="0"/>
                <a:cs typeface="Arial" charset="0"/>
              </a:rPr>
              <a:t>If the 2022 May Interim Session is held in Warsaw, Poland as an in-person only session, will you attend?  Yes/No</a:t>
            </a:r>
          </a:p>
          <a:p>
            <a:pPr marL="609600" indent="-609600" fontAlgn="b">
              <a:lnSpc>
                <a:spcPct val="80000"/>
              </a:lnSpc>
              <a:spcAft>
                <a:spcPts val="600"/>
              </a:spcAft>
              <a:buFontTx/>
              <a:buAutoNum type="arabicPeriod"/>
              <a:defRPr/>
            </a:pPr>
            <a:r>
              <a:rPr lang="en-US" sz="2000" dirty="0">
                <a:latin typeface="Arial Rounded MT Bold" pitchFamily="34" charset="0"/>
                <a:cs typeface="Arial" charset="0"/>
              </a:rPr>
              <a:t>If the 2022 May Interim Session is held in Warsaw, Poland as a mixed-mode session, will you attend:</a:t>
            </a:r>
          </a:p>
          <a:p>
            <a:pPr marL="1009650" lvl="1" indent="-609600" fontAlgn="b">
              <a:lnSpc>
                <a:spcPct val="80000"/>
              </a:lnSpc>
              <a:spcAft>
                <a:spcPts val="600"/>
              </a:spcAft>
              <a:buFont typeface="+mj-lt"/>
              <a:buAutoNum type="alphaLcPeriod"/>
              <a:defRPr/>
            </a:pPr>
            <a:r>
              <a:rPr lang="en-US" sz="1600" dirty="0">
                <a:latin typeface="Arial Rounded MT Bold" pitchFamily="34" charset="0"/>
                <a:cs typeface="Arial" charset="0"/>
              </a:rPr>
              <a:t>Attend In-person</a:t>
            </a:r>
          </a:p>
          <a:p>
            <a:pPr marL="1009650" lvl="1" indent="-609600" fontAlgn="b">
              <a:lnSpc>
                <a:spcPct val="80000"/>
              </a:lnSpc>
              <a:spcAft>
                <a:spcPts val="600"/>
              </a:spcAft>
              <a:buFont typeface="+mj-lt"/>
              <a:buAutoNum type="alphaLcPeriod"/>
              <a:defRPr/>
            </a:pPr>
            <a:r>
              <a:rPr lang="en-US" sz="1600" dirty="0">
                <a:latin typeface="Arial Rounded MT Bold" pitchFamily="34" charset="0"/>
                <a:cs typeface="Arial" charset="0"/>
              </a:rPr>
              <a:t>Attend Virtually (remotely)</a:t>
            </a:r>
          </a:p>
          <a:p>
            <a:pPr marL="1009650" lvl="1" indent="-609600" fontAlgn="b">
              <a:lnSpc>
                <a:spcPct val="80000"/>
              </a:lnSpc>
              <a:spcAft>
                <a:spcPts val="600"/>
              </a:spcAft>
              <a:buFont typeface="+mj-lt"/>
              <a:buAutoNum type="alphaLcPeriod"/>
              <a:defRPr/>
            </a:pPr>
            <a:r>
              <a:rPr lang="en-US" sz="1600" dirty="0">
                <a:latin typeface="Arial Rounded MT Bold" pitchFamily="34" charset="0"/>
                <a:cs typeface="Arial" charset="0"/>
              </a:rPr>
              <a:t>Will not attend interim </a:t>
            </a:r>
            <a:endParaRPr lang="en-US" sz="1800" dirty="0">
              <a:latin typeface="Arial Rounded MT Bold" pitchFamily="34" charset="0"/>
              <a:cs typeface="Arial" charset="0"/>
            </a:endParaRP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193549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 2022</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5</a:t>
            </a:fld>
            <a:endParaRPr lang="en-US" sz="1200"/>
          </a:p>
        </p:txBody>
      </p:sp>
      <p:sp>
        <p:nvSpPr>
          <p:cNvPr id="4101" name="Rectangle 4"/>
          <p:cNvSpPr>
            <a:spLocks noGrp="1" noChangeArrowheads="1"/>
          </p:cNvSpPr>
          <p:nvPr>
            <p:ph type="title"/>
          </p:nvPr>
        </p:nvSpPr>
        <p:spPr>
          <a:xfrm>
            <a:off x="684028" y="286020"/>
            <a:ext cx="8077200" cy="1066800"/>
          </a:xfrm>
        </p:spPr>
        <p:txBody>
          <a:bodyPr/>
          <a:lstStyle/>
          <a:p>
            <a:pPr>
              <a:defRPr/>
            </a:pPr>
            <a:r>
              <a:rPr lang="en-US" sz="3200" dirty="0"/>
              <a:t>802.15 WG Subgroups/Objectives</a:t>
            </a:r>
          </a:p>
        </p:txBody>
      </p:sp>
      <p:sp>
        <p:nvSpPr>
          <p:cNvPr id="5126" name="Rectangle 3"/>
          <p:cNvSpPr>
            <a:spLocks noGrp="1" noChangeArrowheads="1"/>
          </p:cNvSpPr>
          <p:nvPr>
            <p:ph type="body" sz="half" idx="1"/>
          </p:nvPr>
        </p:nvSpPr>
        <p:spPr>
          <a:xfrm>
            <a:off x="126234" y="1535382"/>
            <a:ext cx="9051925" cy="3570018"/>
          </a:xfrm>
        </p:spPr>
        <p:txBody>
          <a:bodyPr/>
          <a:lstStyle/>
          <a:p>
            <a:pPr marL="609600" indent="-609600" fontAlgn="b">
              <a:lnSpc>
                <a:spcPct val="80000"/>
              </a:lnSpc>
              <a:spcAft>
                <a:spcPts val="600"/>
              </a:spcAft>
              <a:buFontTx/>
              <a:buNone/>
              <a:defRPr/>
            </a:pPr>
            <a:r>
              <a:rPr lang="en-US" sz="2000" kern="1200" dirty="0">
                <a:latin typeface="Arial Rounded MT Bold" pitchFamily="34" charset="0"/>
                <a:cs typeface="Arial" charset="0"/>
              </a:rPr>
              <a:t>TG 4/Cor1 – 802.15.4-2020 Corrigenda</a:t>
            </a:r>
          </a:p>
          <a:p>
            <a:pPr marL="644525" indent="-644525" fontAlgn="b">
              <a:lnSpc>
                <a:spcPct val="80000"/>
              </a:lnSpc>
              <a:spcAft>
                <a:spcPts val="600"/>
              </a:spcAft>
              <a:buFontTx/>
              <a:buNone/>
              <a:tabLst>
                <a:tab pos="446088" algn="l"/>
              </a:tabLst>
              <a:defRPr/>
            </a:pPr>
            <a:r>
              <a:rPr lang="en-US" sz="2000" kern="1200" dirty="0">
                <a:latin typeface="Arial Rounded MT Bold" pitchFamily="34" charset="0"/>
                <a:cs typeface="Arial" charset="0"/>
              </a:rPr>
              <a:t>	Objective: correction of errors, inconsistencies, and ambiguities </a:t>
            </a:r>
          </a:p>
          <a:p>
            <a:pPr marL="644525" indent="-644525" fontAlgn="b">
              <a:lnSpc>
                <a:spcPct val="80000"/>
              </a:lnSpc>
              <a:spcAft>
                <a:spcPts val="600"/>
              </a:spcAft>
              <a:buFontTx/>
              <a:buNone/>
              <a:tabLst>
                <a:tab pos="446088" algn="l"/>
              </a:tabLst>
              <a:defRPr/>
            </a:pPr>
            <a:r>
              <a:rPr lang="en-US" sz="2000" kern="1200" dirty="0">
                <a:latin typeface="Arial Rounded MT Bold" pitchFamily="34" charset="0"/>
                <a:cs typeface="Arial" charset="0"/>
              </a:rPr>
              <a:t>TG 4aa – Japanese Rate Enhancement (JRE) amendment</a:t>
            </a:r>
          </a:p>
          <a:p>
            <a:pPr marL="457200" indent="-457200" fontAlgn="b">
              <a:lnSpc>
                <a:spcPct val="80000"/>
              </a:lnSpc>
              <a:spcAft>
                <a:spcPts val="600"/>
              </a:spcAft>
              <a:buFontTx/>
              <a:buNone/>
              <a:tabLst>
                <a:tab pos="446088" algn="l"/>
              </a:tabLst>
              <a:defRPr/>
            </a:pPr>
            <a:r>
              <a:rPr lang="en-US" sz="2000" kern="1200" dirty="0">
                <a:latin typeface="Arial Rounded MT Bold" pitchFamily="34" charset="0"/>
                <a:cs typeface="Arial" charset="0"/>
              </a:rPr>
              <a:t>	Objective: data rate extensions for the SUN FSK modulation and channel parameters focusing on the Japanese frequency band</a:t>
            </a:r>
          </a:p>
          <a:p>
            <a:pPr marL="644525" indent="-644525" fontAlgn="b">
              <a:lnSpc>
                <a:spcPct val="80000"/>
              </a:lnSpc>
              <a:spcAft>
                <a:spcPts val="600"/>
              </a:spcAft>
              <a:buFontTx/>
              <a:buNone/>
              <a:tabLst>
                <a:tab pos="446088" algn="l"/>
              </a:tabLst>
              <a:defRPr/>
            </a:pPr>
            <a:r>
              <a:rPr lang="en-US" sz="2000" dirty="0">
                <a:latin typeface="Arial Rounded MT Bold" pitchFamily="34" charset="0"/>
                <a:cs typeface="Arial" charset="0"/>
              </a:rPr>
              <a:t>TG 4ab </a:t>
            </a:r>
            <a:r>
              <a:rPr lang="en-US" sz="2000" kern="1200" dirty="0">
                <a:latin typeface="Arial Rounded MT Bold" pitchFamily="34" charset="0"/>
                <a:cs typeface="Arial" charset="0"/>
              </a:rPr>
              <a:t>– Next Generation Ultra </a:t>
            </a:r>
            <a:r>
              <a:rPr lang="en-US" sz="2000" kern="1200" dirty="0" err="1">
                <a:latin typeface="Arial Rounded MT Bold" pitchFamily="34" charset="0"/>
                <a:cs typeface="Arial" charset="0"/>
              </a:rPr>
              <a:t>WideBand</a:t>
            </a:r>
            <a:r>
              <a:rPr lang="en-US" sz="2000" kern="1200" dirty="0">
                <a:latin typeface="Arial Rounded MT Bold" pitchFamily="34" charset="0"/>
                <a:cs typeface="Arial" charset="0"/>
              </a:rPr>
              <a:t> (UWB-NG) amendment</a:t>
            </a:r>
          </a:p>
          <a:p>
            <a:pPr marL="644525" indent="-644525" fontAlgn="b">
              <a:lnSpc>
                <a:spcPct val="80000"/>
              </a:lnSpc>
              <a:spcAft>
                <a:spcPts val="600"/>
              </a:spcAft>
              <a:buFontTx/>
              <a:buNone/>
              <a:tabLst>
                <a:tab pos="446088" algn="l"/>
              </a:tabLst>
              <a:defRPr/>
            </a:pPr>
            <a:r>
              <a:rPr lang="en-US" sz="2000" kern="1200" dirty="0">
                <a:latin typeface="Arial Rounded MT Bold" pitchFamily="34" charset="0"/>
                <a:cs typeface="Arial" charset="0"/>
              </a:rPr>
              <a:t>	Objective: enhancements to 802.15.4 Ultra Wideband (UWB) physical layers (PHYs) media access control (MAC), and associated ranging techniques while retaining backward compatibility with enhanced ranging capable devices (ERDEVs).</a:t>
            </a:r>
            <a:endParaRPr lang="en-US" sz="2000" dirty="0">
              <a:latin typeface="Arial Rounded MT Bold" pitchFamily="34" charset="0"/>
              <a:cs typeface="Arial" charset="0"/>
            </a:endParaRP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4099021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 2022</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6</a:t>
            </a:fld>
            <a:endParaRPr lang="en-US" sz="1200"/>
          </a:p>
        </p:txBody>
      </p:sp>
      <p:sp>
        <p:nvSpPr>
          <p:cNvPr id="4101" name="Rectangle 4"/>
          <p:cNvSpPr>
            <a:spLocks noGrp="1" noChangeArrowheads="1"/>
          </p:cNvSpPr>
          <p:nvPr>
            <p:ph type="title"/>
          </p:nvPr>
        </p:nvSpPr>
        <p:spPr>
          <a:xfrm>
            <a:off x="685800" y="242888"/>
            <a:ext cx="8077200" cy="1066800"/>
          </a:xfrm>
        </p:spPr>
        <p:txBody>
          <a:bodyPr/>
          <a:lstStyle/>
          <a:p>
            <a:pPr>
              <a:defRPr/>
            </a:pPr>
            <a:r>
              <a:rPr lang="en-US" sz="3200" dirty="0"/>
              <a:t>802.15 WG Subgroups/Objectives</a:t>
            </a:r>
          </a:p>
        </p:txBody>
      </p:sp>
      <p:sp>
        <p:nvSpPr>
          <p:cNvPr id="5126" name="Rectangle 3"/>
          <p:cNvSpPr>
            <a:spLocks noGrp="1" noChangeArrowheads="1"/>
          </p:cNvSpPr>
          <p:nvPr>
            <p:ph type="body" sz="half" idx="1"/>
          </p:nvPr>
        </p:nvSpPr>
        <p:spPr>
          <a:xfrm>
            <a:off x="102961" y="1458686"/>
            <a:ext cx="8660039" cy="4713514"/>
          </a:xfrm>
        </p:spPr>
        <p:txBody>
          <a:bodyPr/>
          <a:lstStyle/>
          <a:p>
            <a:pPr marL="609600" indent="-609600" fontAlgn="b">
              <a:lnSpc>
                <a:spcPct val="80000"/>
              </a:lnSpc>
              <a:spcAft>
                <a:spcPts val="600"/>
              </a:spcAft>
              <a:buNone/>
              <a:defRPr/>
            </a:pPr>
            <a:r>
              <a:rPr lang="en-US" sz="2000" dirty="0">
                <a:latin typeface="Arial Rounded MT Bold" pitchFamily="34" charset="0"/>
                <a:cs typeface="Arial" charset="0"/>
              </a:rPr>
              <a:t>TG 3ma – Revision a, Maintenance (ma)</a:t>
            </a:r>
          </a:p>
          <a:p>
            <a:pPr marL="609600" indent="-609600" fontAlgn="b">
              <a:lnSpc>
                <a:spcPct val="80000"/>
              </a:lnSpc>
              <a:spcBef>
                <a:spcPts val="0"/>
              </a:spcBef>
              <a:spcAft>
                <a:spcPts val="600"/>
              </a:spcAft>
              <a:buNone/>
              <a:defRPr/>
            </a:pPr>
            <a:r>
              <a:rPr lang="en-US" sz="2000" dirty="0">
                <a:latin typeface="Arial Rounded MT Bold" pitchFamily="34" charset="0"/>
                <a:cs typeface="Arial" charset="0"/>
              </a:rPr>
              <a:t>	Objective: revision for 802.15.3, extension of the frequency range to 300 GHz and review the 802.1D references and replace them with 802.1Q as appropriate</a:t>
            </a:r>
          </a:p>
          <a:p>
            <a:pPr marL="609600" indent="-609600" fontAlgn="b">
              <a:lnSpc>
                <a:spcPct val="80000"/>
              </a:lnSpc>
              <a:spcAft>
                <a:spcPts val="600"/>
              </a:spcAft>
              <a:buNone/>
              <a:defRPr/>
            </a:pPr>
            <a:r>
              <a:rPr lang="en-US" sz="2000" dirty="0">
                <a:latin typeface="Arial Rounded MT Bold" pitchFamily="34" charset="0"/>
                <a:cs typeface="Arial" charset="0"/>
              </a:rPr>
              <a:t>TG 6a </a:t>
            </a:r>
            <a:r>
              <a:rPr lang="en-US" sz="2000" kern="1200" dirty="0">
                <a:latin typeface="Arial Rounded MT Bold" pitchFamily="34" charset="0"/>
                <a:cs typeface="Arial" charset="0"/>
              </a:rPr>
              <a:t>– Enhanced Dependability Body Area Network (ED-BAN)</a:t>
            </a:r>
          </a:p>
          <a:p>
            <a:pPr marL="609600" indent="-609600" fontAlgn="b">
              <a:lnSpc>
                <a:spcPct val="80000"/>
              </a:lnSpc>
              <a:spcAft>
                <a:spcPts val="600"/>
              </a:spcAft>
              <a:buNone/>
              <a:defRPr/>
            </a:pPr>
            <a:r>
              <a:rPr lang="en-US" sz="2000" kern="1200" dirty="0">
                <a:latin typeface="Arial Rounded MT Bold" pitchFamily="34" charset="0"/>
                <a:cs typeface="Arial" charset="0"/>
              </a:rPr>
              <a:t>	Objective: enhancements to the BAN Ultra Wideband (UWB) physical layer (PHY) and media access control (MAC) to support enhanced dependability to a human BAN (HBAN) and adds support for vehicle body area networks (VBAN), a coordinator in a vehicle with devices around the vehicular cabin</a:t>
            </a:r>
            <a:endParaRPr lang="en-US" sz="20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7a </a:t>
            </a:r>
            <a:r>
              <a:rPr lang="en-US" sz="2000" kern="1200" dirty="0">
                <a:latin typeface="Arial Rounded MT Bold" pitchFamily="34" charset="0"/>
                <a:cs typeface="Arial" charset="0"/>
              </a:rPr>
              <a:t>–</a:t>
            </a:r>
            <a:r>
              <a:rPr lang="en-US" sz="2000" dirty="0">
                <a:latin typeface="Arial Rounded MT Bold" pitchFamily="34" charset="0"/>
                <a:cs typeface="Arial" charset="0"/>
              </a:rPr>
              <a:t> Optical Camera Communication (OCC)</a:t>
            </a:r>
          </a:p>
          <a:p>
            <a:pPr marL="609600" indent="-609600" fontAlgn="b">
              <a:lnSpc>
                <a:spcPct val="80000"/>
              </a:lnSpc>
              <a:spcAft>
                <a:spcPts val="600"/>
              </a:spcAft>
              <a:buNone/>
              <a:defRPr/>
            </a:pPr>
            <a:r>
              <a:rPr lang="en-US" sz="2000" dirty="0">
                <a:latin typeface="Arial Rounded MT Bold" pitchFamily="34" charset="0"/>
                <a:cs typeface="Arial" charset="0"/>
              </a:rPr>
              <a:t>	Objective: high-rate OCC Physical Layer (PHY) using light wavelengths from 10 000 nm to 190 nm delivering data rates up to 100 Mb/s for point-to-point and point-to-multipoint communication. </a:t>
            </a: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829197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 2022</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7</a:t>
            </a:fld>
            <a:endParaRPr lang="en-US" sz="1200"/>
          </a:p>
        </p:txBody>
      </p:sp>
      <p:sp>
        <p:nvSpPr>
          <p:cNvPr id="4101" name="Rectangle 4"/>
          <p:cNvSpPr>
            <a:spLocks noGrp="1" noChangeArrowheads="1"/>
          </p:cNvSpPr>
          <p:nvPr>
            <p:ph type="title"/>
          </p:nvPr>
        </p:nvSpPr>
        <p:spPr>
          <a:xfrm>
            <a:off x="684028" y="286020"/>
            <a:ext cx="8077200" cy="1066800"/>
          </a:xfrm>
        </p:spPr>
        <p:txBody>
          <a:bodyPr/>
          <a:lstStyle/>
          <a:p>
            <a:pPr>
              <a:defRPr/>
            </a:pPr>
            <a:r>
              <a:rPr lang="en-US" sz="3200" dirty="0"/>
              <a:t>802.15 WG Subgroups/Objectives</a:t>
            </a:r>
          </a:p>
        </p:txBody>
      </p:sp>
      <p:sp>
        <p:nvSpPr>
          <p:cNvPr id="5126" name="Rectangle 3"/>
          <p:cNvSpPr>
            <a:spLocks noGrp="1" noChangeArrowheads="1"/>
          </p:cNvSpPr>
          <p:nvPr>
            <p:ph type="body" sz="half" idx="1"/>
          </p:nvPr>
        </p:nvSpPr>
        <p:spPr>
          <a:xfrm>
            <a:off x="84137" y="1339851"/>
            <a:ext cx="9051925"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TG 13 – Multi-Gigabit/sec Optical Wireless Communication (MG-OWC)</a:t>
            </a:r>
          </a:p>
          <a:p>
            <a:pPr marL="609600" indent="-609600" fontAlgn="b">
              <a:lnSpc>
                <a:spcPct val="80000"/>
              </a:lnSpc>
              <a:spcAft>
                <a:spcPts val="0"/>
              </a:spcAft>
              <a:buNone/>
              <a:defRPr/>
            </a:pPr>
            <a:r>
              <a:rPr lang="en-US" sz="2000" kern="1200" dirty="0">
                <a:latin typeface="Arial Rounded MT Bold" pitchFamily="34" charset="0"/>
                <a:cs typeface="Arial" charset="0"/>
              </a:rPr>
              <a:t>	Objective: define OWC specifications to enable high data rate transfer among end points at rates up to 10 Gb/s and ranges up to 200 m unrestricted line of site</a:t>
            </a:r>
          </a:p>
          <a:p>
            <a:pPr marL="609600" indent="-609600" fontAlgn="b">
              <a:lnSpc>
                <a:spcPct val="80000"/>
              </a:lnSpc>
              <a:spcAft>
                <a:spcPts val="0"/>
              </a:spcAft>
              <a:buNone/>
              <a:defRPr/>
            </a:pPr>
            <a:r>
              <a:rPr lang="en-US" sz="2000" kern="1200" dirty="0">
                <a:latin typeface="Arial Rounded MT Bold" pitchFamily="34" charset="0"/>
                <a:cs typeface="Arial" charset="0"/>
              </a:rPr>
              <a:t>TG 14 – Impulse Radio Ultra Wideband Wireless Ad Hoc Networks (UWB-AHN)</a:t>
            </a:r>
          </a:p>
          <a:p>
            <a:pPr marL="609600" indent="-609600" fontAlgn="b">
              <a:lnSpc>
                <a:spcPct val="80000"/>
              </a:lnSpc>
              <a:spcAft>
                <a:spcPts val="0"/>
              </a:spcAft>
              <a:buNone/>
              <a:defRPr/>
            </a:pPr>
            <a:r>
              <a:rPr lang="en-US" sz="2000" kern="1200" dirty="0">
                <a:latin typeface="Arial Rounded MT Bold" pitchFamily="34" charset="0"/>
                <a:cs typeface="Arial" charset="0"/>
              </a:rPr>
              <a:t>	Objective: focused on impulse radio (IR) Ultra Wideband (UWB) PHY and MAC providing precision ranging capability that is accurate to the centimeter level by including (via. referencing) the 802.15.4 IR UWB functionality into a simple focused specification</a:t>
            </a:r>
          </a:p>
          <a:p>
            <a:pPr marL="609600" indent="-609600" fontAlgn="b">
              <a:lnSpc>
                <a:spcPct val="80000"/>
              </a:lnSpc>
              <a:spcAft>
                <a:spcPts val="0"/>
              </a:spcAft>
              <a:buNone/>
              <a:defRPr/>
            </a:pPr>
            <a:r>
              <a:rPr lang="en-US" sz="2000" kern="1200" dirty="0">
                <a:latin typeface="Arial Rounded MT Bold" pitchFamily="34" charset="0"/>
                <a:cs typeface="Arial" charset="0"/>
              </a:rPr>
              <a:t>TG 15 –Narrow Band Ad Hoc Networks (NB-AHN)</a:t>
            </a:r>
          </a:p>
          <a:p>
            <a:pPr marL="609600" indent="-609600" fontAlgn="b">
              <a:lnSpc>
                <a:spcPct val="80000"/>
              </a:lnSpc>
              <a:spcAft>
                <a:spcPts val="600"/>
              </a:spcAft>
              <a:buNone/>
              <a:defRPr/>
            </a:pPr>
            <a:r>
              <a:rPr lang="en-US" sz="2000" kern="1200" dirty="0">
                <a:latin typeface="Arial Rounded MT Bold" pitchFamily="34" charset="0"/>
                <a:cs typeface="Arial" charset="0"/>
              </a:rPr>
              <a:t>	Objective: focused on narrow band ad hoc network PHY and MAC by including (via referencing) functionality and features of 802.15.4 into a simple focused specification</a:t>
            </a:r>
          </a:p>
          <a:p>
            <a:pPr marL="609600" indent="-609600" fontAlgn="b">
              <a:lnSpc>
                <a:spcPct val="80000"/>
              </a:lnSpc>
              <a:buNone/>
              <a:defRPr/>
            </a:pPr>
            <a:r>
              <a:rPr lang="en-US" sz="2000" kern="1200" dirty="0">
                <a:latin typeface="Arial Rounded MT Bold" pitchFamily="34" charset="0"/>
                <a:cs typeface="Arial" charset="0"/>
              </a:rPr>
              <a:t>TG 16t – Spectrum Characterization &amp; Occupancy Sensing (SC-OS)</a:t>
            </a:r>
          </a:p>
          <a:p>
            <a:pPr marL="609600" indent="-609600" fontAlgn="b">
              <a:lnSpc>
                <a:spcPct val="80000"/>
              </a:lnSpc>
              <a:buNone/>
              <a:defRPr/>
            </a:pPr>
            <a:r>
              <a:rPr lang="en-US" sz="2000" kern="1200" dirty="0">
                <a:latin typeface="Arial Rounded MT Bold" pitchFamily="34" charset="0"/>
                <a:cs typeface="Arial" charset="0"/>
              </a:rPr>
              <a:t>	Objective: specifies new PHY in licensed spectrum with channel bandwidths greater than or equal to 5 kHz and less than 100 kHz focusing on spectrum less than 2 GHz. </a:t>
            </a: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636979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 2022</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8</a:t>
            </a:fld>
            <a:endParaRPr lang="en-US" sz="1200"/>
          </a:p>
        </p:txBody>
      </p:sp>
      <p:sp>
        <p:nvSpPr>
          <p:cNvPr id="4101" name="Rectangle 4"/>
          <p:cNvSpPr>
            <a:spLocks noGrp="1" noChangeArrowheads="1"/>
          </p:cNvSpPr>
          <p:nvPr>
            <p:ph type="title"/>
          </p:nvPr>
        </p:nvSpPr>
        <p:spPr>
          <a:xfrm>
            <a:off x="684028" y="286020"/>
            <a:ext cx="8077200" cy="1066800"/>
          </a:xfrm>
        </p:spPr>
        <p:txBody>
          <a:bodyPr/>
          <a:lstStyle/>
          <a:p>
            <a:pPr>
              <a:defRPr/>
            </a:pPr>
            <a:r>
              <a:rPr lang="en-US" sz="3200" dirty="0"/>
              <a:t>802.15 WG Subgroups/Objectives</a:t>
            </a:r>
          </a:p>
        </p:txBody>
      </p:sp>
      <p:sp>
        <p:nvSpPr>
          <p:cNvPr id="5126" name="Rectangle 3"/>
          <p:cNvSpPr>
            <a:spLocks noGrp="1" noChangeArrowheads="1"/>
          </p:cNvSpPr>
          <p:nvPr>
            <p:ph type="body" sz="half" idx="1"/>
          </p:nvPr>
        </p:nvSpPr>
        <p:spPr>
          <a:xfrm>
            <a:off x="84137" y="1309469"/>
            <a:ext cx="9051925"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SC IETF – Internet Engineering Task Force standing committee</a:t>
            </a:r>
          </a:p>
          <a:p>
            <a:pPr marL="609600" indent="-609600" fontAlgn="b">
              <a:lnSpc>
                <a:spcPct val="80000"/>
              </a:lnSpc>
              <a:spcAft>
                <a:spcPts val="600"/>
              </a:spcAft>
              <a:buNone/>
              <a:defRPr/>
            </a:pPr>
            <a:r>
              <a:rPr lang="en-US" sz="2000" kern="1200" dirty="0">
                <a:latin typeface="Arial Rounded MT Bold" pitchFamily="34" charset="0"/>
                <a:cs typeface="Arial" charset="0"/>
              </a:rPr>
              <a:t>	Objective:  provides an 802.15 liaison to IETF for projects associated with 802.15 standards</a:t>
            </a:r>
          </a:p>
          <a:p>
            <a:pPr marL="609600" indent="-609600" fontAlgn="b">
              <a:lnSpc>
                <a:spcPct val="80000"/>
              </a:lnSpc>
              <a:spcAft>
                <a:spcPts val="0"/>
              </a:spcAft>
              <a:buNone/>
              <a:defRPr/>
            </a:pPr>
            <a:r>
              <a:rPr lang="en-US" sz="2000" kern="1200" dirty="0">
                <a:latin typeface="Arial Rounded MT Bold" pitchFamily="34" charset="0"/>
                <a:cs typeface="Arial" charset="0"/>
              </a:rPr>
              <a:t>SC THz – TeraHertz (THz)</a:t>
            </a:r>
          </a:p>
          <a:p>
            <a:pPr marL="609600" indent="-609600" fontAlgn="b">
              <a:lnSpc>
                <a:spcPct val="80000"/>
              </a:lnSpc>
              <a:spcAft>
                <a:spcPts val="600"/>
              </a:spcAft>
              <a:buNone/>
              <a:defRPr/>
            </a:pPr>
            <a:r>
              <a:rPr lang="en-US" sz="2000" kern="1200" dirty="0">
                <a:latin typeface="Arial Rounded MT Bold" pitchFamily="34" charset="0"/>
                <a:cs typeface="Arial" charset="0"/>
              </a:rPr>
              <a:t>	Objective:  follow the developments of THz communications, follow and provide input to the regulatory framework for THz Communications in close cooperation IEEE 802.18 TAG, trigger the start of projects to amend existing and develop new standards for THz Communications</a:t>
            </a:r>
          </a:p>
          <a:p>
            <a:pPr marL="609600" indent="-609600" fontAlgn="b">
              <a:lnSpc>
                <a:spcPct val="80000"/>
              </a:lnSpc>
              <a:spcAft>
                <a:spcPts val="0"/>
              </a:spcAft>
              <a:buNone/>
              <a:defRPr/>
            </a:pPr>
            <a:r>
              <a:rPr lang="en-US" sz="2000" kern="1200" dirty="0">
                <a:latin typeface="Arial Rounded MT Bold" pitchFamily="34" charset="0"/>
                <a:cs typeface="Arial" charset="0"/>
              </a:rPr>
              <a:t>SC Maintenance/Rules</a:t>
            </a:r>
          </a:p>
          <a:p>
            <a:pPr marL="609600" indent="-609600" fontAlgn="b">
              <a:lnSpc>
                <a:spcPct val="80000"/>
              </a:lnSpc>
              <a:spcAft>
                <a:spcPts val="600"/>
              </a:spcAft>
              <a:buNone/>
              <a:defRPr/>
            </a:pPr>
            <a:r>
              <a:rPr lang="en-US" sz="2000" kern="1200" dirty="0">
                <a:latin typeface="Arial Rounded MT Bold" pitchFamily="34" charset="0"/>
                <a:cs typeface="Arial" charset="0"/>
              </a:rPr>
              <a:t>	Objective:  review errors noted in published standards providing a response/proposal to the 802.15 WG; review the 802.15 WG operations manual and suggest changes to 802.15 WG.</a:t>
            </a:r>
          </a:p>
          <a:p>
            <a:pPr marL="609600" indent="-609600" fontAlgn="b">
              <a:lnSpc>
                <a:spcPct val="80000"/>
              </a:lnSpc>
              <a:spcAft>
                <a:spcPts val="0"/>
              </a:spcAft>
              <a:buNone/>
              <a:defRPr/>
            </a:pPr>
            <a:r>
              <a:rPr lang="en-US" sz="2000" kern="1200" dirty="0">
                <a:latin typeface="Arial Rounded MT Bold" pitchFamily="34" charset="0"/>
                <a:cs typeface="Arial" charset="0"/>
              </a:rPr>
              <a:t>SC WNG – Wireless Next Generation (WNG) </a:t>
            </a:r>
          </a:p>
          <a:p>
            <a:pPr marL="609600" indent="-609600" fontAlgn="b">
              <a:lnSpc>
                <a:spcPct val="80000"/>
              </a:lnSpc>
              <a:spcAft>
                <a:spcPts val="600"/>
              </a:spcAft>
              <a:buNone/>
              <a:defRPr/>
            </a:pPr>
            <a:r>
              <a:rPr lang="en-US" sz="2000" kern="1200" dirty="0">
                <a:latin typeface="Arial Rounded MT Bold" pitchFamily="34" charset="0"/>
                <a:cs typeface="Arial" charset="0"/>
              </a:rPr>
              <a:t>	Objective:  provides an opportunity to individuals to make technical presentations to the 802.15 WG on new technologies and/or proposals for new projects</a:t>
            </a: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903400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Jan 2022</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9</a:t>
            </a:fld>
            <a:endParaRPr lang="en-US" sz="1200"/>
          </a:p>
        </p:txBody>
      </p:sp>
      <p:sp>
        <p:nvSpPr>
          <p:cNvPr id="4101" name="Rectangle 4"/>
          <p:cNvSpPr>
            <a:spLocks noGrp="1" noChangeArrowheads="1"/>
          </p:cNvSpPr>
          <p:nvPr>
            <p:ph type="title"/>
          </p:nvPr>
        </p:nvSpPr>
        <p:spPr>
          <a:xfrm>
            <a:off x="684028" y="286020"/>
            <a:ext cx="8077200" cy="1066800"/>
          </a:xfrm>
        </p:spPr>
        <p:txBody>
          <a:bodyPr/>
          <a:lstStyle/>
          <a:p>
            <a:pPr>
              <a:defRPr/>
            </a:pPr>
            <a:r>
              <a:rPr lang="en-US" sz="3200" dirty="0"/>
              <a:t>Session Objectives Jan 18 - 26, 2022</a:t>
            </a:r>
          </a:p>
        </p:txBody>
      </p:sp>
      <p:sp>
        <p:nvSpPr>
          <p:cNvPr id="5126" name="Rectangle 3"/>
          <p:cNvSpPr>
            <a:spLocks noGrp="1" noChangeArrowheads="1"/>
          </p:cNvSpPr>
          <p:nvPr>
            <p:ph type="body" sz="half" idx="1"/>
          </p:nvPr>
        </p:nvSpPr>
        <p:spPr>
          <a:xfrm>
            <a:off x="138205" y="1157288"/>
            <a:ext cx="8867590" cy="5097905"/>
          </a:xfrm>
        </p:spPr>
        <p:txBody>
          <a:bodyPr/>
          <a:lstStyle/>
          <a:p>
            <a:pPr marL="0" indent="0" fontAlgn="b">
              <a:lnSpc>
                <a:spcPct val="80000"/>
              </a:lnSpc>
              <a:buNone/>
              <a:defRPr/>
            </a:pPr>
            <a:r>
              <a:rPr lang="en-US" sz="2800" dirty="0">
                <a:solidFill>
                  <a:srgbClr val="000000"/>
                </a:solidFill>
                <a:latin typeface="Arial Rounded MT Bold" pitchFamily="34" charset="0"/>
                <a:cs typeface="Arial" pitchFamily="34" charset="0"/>
              </a:rPr>
              <a:t>Task Group 3ma (Revision) (2 meeting slots)</a:t>
            </a:r>
          </a:p>
          <a:p>
            <a:pPr marL="644525" lvl="1" indent="-644525"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TG3ma Kick-Off, Officer election, draft project plan</a:t>
            </a:r>
          </a:p>
          <a:p>
            <a:pPr marL="857250" lvl="1" indent="-457200" fontAlgn="b">
              <a:lnSpc>
                <a:spcPct val="80000"/>
              </a:lnSpc>
              <a:buFont typeface="+mj-lt"/>
              <a:buAutoNum type="arabicPeriod"/>
              <a:defRPr/>
            </a:pPr>
            <a:endParaRPr lang="en-US" sz="2800" kern="1200" dirty="0">
              <a:latin typeface="Arial Rounded MT Bold" pitchFamily="34" charset="0"/>
              <a:cs typeface="Arial" charset="0"/>
            </a:endParaRPr>
          </a:p>
          <a:p>
            <a:pPr marL="609600" indent="-609600" fontAlgn="b">
              <a:lnSpc>
                <a:spcPct val="80000"/>
              </a:lnSpc>
              <a:buFontTx/>
              <a:buNone/>
              <a:defRPr/>
            </a:pPr>
            <a:r>
              <a:rPr lang="en-US" sz="2800" kern="1200" dirty="0">
                <a:latin typeface="Arial Rounded MT Bold" pitchFamily="34" charset="0"/>
                <a:cs typeface="Arial" charset="0"/>
              </a:rPr>
              <a:t>Task Group 4/Cor1 (2 meeting slots)</a:t>
            </a:r>
          </a:p>
          <a:p>
            <a:pPr marL="609600" indent="-609600" fontAlgn="b">
              <a:lnSpc>
                <a:spcPct val="80000"/>
              </a:lnSpc>
              <a:buFont typeface="+mj-lt"/>
              <a:buAutoNum type="arabicPeriod"/>
              <a:defRPr/>
            </a:pPr>
            <a:r>
              <a:rPr lang="en-US" sz="2400" kern="1200" dirty="0">
                <a:latin typeface="Arial Rounded MT Bold" pitchFamily="34" charset="0"/>
                <a:cs typeface="Arial" charset="0"/>
              </a:rPr>
              <a:t>Finishing working group Letter Ballot recirculation </a:t>
            </a:r>
          </a:p>
          <a:p>
            <a:pPr marL="609600" indent="-609600" fontAlgn="b">
              <a:lnSpc>
                <a:spcPct val="80000"/>
              </a:lnSpc>
              <a:buFont typeface="+mj-lt"/>
              <a:buAutoNum type="arabicPeriod"/>
              <a:defRPr/>
            </a:pPr>
            <a:r>
              <a:rPr lang="en-US" sz="2400" kern="1200" dirty="0">
                <a:latin typeface="Arial Rounded MT Bold" pitchFamily="34" charset="0"/>
                <a:cs typeface="Arial" charset="0"/>
              </a:rPr>
              <a:t>Preparing LB package for 802 EC to start SA Ballot</a:t>
            </a:r>
          </a:p>
          <a:p>
            <a:pPr marL="609600" indent="-609600" fontAlgn="b">
              <a:lnSpc>
                <a:spcPct val="80000"/>
              </a:lnSpc>
              <a:buFontTx/>
              <a:buNone/>
              <a:defRPr/>
            </a:pPr>
            <a:endParaRPr lang="en-US" sz="2400" kern="1200" dirty="0">
              <a:latin typeface="Arial Rounded MT Bold" pitchFamily="34" charset="0"/>
              <a:cs typeface="Arial" charset="0"/>
            </a:endParaRPr>
          </a:p>
          <a:p>
            <a:pPr marL="609600" indent="-609600" fontAlgn="b">
              <a:lnSpc>
                <a:spcPct val="80000"/>
              </a:lnSpc>
              <a:buFontTx/>
              <a:buNone/>
              <a:defRPr/>
            </a:pPr>
            <a:r>
              <a:rPr lang="en-US" sz="2800" kern="1200" dirty="0">
                <a:latin typeface="Arial Rounded MT Bold" pitchFamily="34" charset="0"/>
                <a:cs typeface="Arial" charset="0"/>
              </a:rPr>
              <a:t>Task Group 4aa (JRE) (1 meeting slot)</a:t>
            </a:r>
          </a:p>
          <a:p>
            <a:pPr marL="609600" indent="-609600" fontAlgn="b">
              <a:lnSpc>
                <a:spcPct val="80000"/>
              </a:lnSpc>
              <a:buFont typeface="+mj-lt"/>
              <a:buAutoNum type="arabicPeriod"/>
              <a:defRPr/>
            </a:pPr>
            <a:r>
              <a:rPr lang="en-US" sz="2400" kern="1200" dirty="0">
                <a:latin typeface="Arial Rounded MT Bold" pitchFamily="34" charset="0"/>
                <a:cs typeface="Arial" charset="0"/>
              </a:rPr>
              <a:t>No SA Ballot comments, waiting for RevCom results</a:t>
            </a:r>
          </a:p>
          <a:p>
            <a:pPr marL="0" indent="0" fontAlgn="b">
              <a:spcBef>
                <a:spcPts val="0"/>
              </a:spcBef>
              <a:buFontTx/>
              <a:buNone/>
              <a:defRPr/>
            </a:pPr>
            <a:endParaRPr lang="en-US" sz="2400" dirty="0">
              <a:latin typeface="Arial Rounded MT Bold" pitchFamily="34" charset="0"/>
              <a:cs typeface="Arial" charset="0"/>
            </a:endParaRPr>
          </a:p>
          <a:p>
            <a:pPr marL="0" indent="0" fontAlgn="b">
              <a:lnSpc>
                <a:spcPct val="80000"/>
              </a:lnSpc>
              <a:buFontTx/>
              <a:buNone/>
              <a:defRPr/>
            </a:pPr>
            <a:r>
              <a:rPr lang="en-US" sz="2800" dirty="0">
                <a:latin typeface="Arial Rounded MT Bold" pitchFamily="34" charset="0"/>
                <a:ea typeface="ＭＳ Ｐゴシック" pitchFamily="34" charset="-128"/>
                <a:cs typeface="Times New Roman" pitchFamily="18" charset="0"/>
              </a:rPr>
              <a:t>Task Group 15.4ab (UWB-NG) (5 meeting slots)</a:t>
            </a:r>
          </a:p>
          <a:p>
            <a:pPr marL="635000" indent="-635000" fontAlgn="b">
              <a:lnSpc>
                <a:spcPct val="80000"/>
              </a:lnSpc>
              <a:buFont typeface="+mj-lt"/>
              <a:buAutoNum type="arabicPeriod"/>
              <a:defRPr/>
            </a:pPr>
            <a:r>
              <a:rPr lang="en-US" sz="2400" dirty="0">
                <a:latin typeface="Arial Rounded MT Bold" pitchFamily="34" charset="0"/>
                <a:ea typeface="ＭＳ Ｐゴシック" pitchFamily="34" charset="-128"/>
                <a:cs typeface="Times New Roman" pitchFamily="18" charset="0"/>
              </a:rPr>
              <a:t>Refining technical requirements</a:t>
            </a:r>
          </a:p>
          <a:p>
            <a:pPr marL="635000" indent="-635000" fontAlgn="b">
              <a:lnSpc>
                <a:spcPct val="80000"/>
              </a:lnSpc>
              <a:buFont typeface="+mj-lt"/>
              <a:buAutoNum type="arabicPeriod"/>
              <a:defRPr/>
            </a:pPr>
            <a:r>
              <a:rPr lang="en-US" sz="2400" dirty="0">
                <a:latin typeface="Arial Rounded MT Bold" pitchFamily="34" charset="0"/>
                <a:ea typeface="ＭＳ Ｐゴシック" pitchFamily="34" charset="-128"/>
                <a:cs typeface="Times New Roman" pitchFamily="18" charset="0"/>
              </a:rPr>
              <a:t>Continue Technical discussion </a:t>
            </a:r>
          </a:p>
          <a:p>
            <a:pPr marL="635000" indent="-635000" fontAlgn="b">
              <a:lnSpc>
                <a:spcPct val="80000"/>
              </a:lnSpc>
              <a:buFont typeface="+mj-lt"/>
              <a:buAutoNum type="arabicPeriod"/>
              <a:defRPr/>
            </a:pPr>
            <a:r>
              <a:rPr lang="en-US" sz="2400" dirty="0">
                <a:latin typeface="Arial Rounded MT Bold" pitchFamily="34" charset="0"/>
                <a:cs typeface="Arial" charset="0"/>
              </a:rPr>
              <a:t>Hear and discuss presentations</a:t>
            </a: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127585576"/>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45160</TotalTime>
  <Words>1517</Words>
  <Application>Microsoft Macintosh PowerPoint</Application>
  <PresentationFormat>On-screen Show (4:3)</PresentationFormat>
  <Paragraphs>245</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 Rounded MT Bold</vt:lpstr>
      <vt:lpstr>Courier</vt:lpstr>
      <vt:lpstr>Tahoma</vt:lpstr>
      <vt:lpstr>Times New Roman</vt:lpstr>
      <vt:lpstr>IEEE-802_15</vt:lpstr>
      <vt:lpstr> 135th Session of meetings of the  IEEE 802.15 Working Group for Wireless Specialty Networks (WSN)</vt:lpstr>
      <vt:lpstr>PowerPoint Presentation</vt:lpstr>
      <vt:lpstr>PowerPoint Presentation</vt:lpstr>
      <vt:lpstr>802.15 WG Administrative</vt:lpstr>
      <vt:lpstr>802.15 WG Subgroups/Objectives</vt:lpstr>
      <vt:lpstr>802.15 WG Subgroups/Objectives</vt:lpstr>
      <vt:lpstr>802.15 WG Subgroups/Objectives</vt:lpstr>
      <vt:lpstr>802.15 WG Subgroups/Objectives</vt:lpstr>
      <vt:lpstr>Session Objectives Jan 18 - 26, 2022</vt:lpstr>
      <vt:lpstr>Session Objectives Jan 18 - 26, 2022</vt:lpstr>
      <vt:lpstr>Session Objectives Jan 18 - 26, 2022</vt:lpstr>
      <vt:lpstr>Session Objectives Sept 14 - 22, 2021</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Pat Kinney</cp:lastModifiedBy>
  <cp:revision>846</cp:revision>
  <cp:lastPrinted>2000-07-07T01:25:49Z</cp:lastPrinted>
  <dcterms:created xsi:type="dcterms:W3CDTF">1999-06-22T06:24:01Z</dcterms:created>
  <dcterms:modified xsi:type="dcterms:W3CDTF">2022-01-14T16:34:58Z</dcterms:modified>
  <cp:category/>
</cp:coreProperties>
</file>