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7" r:id="rId2"/>
    <p:sldId id="337" r:id="rId3"/>
    <p:sldId id="336" r:id="rId4"/>
    <p:sldId id="324" r:id="rId5"/>
    <p:sldId id="332" r:id="rId6"/>
    <p:sldId id="333" r:id="rId7"/>
    <p:sldId id="334" r:id="rId8"/>
    <p:sldId id="331" r:id="rId9"/>
    <p:sldId id="325" r:id="rId10"/>
    <p:sldId id="328" r:id="rId11"/>
    <p:sldId id="326" r:id="rId12"/>
    <p:sldId id="327" r:id="rId13"/>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46"/>
    <p:restoredTop sz="94676" autoAdjust="0"/>
  </p:normalViewPr>
  <p:slideViewPr>
    <p:cSldViewPr>
      <p:cViewPr varScale="1">
        <p:scale>
          <a:sx n="122" d="100"/>
          <a:sy n="122" d="100"/>
        </p:scale>
        <p:origin x="108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3429000" y="93663"/>
            <a:ext cx="27844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xfrm>
            <a:off x="646113" y="93663"/>
            <a:ext cx="27082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xfrm>
            <a:off x="3730625" y="8853488"/>
            <a:ext cx="2482850"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xfrm>
            <a:off x="2901950" y="8853488"/>
            <a:ext cx="792163"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prstGeom prst="rect">
            <a:avLst/>
          </a:prstGeom>
          <a:ln/>
        </p:spPr>
      </p:sp>
      <p:sp>
        <p:nvSpPr>
          <p:cNvPr id="12295" name="Rectangle 3"/>
          <p:cNvSpPr>
            <a:spLocks noGrp="1" noChangeArrowheads="1"/>
          </p:cNvSpPr>
          <p:nvPr>
            <p:ph type="body" idx="1"/>
          </p:nvPr>
        </p:nvSpPr>
        <p:spPr>
          <a:xfrm>
            <a:off x="914400" y="4343400"/>
            <a:ext cx="5029200" cy="4114800"/>
          </a:xfrm>
          <a:prstGeom prst="rect">
            <a:avLst/>
          </a:prstGeom>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
        <p:nvSpPr>
          <p:cNvPr id="7" name="TextBox 6">
            <a:extLst>
              <a:ext uri="{FF2B5EF4-FFF2-40B4-BE49-F238E27FC236}">
                <a16:creationId xmlns:a16="http://schemas.microsoft.com/office/drawing/2014/main" id="{D50CAB72-8F15-D843-AA41-EFA0E70C6CAB}"/>
              </a:ext>
            </a:extLst>
          </p:cNvPr>
          <p:cNvSpPr txBox="1"/>
          <p:nvPr userDrawn="1"/>
        </p:nvSpPr>
        <p:spPr>
          <a:xfrm>
            <a:off x="7748337" y="510139"/>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extBox 6">
            <a:extLst>
              <a:ext uri="{FF2B5EF4-FFF2-40B4-BE49-F238E27FC236}">
                <a16:creationId xmlns:a16="http://schemas.microsoft.com/office/drawing/2014/main" id="{50787FC4-A0D3-1144-B2C6-1BD70095C7F6}"/>
              </a:ext>
            </a:extLst>
          </p:cNvPr>
          <p:cNvSpPr txBox="1"/>
          <p:nvPr userDrawn="1"/>
        </p:nvSpPr>
        <p:spPr>
          <a:xfrm>
            <a:off x="7257448" y="442762"/>
            <a:ext cx="184731" cy="584775"/>
          </a:xfrm>
          <a:prstGeom prst="rect">
            <a:avLst/>
          </a:prstGeom>
          <a:noFill/>
        </p:spPr>
        <p:txBody>
          <a:bodyPr wrap="none" rtlCol="0">
            <a:spAutoFit/>
          </a:bodyPr>
          <a:lstStyle/>
          <a:p>
            <a:endParaRPr lang="en-US" dirty="0"/>
          </a:p>
        </p:txBody>
      </p:sp>
      <p:sp>
        <p:nvSpPr>
          <p:cNvPr id="11" name="Date Placeholder 10">
            <a:extLst>
              <a:ext uri="{FF2B5EF4-FFF2-40B4-BE49-F238E27FC236}">
                <a16:creationId xmlns:a16="http://schemas.microsoft.com/office/drawing/2014/main" id="{C755C689-618A-C54C-B613-0555B1F3115B}"/>
              </a:ext>
            </a:extLst>
          </p:cNvPr>
          <p:cNvSpPr>
            <a:spLocks noGrp="1"/>
          </p:cNvSpPr>
          <p:nvPr>
            <p:ph type="dt" sz="half" idx="10"/>
          </p:nvPr>
        </p:nvSpPr>
        <p:spPr/>
        <p:txBody>
          <a:bodyPr/>
          <a:lstStyle/>
          <a:p>
            <a:pPr>
              <a:defRPr/>
            </a:pPr>
            <a:r>
              <a:rPr lang="en-US"/>
              <a:t>Jan 2022</a:t>
            </a:r>
            <a:endParaRPr lang="en-US" dirty="0"/>
          </a:p>
        </p:txBody>
      </p:sp>
      <p:sp>
        <p:nvSpPr>
          <p:cNvPr id="12" name="Footer Placeholder 11">
            <a:extLst>
              <a:ext uri="{FF2B5EF4-FFF2-40B4-BE49-F238E27FC236}">
                <a16:creationId xmlns:a16="http://schemas.microsoft.com/office/drawing/2014/main" id="{99E7EBEA-F214-0640-ADC1-7874D49D0958}"/>
              </a:ext>
            </a:extLst>
          </p:cNvPr>
          <p:cNvSpPr>
            <a:spLocks noGrp="1"/>
          </p:cNvSpPr>
          <p:nvPr>
            <p:ph type="ftr" sz="quarter" idx="11"/>
          </p:nvPr>
        </p:nvSpPr>
        <p:spPr/>
        <p:txBody>
          <a:bodyPr/>
          <a:lstStyle/>
          <a:p>
            <a:pPr>
              <a:defRPr/>
            </a:pPr>
            <a:r>
              <a:rPr lang="en-US"/>
              <a:t>Pat Kinney, Kinney Consulting</a:t>
            </a:r>
            <a:endParaRPr lang="en-US" dirty="0"/>
          </a:p>
        </p:txBody>
      </p:sp>
      <p:sp>
        <p:nvSpPr>
          <p:cNvPr id="13" name="Slide Number Placeholder 12">
            <a:extLst>
              <a:ext uri="{FF2B5EF4-FFF2-40B4-BE49-F238E27FC236}">
                <a16:creationId xmlns:a16="http://schemas.microsoft.com/office/drawing/2014/main" id="{9AE93A0F-42E5-1F48-A079-051ABD98EAD6}"/>
              </a:ext>
            </a:extLst>
          </p:cNvPr>
          <p:cNvSpPr>
            <a:spLocks noGrp="1"/>
          </p:cNvSpPr>
          <p:nvPr>
            <p:ph type="sldNum" sz="quarter" idx="12"/>
          </p:nvPr>
        </p:nvSpPr>
        <p:spPr/>
        <p:txBody>
          <a:bodyPr/>
          <a:lstStyle/>
          <a:p>
            <a:pPr>
              <a:defRPr/>
            </a:pPr>
            <a:r>
              <a:rPr lang="en-US"/>
              <a:t>Slide </a:t>
            </a:r>
            <a:fld id="{B0E774AB-328E-4169-BDA4-F9A4CFC1ECF4}" type="slidenum">
              <a:rPr lang="en-US" smtClean="0"/>
              <a:pPr>
                <a:defRPr/>
              </a:pPr>
              <a:t>‹#›</a:t>
            </a:fld>
            <a:endParaRPr lang="en-US"/>
          </a:p>
        </p:txBody>
      </p:sp>
      <p:sp>
        <p:nvSpPr>
          <p:cNvPr id="14" name="TextBox 13">
            <a:extLst>
              <a:ext uri="{FF2B5EF4-FFF2-40B4-BE49-F238E27FC236}">
                <a16:creationId xmlns:a16="http://schemas.microsoft.com/office/drawing/2014/main" id="{9C26D748-6CAC-C442-ADBC-DFD62151BC83}"/>
              </a:ext>
            </a:extLst>
          </p:cNvPr>
          <p:cNvSpPr txBox="1"/>
          <p:nvPr userDrawn="1"/>
        </p:nvSpPr>
        <p:spPr>
          <a:xfrm>
            <a:off x="6391175" y="510139"/>
            <a:ext cx="184731" cy="584775"/>
          </a:xfrm>
          <a:prstGeom prst="rect">
            <a:avLst/>
          </a:prstGeom>
          <a:noFill/>
        </p:spPr>
        <p:txBody>
          <a:bodyPr wrap="none" rtlCol="0">
            <a:spAutoFit/>
          </a:bodyPr>
          <a:lstStyle/>
          <a:p>
            <a:endParaRPr lang="en-US" dirty="0"/>
          </a:p>
        </p:txBody>
      </p:sp>
      <p:sp>
        <p:nvSpPr>
          <p:cNvPr id="15" name="TextBox 14">
            <a:extLst>
              <a:ext uri="{FF2B5EF4-FFF2-40B4-BE49-F238E27FC236}">
                <a16:creationId xmlns:a16="http://schemas.microsoft.com/office/drawing/2014/main" id="{6854970F-4BA2-7547-903A-5293FD791A83}"/>
              </a:ext>
            </a:extLst>
          </p:cNvPr>
          <p:cNvSpPr txBox="1"/>
          <p:nvPr userDrawn="1"/>
        </p:nvSpPr>
        <p:spPr>
          <a:xfrm>
            <a:off x="7074568" y="452387"/>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
        <p:nvSpPr>
          <p:cNvPr id="8" name="TextBox 7">
            <a:extLst>
              <a:ext uri="{FF2B5EF4-FFF2-40B4-BE49-F238E27FC236}">
                <a16:creationId xmlns:a16="http://schemas.microsoft.com/office/drawing/2014/main" id="{D3A80D1E-C2AF-C141-AE34-18F4F1F8B7A7}"/>
              </a:ext>
            </a:extLst>
          </p:cNvPr>
          <p:cNvSpPr txBox="1"/>
          <p:nvPr userDrawn="1"/>
        </p:nvSpPr>
        <p:spPr>
          <a:xfrm>
            <a:off x="7642459" y="442762"/>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
        <p:nvSpPr>
          <p:cNvPr id="10" name="TextBox 9">
            <a:extLst>
              <a:ext uri="{FF2B5EF4-FFF2-40B4-BE49-F238E27FC236}">
                <a16:creationId xmlns:a16="http://schemas.microsoft.com/office/drawing/2014/main" id="{5EF652F6-EE97-274D-ACB1-53862E0FC213}"/>
              </a:ext>
            </a:extLst>
          </p:cNvPr>
          <p:cNvSpPr txBox="1"/>
          <p:nvPr userDrawn="1"/>
        </p:nvSpPr>
        <p:spPr>
          <a:xfrm>
            <a:off x="7382577" y="519764"/>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Jan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802.15-22-0013-00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135</a:t>
            </a:r>
            <a:r>
              <a:rPr lang="en-US" baseline="30000" dirty="0"/>
              <a:t>th</a:t>
            </a:r>
            <a:r>
              <a:rPr lang="en-US" dirty="0"/>
              <a:t> Session of meetings of the </a:t>
            </a:r>
            <a:br>
              <a:rPr lang="en-US" dirty="0"/>
            </a:br>
            <a:r>
              <a:rPr lang="en-US" dirty="0"/>
              <a:t>IEEE 802.15 Working Group for Wireless Specialty Networks (WSN)</a:t>
            </a:r>
          </a:p>
        </p:txBody>
      </p:sp>
      <p:sp>
        <p:nvSpPr>
          <p:cNvPr id="2054" name="Rectangle 3"/>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January 18-26,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TextBox 1">
            <a:extLst>
              <a:ext uri="{FF2B5EF4-FFF2-40B4-BE49-F238E27FC236}">
                <a16:creationId xmlns:a16="http://schemas.microsoft.com/office/drawing/2014/main" id="{CB752408-F466-D34E-A85A-D1076C8B4A4C}"/>
              </a:ext>
            </a:extLst>
          </p:cNvPr>
          <p:cNvSpPr txBox="1"/>
          <p:nvPr/>
        </p:nvSpPr>
        <p:spPr>
          <a:xfrm>
            <a:off x="7169285" y="515566"/>
            <a:ext cx="184731" cy="584775"/>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A1F766E7-1F40-D342-B0DC-4A8CA76334F2}"/>
              </a:ext>
            </a:extLst>
          </p:cNvPr>
          <p:cNvSpPr txBox="1"/>
          <p:nvPr/>
        </p:nvSpPr>
        <p:spPr>
          <a:xfrm>
            <a:off x="7811311" y="379379"/>
            <a:ext cx="184731" cy="584775"/>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10</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Jan 18 - 26, 2022</a:t>
            </a:r>
          </a:p>
        </p:txBody>
      </p:sp>
      <p:sp>
        <p:nvSpPr>
          <p:cNvPr id="5126" name="Rectangle 3"/>
          <p:cNvSpPr>
            <a:spLocks noGrp="1" noChangeArrowheads="1"/>
          </p:cNvSpPr>
          <p:nvPr>
            <p:ph type="body" sz="half" idx="1"/>
          </p:nvPr>
        </p:nvSpPr>
        <p:spPr>
          <a:xfrm>
            <a:off x="265085" y="1447799"/>
            <a:ext cx="8863149" cy="3962401"/>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TASK GROUP 15 – (NB-AHN) (2 meeting slots)</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Prepare non-802 tutorial for external to 802.15</a:t>
            </a:r>
          </a:p>
          <a:p>
            <a:pPr marL="0" indent="0" fontAlgn="b">
              <a:lnSpc>
                <a:spcPct val="80000"/>
              </a:lnSpc>
              <a:buFontTx/>
              <a:buNone/>
              <a:defRPr/>
            </a:pPr>
            <a:endParaRPr lang="en-US" sz="2400" dirty="0">
              <a:latin typeface="Arial Rounded MT Bold" pitchFamily="34" charset="0"/>
              <a:cs typeface="Times New Roman" pitchFamily="18" charset="0"/>
            </a:endParaRPr>
          </a:p>
          <a:p>
            <a:pPr marL="0" indent="0" fontAlgn="b">
              <a:lnSpc>
                <a:spcPct val="80000"/>
              </a:lnSpc>
              <a:buFontTx/>
              <a:buNone/>
              <a:defRPr/>
            </a:pPr>
            <a:r>
              <a:rPr lang="en-US" sz="2800" dirty="0">
                <a:latin typeface="Arial Rounded MT Bold" pitchFamily="34" charset="0"/>
                <a:cs typeface="Times New Roman" pitchFamily="18" charset="0"/>
              </a:rPr>
              <a:t>TASK GROUP 16t (SC-OS) (2 meeting slots)</a:t>
            </a:r>
          </a:p>
          <a:p>
            <a:pPr marL="519113" indent="-509588"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Conclude P-P discussion, </a:t>
            </a:r>
          </a:p>
          <a:p>
            <a:pPr marL="519113" indent="-509588"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Finalize and approve of SDD </a:t>
            </a:r>
          </a:p>
          <a:p>
            <a:pPr marL="519113" indent="-509588"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Initiate draft development, call for contributions to Draft</a:t>
            </a:r>
            <a:endParaRPr lang="en-US" sz="2800" dirty="0">
              <a:latin typeface="Arial Rounded MT Bold" pitchFamily="34" charset="0"/>
              <a:ea typeface="ＭＳ Ｐゴシック" pitchFamily="34" charset="-128"/>
              <a:cs typeface="Times New Roman" pitchFamily="18" charset="0"/>
            </a:endParaRPr>
          </a:p>
        </p:txBody>
      </p:sp>
    </p:spTree>
    <p:extLst>
      <p:ext uri="{BB962C8B-B14F-4D97-AF65-F5344CB8AC3E}">
        <p14:creationId xmlns:p14="http://schemas.microsoft.com/office/powerpoint/2010/main" val="1854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11</a:t>
            </a:fld>
            <a:endParaRPr lang="en-US" sz="1200"/>
          </a:p>
        </p:txBody>
      </p:sp>
      <p:sp>
        <p:nvSpPr>
          <p:cNvPr id="7173" name="Rectangle 2"/>
          <p:cNvSpPr>
            <a:spLocks noGrp="1" noChangeArrowheads="1"/>
          </p:cNvSpPr>
          <p:nvPr>
            <p:ph type="title"/>
          </p:nvPr>
        </p:nvSpPr>
        <p:spPr>
          <a:xfrm>
            <a:off x="674077" y="570279"/>
            <a:ext cx="7772400" cy="509589"/>
          </a:xfrm>
        </p:spPr>
        <p:txBody>
          <a:bodyPr/>
          <a:lstStyle/>
          <a:p>
            <a:pPr>
              <a:defRPr/>
            </a:pPr>
            <a:r>
              <a:rPr lang="en-US" sz="3200" dirty="0"/>
              <a:t>Session Objectives Sept 14 - 22, 2021</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266700" y="1079868"/>
            <a:ext cx="8610599" cy="4331125"/>
          </a:xfrm>
        </p:spPr>
        <p:txBody>
          <a:bodyPr/>
          <a:lstStyle/>
          <a:p>
            <a:pPr marL="9525" indent="0" fontAlgn="b">
              <a:spcBef>
                <a:spcPts val="0"/>
              </a:spcBef>
              <a:spcAft>
                <a:spcPts val="0"/>
              </a:spcAft>
              <a:buFontTx/>
              <a:buNone/>
              <a:defRPr/>
            </a:pPr>
            <a:r>
              <a:rPr lang="en-US" sz="2400" dirty="0">
                <a:solidFill>
                  <a:srgbClr val="000000"/>
                </a:solidFill>
                <a:latin typeface="Arial Rounded MT Bold" pitchFamily="34" charset="0"/>
                <a:cs typeface="Arial" charset="0"/>
              </a:rPr>
              <a:t>SC THz </a:t>
            </a:r>
            <a:r>
              <a:rPr lang="en-US" sz="2000" dirty="0">
                <a:solidFill>
                  <a:srgbClr val="000000"/>
                </a:solidFill>
                <a:latin typeface="Arial Rounded MT Bold" pitchFamily="34" charset="0"/>
                <a:cs typeface="Arial" charset="0"/>
              </a:rPr>
              <a:t>(1 meeting slot)</a:t>
            </a:r>
          </a:p>
          <a:p>
            <a:pPr marL="862013" indent="-455613"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Discussing response to </a:t>
            </a:r>
            <a:r>
              <a:rPr lang="en-US" sz="2000" dirty="0" err="1">
                <a:solidFill>
                  <a:srgbClr val="000000"/>
                </a:solidFill>
                <a:latin typeface="Arial Rounded MT Bold" pitchFamily="34" charset="0"/>
                <a:cs typeface="Arial" charset="0"/>
              </a:rPr>
              <a:t>OfComm</a:t>
            </a:r>
            <a:endParaRPr lang="en-US" sz="2000" dirty="0">
              <a:solidFill>
                <a:srgbClr val="000000"/>
              </a:solidFill>
              <a:latin typeface="Arial Rounded MT Bold" pitchFamily="34" charset="0"/>
              <a:cs typeface="Arial" charset="0"/>
            </a:endParaRPr>
          </a:p>
          <a:p>
            <a:pPr marL="9525" indent="0" fontAlgn="b">
              <a:spcBef>
                <a:spcPts val="0"/>
              </a:spcBef>
              <a:spcAft>
                <a:spcPts val="600"/>
              </a:spcAft>
              <a:buNone/>
              <a:defRPr/>
            </a:pPr>
            <a:r>
              <a:rPr lang="en-US" sz="2400" dirty="0">
                <a:solidFill>
                  <a:srgbClr val="000000"/>
                </a:solidFill>
                <a:latin typeface="Arial Rounded MT Bold" pitchFamily="34" charset="0"/>
                <a:cs typeface="Arial" charset="0"/>
              </a:rPr>
              <a:t>SC MAINTENANCE</a:t>
            </a:r>
            <a:r>
              <a:rPr lang="en-US" sz="2400" dirty="0">
                <a:solidFill>
                  <a:srgbClr val="000000"/>
                </a:solidFill>
                <a:latin typeface="Arial Rounded MT Bold" pitchFamily="34" charset="0"/>
                <a:ea typeface="ＭＳ Ｐゴシック" pitchFamily="34" charset="-128"/>
                <a:cs typeface="Arial" pitchFamily="34" charset="0"/>
              </a:rPr>
              <a:t> (1 meeting slot)</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with existing Standards </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for the Operations Manual</a:t>
            </a:r>
          </a:p>
          <a:p>
            <a:pPr marL="9525" indent="0" fontAlgn="b">
              <a:spcBef>
                <a:spcPts val="600"/>
              </a:spcBef>
              <a:spcAft>
                <a:spcPts val="0"/>
              </a:spcAft>
              <a:buNone/>
              <a:defRPr/>
            </a:pPr>
            <a:r>
              <a:rPr lang="en-US" sz="2400" dirty="0">
                <a:solidFill>
                  <a:srgbClr val="000000"/>
                </a:solidFill>
                <a:latin typeface="Arial Rounded MT Bold" pitchFamily="34" charset="0"/>
                <a:cs typeface="Arial" charset="0"/>
              </a:rPr>
              <a:t>SC IETF (1 meeting slot)</a:t>
            </a:r>
          </a:p>
          <a:p>
            <a:pPr marL="847725" indent="-457200"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r>
              <a:rPr lang="en-US" sz="2400" dirty="0">
                <a:solidFill>
                  <a:srgbClr val="000000"/>
                </a:solidFill>
                <a:latin typeface="Arial Rounded MT Bold" pitchFamily="34" charset="0"/>
                <a:cs typeface="Arial" charset="0"/>
              </a:rPr>
              <a:t>SC WNG (1 meeting slot)</a:t>
            </a:r>
          </a:p>
          <a:p>
            <a:pPr marL="866775" indent="-44450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Presentations</a:t>
            </a:r>
          </a:p>
        </p:txBody>
      </p:sp>
    </p:spTree>
    <p:extLst>
      <p:ext uri="{BB962C8B-B14F-4D97-AF65-F5344CB8AC3E}">
        <p14:creationId xmlns:p14="http://schemas.microsoft.com/office/powerpoint/2010/main" val="497381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98D81A8-676D-4B71-81B0-5919593A92F0}" type="slidenum">
              <a:rPr lang="en-US" sz="1200" smtClean="0"/>
              <a:pPr>
                <a:defRPr/>
              </a:pPr>
              <a:t>12</a:t>
            </a:fld>
            <a:endParaRPr lang="en-US" sz="1200"/>
          </a:p>
        </p:txBody>
      </p:sp>
      <p:pic>
        <p:nvPicPr>
          <p:cNvPr id="1025" name="Picture 1" descr="page1image3863846096">
            <a:extLst>
              <a:ext uri="{FF2B5EF4-FFF2-40B4-BE49-F238E27FC236}">
                <a16:creationId xmlns:a16="http://schemas.microsoft.com/office/drawing/2014/main" id="{50135784-D432-5E4B-88A6-6FE7FA505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3863846384">
            <a:extLst>
              <a:ext uri="{FF2B5EF4-FFF2-40B4-BE49-F238E27FC236}">
                <a16:creationId xmlns:a16="http://schemas.microsoft.com/office/drawing/2014/main" id="{BFB4C29F-1BAD-2C4F-8656-1A2441DC3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863846672">
            <a:extLst>
              <a:ext uri="{FF2B5EF4-FFF2-40B4-BE49-F238E27FC236}">
                <a16:creationId xmlns:a16="http://schemas.microsoft.com/office/drawing/2014/main" id="{679BF1C9-785B-5C4D-B63B-2E2F88D01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63846960">
            <a:extLst>
              <a:ext uri="{FF2B5EF4-FFF2-40B4-BE49-F238E27FC236}">
                <a16:creationId xmlns:a16="http://schemas.microsoft.com/office/drawing/2014/main" id="{E01ABA73-41B2-3045-87E3-632FA6850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image3863847536">
            <a:extLst>
              <a:ext uri="{FF2B5EF4-FFF2-40B4-BE49-F238E27FC236}">
                <a16:creationId xmlns:a16="http://schemas.microsoft.com/office/drawing/2014/main" id="{47E1BD8E-39A2-6045-B6F6-B01E3CF755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863847824">
            <a:extLst>
              <a:ext uri="{FF2B5EF4-FFF2-40B4-BE49-F238E27FC236}">
                <a16:creationId xmlns:a16="http://schemas.microsoft.com/office/drawing/2014/main" id="{C9D6A975-6560-5C42-97B8-662C084D0A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863849824">
            <a:extLst>
              <a:ext uri="{FF2B5EF4-FFF2-40B4-BE49-F238E27FC236}">
                <a16:creationId xmlns:a16="http://schemas.microsoft.com/office/drawing/2014/main" id="{7C0B70F2-E7F2-854C-8660-309F0CF56C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3863850112">
            <a:extLst>
              <a:ext uri="{FF2B5EF4-FFF2-40B4-BE49-F238E27FC236}">
                <a16:creationId xmlns:a16="http://schemas.microsoft.com/office/drawing/2014/main" id="{A373C41C-3B70-7841-8389-796BCD117E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1image3863851488">
            <a:extLst>
              <a:ext uri="{FF2B5EF4-FFF2-40B4-BE49-F238E27FC236}">
                <a16:creationId xmlns:a16="http://schemas.microsoft.com/office/drawing/2014/main" id="{425949A1-7D22-6A4C-A46D-9A6AADA931B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image3863851680">
            <a:extLst>
              <a:ext uri="{FF2B5EF4-FFF2-40B4-BE49-F238E27FC236}">
                <a16:creationId xmlns:a16="http://schemas.microsoft.com/office/drawing/2014/main" id="{AD7D0471-5FD8-454F-AD54-975DA1BB1E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image3863857632">
            <a:extLst>
              <a:ext uri="{FF2B5EF4-FFF2-40B4-BE49-F238E27FC236}">
                <a16:creationId xmlns:a16="http://schemas.microsoft.com/office/drawing/2014/main" id="{423DEA9A-8D42-FB4F-9D25-99A89FF6ED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image3863854960">
            <a:extLst>
              <a:ext uri="{FF2B5EF4-FFF2-40B4-BE49-F238E27FC236}">
                <a16:creationId xmlns:a16="http://schemas.microsoft.com/office/drawing/2014/main" id="{B0C69B89-FCAE-6D42-A577-A6336003A9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image3863938416">
            <a:extLst>
              <a:ext uri="{FF2B5EF4-FFF2-40B4-BE49-F238E27FC236}">
                <a16:creationId xmlns:a16="http://schemas.microsoft.com/office/drawing/2014/main" id="{D60D3E30-48F2-024A-A60F-B459DE31B1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image3863938704">
            <a:extLst>
              <a:ext uri="{FF2B5EF4-FFF2-40B4-BE49-F238E27FC236}">
                <a16:creationId xmlns:a16="http://schemas.microsoft.com/office/drawing/2014/main" id="{44CE156B-9265-7A40-955F-5F7624BA47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image3863940928">
            <a:extLst>
              <a:ext uri="{FF2B5EF4-FFF2-40B4-BE49-F238E27FC236}">
                <a16:creationId xmlns:a16="http://schemas.microsoft.com/office/drawing/2014/main" id="{95D25D1D-EF3E-F446-9364-2E30996C2BF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image3863941120">
            <a:extLst>
              <a:ext uri="{FF2B5EF4-FFF2-40B4-BE49-F238E27FC236}">
                <a16:creationId xmlns:a16="http://schemas.microsoft.com/office/drawing/2014/main" id="{0B0D7638-342F-FC47-800A-B9E0249BB5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1image3863846096">
            <a:extLst>
              <a:ext uri="{FF2B5EF4-FFF2-40B4-BE49-F238E27FC236}">
                <a16:creationId xmlns:a16="http://schemas.microsoft.com/office/drawing/2014/main" id="{2E5C0BF4-7CD6-8740-BECB-7FEA84C59A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1image3863846384">
            <a:extLst>
              <a:ext uri="{FF2B5EF4-FFF2-40B4-BE49-F238E27FC236}">
                <a16:creationId xmlns:a16="http://schemas.microsoft.com/office/drawing/2014/main" id="{6C820EC3-99B2-C041-8E2E-AD011E9C8F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1image3863846672">
            <a:extLst>
              <a:ext uri="{FF2B5EF4-FFF2-40B4-BE49-F238E27FC236}">
                <a16:creationId xmlns:a16="http://schemas.microsoft.com/office/drawing/2014/main" id="{19D0F79F-18E0-1E4C-B59C-34AF239A4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age1image3863846960">
            <a:extLst>
              <a:ext uri="{FF2B5EF4-FFF2-40B4-BE49-F238E27FC236}">
                <a16:creationId xmlns:a16="http://schemas.microsoft.com/office/drawing/2014/main" id="{C92EEEF9-EEB8-2548-8ED6-EACF5AB4F7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age1image3863847536">
            <a:extLst>
              <a:ext uri="{FF2B5EF4-FFF2-40B4-BE49-F238E27FC236}">
                <a16:creationId xmlns:a16="http://schemas.microsoft.com/office/drawing/2014/main" id="{092E2637-DE89-DA45-8D4C-B059DC9E48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age1image3863847824">
            <a:extLst>
              <a:ext uri="{FF2B5EF4-FFF2-40B4-BE49-F238E27FC236}">
                <a16:creationId xmlns:a16="http://schemas.microsoft.com/office/drawing/2014/main" id="{1F32ABED-BEF6-5F45-A3A8-CA6B4A35D5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age1image3863849824">
            <a:extLst>
              <a:ext uri="{FF2B5EF4-FFF2-40B4-BE49-F238E27FC236}">
                <a16:creationId xmlns:a16="http://schemas.microsoft.com/office/drawing/2014/main" id="{0727C076-53EF-EA4F-9383-FC0EEE4BEA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age1image3863850112">
            <a:extLst>
              <a:ext uri="{FF2B5EF4-FFF2-40B4-BE49-F238E27FC236}">
                <a16:creationId xmlns:a16="http://schemas.microsoft.com/office/drawing/2014/main" id="{0C44C571-2CAC-C34E-840A-BFF6A3E257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age1image3863851488">
            <a:extLst>
              <a:ext uri="{FF2B5EF4-FFF2-40B4-BE49-F238E27FC236}">
                <a16:creationId xmlns:a16="http://schemas.microsoft.com/office/drawing/2014/main" id="{CA88100F-34F8-1C4E-A0AA-0857E54BC7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age1image3863851680">
            <a:extLst>
              <a:ext uri="{FF2B5EF4-FFF2-40B4-BE49-F238E27FC236}">
                <a16:creationId xmlns:a16="http://schemas.microsoft.com/office/drawing/2014/main" id="{537A97D8-41D9-3940-AD50-6CF21E8209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age1image3863857632">
            <a:extLst>
              <a:ext uri="{FF2B5EF4-FFF2-40B4-BE49-F238E27FC236}">
                <a16:creationId xmlns:a16="http://schemas.microsoft.com/office/drawing/2014/main" id="{6E6C0F21-030C-A84F-BCD8-9AF5DAE5F1A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age1image3863854960">
            <a:extLst>
              <a:ext uri="{FF2B5EF4-FFF2-40B4-BE49-F238E27FC236}">
                <a16:creationId xmlns:a16="http://schemas.microsoft.com/office/drawing/2014/main" id="{92359B67-7D9C-9B46-8E07-9ABE1FEE09D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age1image3863938416">
            <a:extLst>
              <a:ext uri="{FF2B5EF4-FFF2-40B4-BE49-F238E27FC236}">
                <a16:creationId xmlns:a16="http://schemas.microsoft.com/office/drawing/2014/main" id="{AD2D3308-1424-4340-BBCA-CF3BA0DBE7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age1image3863938704">
            <a:extLst>
              <a:ext uri="{FF2B5EF4-FFF2-40B4-BE49-F238E27FC236}">
                <a16:creationId xmlns:a16="http://schemas.microsoft.com/office/drawing/2014/main" id="{428B13F0-34BA-044E-A495-023E2C2927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age1image3863940928">
            <a:extLst>
              <a:ext uri="{FF2B5EF4-FFF2-40B4-BE49-F238E27FC236}">
                <a16:creationId xmlns:a16="http://schemas.microsoft.com/office/drawing/2014/main" id="{A13F3793-AE37-8240-9BEF-EB3A617E3E8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age1image3863941120">
            <a:extLst>
              <a:ext uri="{FF2B5EF4-FFF2-40B4-BE49-F238E27FC236}">
                <a16:creationId xmlns:a16="http://schemas.microsoft.com/office/drawing/2014/main" id="{651C5019-BB00-B245-9526-FBE4AD06E2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19817280">
            <a:extLst>
              <a:ext uri="{FF2B5EF4-FFF2-40B4-BE49-F238E27FC236}">
                <a16:creationId xmlns:a16="http://schemas.microsoft.com/office/drawing/2014/main" id="{7DB3FB02-534C-7547-9E00-798D2465C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19817088">
            <a:extLst>
              <a:ext uri="{FF2B5EF4-FFF2-40B4-BE49-F238E27FC236}">
                <a16:creationId xmlns:a16="http://schemas.microsoft.com/office/drawing/2014/main" id="{01812A94-647C-1F49-951D-EB4E1740F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19821504">
            <a:extLst>
              <a:ext uri="{FF2B5EF4-FFF2-40B4-BE49-F238E27FC236}">
                <a16:creationId xmlns:a16="http://schemas.microsoft.com/office/drawing/2014/main" id="{AFBEAB71-F6F8-6846-8AA3-2D08127D43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1image19817664">
            <a:extLst>
              <a:ext uri="{FF2B5EF4-FFF2-40B4-BE49-F238E27FC236}">
                <a16:creationId xmlns:a16="http://schemas.microsoft.com/office/drawing/2014/main" id="{1C768F2E-59B1-E54D-ADCC-817100A5E0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1image19819584">
            <a:extLst>
              <a:ext uri="{FF2B5EF4-FFF2-40B4-BE49-F238E27FC236}">
                <a16:creationId xmlns:a16="http://schemas.microsoft.com/office/drawing/2014/main" id="{2B0A156E-ABDA-2845-A818-A73C2223DF6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1image19819008">
            <a:extLst>
              <a:ext uri="{FF2B5EF4-FFF2-40B4-BE49-F238E27FC236}">
                <a16:creationId xmlns:a16="http://schemas.microsoft.com/office/drawing/2014/main" id="{5A98829A-C0BE-6F43-B666-19DED16249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1image19819200">
            <a:extLst>
              <a:ext uri="{FF2B5EF4-FFF2-40B4-BE49-F238E27FC236}">
                <a16:creationId xmlns:a16="http://schemas.microsoft.com/office/drawing/2014/main" id="{38AB63BB-2546-D341-ABD0-0EC27B4905D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1image19819392">
            <a:extLst>
              <a:ext uri="{FF2B5EF4-FFF2-40B4-BE49-F238E27FC236}">
                <a16:creationId xmlns:a16="http://schemas.microsoft.com/office/drawing/2014/main" id="{B1272BE3-5A3E-7744-8178-4D805C1A078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1image19819776">
            <a:extLst>
              <a:ext uri="{FF2B5EF4-FFF2-40B4-BE49-F238E27FC236}">
                <a16:creationId xmlns:a16="http://schemas.microsoft.com/office/drawing/2014/main" id="{1F8272EC-89AC-144E-A1A7-9943E1252E4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1image19819968">
            <a:extLst>
              <a:ext uri="{FF2B5EF4-FFF2-40B4-BE49-F238E27FC236}">
                <a16:creationId xmlns:a16="http://schemas.microsoft.com/office/drawing/2014/main" id="{CAC993BF-5E1E-C847-8B36-01356E0F77E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1image19820928">
            <a:extLst>
              <a:ext uri="{FF2B5EF4-FFF2-40B4-BE49-F238E27FC236}">
                <a16:creationId xmlns:a16="http://schemas.microsoft.com/office/drawing/2014/main" id="{39B12DEC-98FB-D24F-956E-7B284A1EDAB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1image19820160">
            <a:extLst>
              <a:ext uri="{FF2B5EF4-FFF2-40B4-BE49-F238E27FC236}">
                <a16:creationId xmlns:a16="http://schemas.microsoft.com/office/drawing/2014/main" id="{07391478-82F5-1741-B8D9-7B6FA61563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1image19821120">
            <a:extLst>
              <a:ext uri="{FF2B5EF4-FFF2-40B4-BE49-F238E27FC236}">
                <a16:creationId xmlns:a16="http://schemas.microsoft.com/office/drawing/2014/main" id="{E32768B8-8C02-4746-B717-4F32C14462B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1image19821888">
            <a:extLst>
              <a:ext uri="{FF2B5EF4-FFF2-40B4-BE49-F238E27FC236}">
                <a16:creationId xmlns:a16="http://schemas.microsoft.com/office/drawing/2014/main" id="{F7D07E7B-F79C-0542-8794-736A3CE6B6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1image19822080">
            <a:extLst>
              <a:ext uri="{FF2B5EF4-FFF2-40B4-BE49-F238E27FC236}">
                <a16:creationId xmlns:a16="http://schemas.microsoft.com/office/drawing/2014/main" id="{ED376E55-377B-D44B-9B70-ABEC5AF267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1image19822464">
            <a:extLst>
              <a:ext uri="{FF2B5EF4-FFF2-40B4-BE49-F238E27FC236}">
                <a16:creationId xmlns:a16="http://schemas.microsoft.com/office/drawing/2014/main" id="{8F3292FA-E3B6-8E4C-8910-F8A363DB6E4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1image19822656">
            <a:extLst>
              <a:ext uri="{FF2B5EF4-FFF2-40B4-BE49-F238E27FC236}">
                <a16:creationId xmlns:a16="http://schemas.microsoft.com/office/drawing/2014/main" id="{2E18C4A3-ACEA-2748-803B-2AACE94D763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1image19822848">
            <a:extLst>
              <a:ext uri="{FF2B5EF4-FFF2-40B4-BE49-F238E27FC236}">
                <a16:creationId xmlns:a16="http://schemas.microsoft.com/office/drawing/2014/main" id="{9E823EAF-240B-7E4D-A0BD-0A116D40CC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1image19823040">
            <a:extLst>
              <a:ext uri="{FF2B5EF4-FFF2-40B4-BE49-F238E27FC236}">
                <a16:creationId xmlns:a16="http://schemas.microsoft.com/office/drawing/2014/main" id="{23329E87-306E-7446-8FBD-D86C53B579B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page1image19823232">
            <a:extLst>
              <a:ext uri="{FF2B5EF4-FFF2-40B4-BE49-F238E27FC236}">
                <a16:creationId xmlns:a16="http://schemas.microsoft.com/office/drawing/2014/main" id="{1B2D6303-C0B3-FB49-A285-7B44C1E489D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page1image19823424">
            <a:extLst>
              <a:ext uri="{FF2B5EF4-FFF2-40B4-BE49-F238E27FC236}">
                <a16:creationId xmlns:a16="http://schemas.microsoft.com/office/drawing/2014/main" id="{951BF715-D095-2641-8124-6154E8F0C31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page1image19823616">
            <a:extLst>
              <a:ext uri="{FF2B5EF4-FFF2-40B4-BE49-F238E27FC236}">
                <a16:creationId xmlns:a16="http://schemas.microsoft.com/office/drawing/2014/main" id="{4DB5DCF7-0EFB-D349-AFD3-1ED2021818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age1image19823808">
            <a:extLst>
              <a:ext uri="{FF2B5EF4-FFF2-40B4-BE49-F238E27FC236}">
                <a16:creationId xmlns:a16="http://schemas.microsoft.com/office/drawing/2014/main" id="{07A25337-9C49-CA4D-AEF4-FA59AF8D9E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page1image19824000">
            <a:extLst>
              <a:ext uri="{FF2B5EF4-FFF2-40B4-BE49-F238E27FC236}">
                <a16:creationId xmlns:a16="http://schemas.microsoft.com/office/drawing/2014/main" id="{A3C8EE69-F249-9643-9605-03D25F7FD6F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page1image19824192">
            <a:extLst>
              <a:ext uri="{FF2B5EF4-FFF2-40B4-BE49-F238E27FC236}">
                <a16:creationId xmlns:a16="http://schemas.microsoft.com/office/drawing/2014/main" id="{368014CC-2C18-2843-B43D-1FBE69F83B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page1image19824384">
            <a:extLst>
              <a:ext uri="{FF2B5EF4-FFF2-40B4-BE49-F238E27FC236}">
                <a16:creationId xmlns:a16="http://schemas.microsoft.com/office/drawing/2014/main" id="{E090C84D-BF92-C848-8F4D-C146143B1D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page1image19880704">
            <a:extLst>
              <a:ext uri="{FF2B5EF4-FFF2-40B4-BE49-F238E27FC236}">
                <a16:creationId xmlns:a16="http://schemas.microsoft.com/office/drawing/2014/main" id="{2D6DB8A0-0C0B-8144-BF40-FB2F61F48C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page1image19880896">
            <a:extLst>
              <a:ext uri="{FF2B5EF4-FFF2-40B4-BE49-F238E27FC236}">
                <a16:creationId xmlns:a16="http://schemas.microsoft.com/office/drawing/2014/main" id="{0CA038C6-7EC7-BB4C-B7CE-C925A70D4BC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page1image19881280">
            <a:extLst>
              <a:ext uri="{FF2B5EF4-FFF2-40B4-BE49-F238E27FC236}">
                <a16:creationId xmlns:a16="http://schemas.microsoft.com/office/drawing/2014/main" id="{3F7290FE-4E93-D447-B59B-B4D1CA7620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page1image19881472">
            <a:extLst>
              <a:ext uri="{FF2B5EF4-FFF2-40B4-BE49-F238E27FC236}">
                <a16:creationId xmlns:a16="http://schemas.microsoft.com/office/drawing/2014/main" id="{A6DEF993-9EF7-3F4B-9626-C5C78FD22B2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page1image19881856">
            <a:extLst>
              <a:ext uri="{FF2B5EF4-FFF2-40B4-BE49-F238E27FC236}">
                <a16:creationId xmlns:a16="http://schemas.microsoft.com/office/drawing/2014/main" id="{53417D01-BDDB-874A-8A0B-0A55830B7C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page1image19882048">
            <a:extLst>
              <a:ext uri="{FF2B5EF4-FFF2-40B4-BE49-F238E27FC236}">
                <a16:creationId xmlns:a16="http://schemas.microsoft.com/office/drawing/2014/main" id="{E71C7754-8876-3647-AEC4-136709FF2EC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page1image19881664">
            <a:extLst>
              <a:ext uri="{FF2B5EF4-FFF2-40B4-BE49-F238E27FC236}">
                <a16:creationId xmlns:a16="http://schemas.microsoft.com/office/drawing/2014/main" id="{C6675FA1-E7F5-D447-970F-AA82F9B52C4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page1image19882240">
            <a:extLst>
              <a:ext uri="{FF2B5EF4-FFF2-40B4-BE49-F238E27FC236}">
                <a16:creationId xmlns:a16="http://schemas.microsoft.com/office/drawing/2014/main" id="{3ED180FC-AFC8-D943-BE51-1472EEE51C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page1image19882816">
            <a:extLst>
              <a:ext uri="{FF2B5EF4-FFF2-40B4-BE49-F238E27FC236}">
                <a16:creationId xmlns:a16="http://schemas.microsoft.com/office/drawing/2014/main" id="{25452C9A-0C07-BE42-B455-FBCD617BBB5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page1image19883008">
            <a:extLst>
              <a:ext uri="{FF2B5EF4-FFF2-40B4-BE49-F238E27FC236}">
                <a16:creationId xmlns:a16="http://schemas.microsoft.com/office/drawing/2014/main" id="{6EE4D633-0901-E14D-B8A6-5DB2A72FF09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page1image19882624">
            <a:extLst>
              <a:ext uri="{FF2B5EF4-FFF2-40B4-BE49-F238E27FC236}">
                <a16:creationId xmlns:a16="http://schemas.microsoft.com/office/drawing/2014/main" id="{8B0BD229-4999-7F48-97C3-EBCDBC8706D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page1image19883200">
            <a:extLst>
              <a:ext uri="{FF2B5EF4-FFF2-40B4-BE49-F238E27FC236}">
                <a16:creationId xmlns:a16="http://schemas.microsoft.com/office/drawing/2014/main" id="{778D8A90-986C-8A4E-AA61-AA699E0DD56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page1image19883776">
            <a:extLst>
              <a:ext uri="{FF2B5EF4-FFF2-40B4-BE49-F238E27FC236}">
                <a16:creationId xmlns:a16="http://schemas.microsoft.com/office/drawing/2014/main" id="{90EE9E71-8629-2B44-A94A-81829F3917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descr="page1image19883968">
            <a:extLst>
              <a:ext uri="{FF2B5EF4-FFF2-40B4-BE49-F238E27FC236}">
                <a16:creationId xmlns:a16="http://schemas.microsoft.com/office/drawing/2014/main" id="{43C0BF7A-6000-C94D-B09E-D2C57E5F34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descr="page1image19875136">
            <a:extLst>
              <a:ext uri="{FF2B5EF4-FFF2-40B4-BE49-F238E27FC236}">
                <a16:creationId xmlns:a16="http://schemas.microsoft.com/office/drawing/2014/main" id="{C504B4E4-529C-F842-9113-1EC0DC9E2B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5" name="Picture 111" descr="page1image19883584">
            <a:extLst>
              <a:ext uri="{FF2B5EF4-FFF2-40B4-BE49-F238E27FC236}">
                <a16:creationId xmlns:a16="http://schemas.microsoft.com/office/drawing/2014/main" id="{71B8AB1A-6B2D-824A-B4AF-DADF1582ED1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page1image19884544">
            <a:extLst>
              <a:ext uri="{FF2B5EF4-FFF2-40B4-BE49-F238E27FC236}">
                <a16:creationId xmlns:a16="http://schemas.microsoft.com/office/drawing/2014/main" id="{08191368-5435-E140-BF22-DD9678C18E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7" name="Picture 113" descr="page1image19884928">
            <a:extLst>
              <a:ext uri="{FF2B5EF4-FFF2-40B4-BE49-F238E27FC236}">
                <a16:creationId xmlns:a16="http://schemas.microsoft.com/office/drawing/2014/main" id="{171938D4-F5E0-FF4B-8D0C-D532395655F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8" name="Picture 114" descr="page1image19886080">
            <a:extLst>
              <a:ext uri="{FF2B5EF4-FFF2-40B4-BE49-F238E27FC236}">
                <a16:creationId xmlns:a16="http://schemas.microsoft.com/office/drawing/2014/main" id="{E96757D6-40DD-9D4A-A10F-F347519AFD0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9" name="Picture 115" descr="page1image19888000">
            <a:extLst>
              <a:ext uri="{FF2B5EF4-FFF2-40B4-BE49-F238E27FC236}">
                <a16:creationId xmlns:a16="http://schemas.microsoft.com/office/drawing/2014/main" id="{C5A5959A-9D0A-1C42-8496-5A8905B100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0" name="Picture 116" descr="page1image19888192">
            <a:extLst>
              <a:ext uri="{FF2B5EF4-FFF2-40B4-BE49-F238E27FC236}">
                <a16:creationId xmlns:a16="http://schemas.microsoft.com/office/drawing/2014/main" id="{5CA3ABDF-8E52-4444-8E50-398A4F97673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1" name="Picture 117" descr="page1image19887808">
            <a:extLst>
              <a:ext uri="{FF2B5EF4-FFF2-40B4-BE49-F238E27FC236}">
                <a16:creationId xmlns:a16="http://schemas.microsoft.com/office/drawing/2014/main" id="{61ACB4F1-A538-5E4A-93E9-3258B91A964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2" name="Picture 118" descr="page1image19887232">
            <a:extLst>
              <a:ext uri="{FF2B5EF4-FFF2-40B4-BE49-F238E27FC236}">
                <a16:creationId xmlns:a16="http://schemas.microsoft.com/office/drawing/2014/main" id="{AAECCB76-30B1-5D4F-A934-1D3D9F5C0F1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3" name="Picture 119" descr="page1image19889728">
            <a:extLst>
              <a:ext uri="{FF2B5EF4-FFF2-40B4-BE49-F238E27FC236}">
                <a16:creationId xmlns:a16="http://schemas.microsoft.com/office/drawing/2014/main" id="{67B3BCB7-5098-604E-B013-D7CE80A6A7C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4" name="Picture 120" descr="page1image19862784">
            <a:extLst>
              <a:ext uri="{FF2B5EF4-FFF2-40B4-BE49-F238E27FC236}">
                <a16:creationId xmlns:a16="http://schemas.microsoft.com/office/drawing/2014/main" id="{1896B675-799B-E74C-A055-C99341ABC0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5" name="Picture 121" descr="page1image19863360">
            <a:extLst>
              <a:ext uri="{FF2B5EF4-FFF2-40B4-BE49-F238E27FC236}">
                <a16:creationId xmlns:a16="http://schemas.microsoft.com/office/drawing/2014/main" id="{EB76FF12-D54E-9B47-B067-682476AB339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6" name="Picture 122" descr="page1image19782592">
            <a:extLst>
              <a:ext uri="{FF2B5EF4-FFF2-40B4-BE49-F238E27FC236}">
                <a16:creationId xmlns:a16="http://schemas.microsoft.com/office/drawing/2014/main" id="{1AE354C4-E8D9-864B-8927-DA26151E8F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7" name="Picture 123" descr="page1image19789504">
            <a:extLst>
              <a:ext uri="{FF2B5EF4-FFF2-40B4-BE49-F238E27FC236}">
                <a16:creationId xmlns:a16="http://schemas.microsoft.com/office/drawing/2014/main" id="{D1307DCC-AF3D-414C-A0A3-0CDA2AC3A7D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page1image19787200">
            <a:extLst>
              <a:ext uri="{FF2B5EF4-FFF2-40B4-BE49-F238E27FC236}">
                <a16:creationId xmlns:a16="http://schemas.microsoft.com/office/drawing/2014/main" id="{2EA9B232-ABDA-3B49-852C-D35A9D47FF8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9" name="Picture 125" descr="page1image19780480">
            <a:extLst>
              <a:ext uri="{FF2B5EF4-FFF2-40B4-BE49-F238E27FC236}">
                <a16:creationId xmlns:a16="http://schemas.microsoft.com/office/drawing/2014/main" id="{A5E3BE1A-FC36-CA40-BE70-D618E0A5A0D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0" name="Picture 126" descr="page1image19779904">
            <a:extLst>
              <a:ext uri="{FF2B5EF4-FFF2-40B4-BE49-F238E27FC236}">
                <a16:creationId xmlns:a16="http://schemas.microsoft.com/office/drawing/2014/main" id="{48748ABA-06B7-2542-9CA8-E5EC708AC57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1" name="Picture 127" descr="page1image12934144">
            <a:extLst>
              <a:ext uri="{FF2B5EF4-FFF2-40B4-BE49-F238E27FC236}">
                <a16:creationId xmlns:a16="http://schemas.microsoft.com/office/drawing/2014/main" id="{C981DCC1-7095-A140-9667-341C99A1F9B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154" name="Picture 130" descr="page1image19765824">
            <a:extLst>
              <a:ext uri="{FF2B5EF4-FFF2-40B4-BE49-F238E27FC236}">
                <a16:creationId xmlns:a16="http://schemas.microsoft.com/office/drawing/2014/main" id="{F53BA802-F375-5646-9579-3F27A788512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5" name="Picture 131" descr="page1image19756352">
            <a:extLst>
              <a:ext uri="{FF2B5EF4-FFF2-40B4-BE49-F238E27FC236}">
                <a16:creationId xmlns:a16="http://schemas.microsoft.com/office/drawing/2014/main" id="{837FEE83-613D-9349-9D98-8B3ED986D83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8" name="Picture 134" descr="page1image19807232">
            <a:extLst>
              <a:ext uri="{FF2B5EF4-FFF2-40B4-BE49-F238E27FC236}">
                <a16:creationId xmlns:a16="http://schemas.microsoft.com/office/drawing/2014/main" id="{71A5168D-166D-0946-8681-FC155138A42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19807808">
            <a:extLst>
              <a:ext uri="{FF2B5EF4-FFF2-40B4-BE49-F238E27FC236}">
                <a16:creationId xmlns:a16="http://schemas.microsoft.com/office/drawing/2014/main" id="{7162050F-AC59-914F-903C-36FBC976191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4" name="Picture 140" descr="page1image19842560">
            <a:extLst>
              <a:ext uri="{FF2B5EF4-FFF2-40B4-BE49-F238E27FC236}">
                <a16:creationId xmlns:a16="http://schemas.microsoft.com/office/drawing/2014/main" id="{CD0F6AC1-4734-C74D-B51E-DE4ACE31E3A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page1image19842752">
            <a:extLst>
              <a:ext uri="{FF2B5EF4-FFF2-40B4-BE49-F238E27FC236}">
                <a16:creationId xmlns:a16="http://schemas.microsoft.com/office/drawing/2014/main" id="{CFF10CEE-9D21-F44B-ADFD-8435AA78F3F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page1image19844672">
            <a:extLst>
              <a:ext uri="{FF2B5EF4-FFF2-40B4-BE49-F238E27FC236}">
                <a16:creationId xmlns:a16="http://schemas.microsoft.com/office/drawing/2014/main" id="{157CF7A5-818E-6841-BB8A-23BF2896699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page1image19844864">
            <a:extLst>
              <a:ext uri="{FF2B5EF4-FFF2-40B4-BE49-F238E27FC236}">
                <a16:creationId xmlns:a16="http://schemas.microsoft.com/office/drawing/2014/main" id="{B476FEDE-AB39-4F4E-8460-6E09E360AA5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page1image19845824">
            <a:extLst>
              <a:ext uri="{FF2B5EF4-FFF2-40B4-BE49-F238E27FC236}">
                <a16:creationId xmlns:a16="http://schemas.microsoft.com/office/drawing/2014/main" id="{68323654-EF25-E342-B350-8568CABC49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74" y="-151496"/>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page1image19846016">
            <a:extLst>
              <a:ext uri="{FF2B5EF4-FFF2-40B4-BE49-F238E27FC236}">
                <a16:creationId xmlns:a16="http://schemas.microsoft.com/office/drawing/2014/main" id="{27A834B5-364B-DA42-93AE-D863CBEB13A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id="{00B6FCFD-2F43-4547-9E96-EC1079C25276}"/>
              </a:ext>
            </a:extLst>
          </p:cNvPr>
          <p:cNvGraphicFramePr>
            <a:graphicFrameLocks noGrp="1"/>
          </p:cNvGraphicFramePr>
          <p:nvPr>
            <p:extLst>
              <p:ext uri="{D42A27DB-BD31-4B8C-83A1-F6EECF244321}">
                <p14:modId xmlns:p14="http://schemas.microsoft.com/office/powerpoint/2010/main" val="268169888"/>
              </p:ext>
            </p:extLst>
          </p:nvPr>
        </p:nvGraphicFramePr>
        <p:xfrm>
          <a:off x="889001" y="4963291"/>
          <a:ext cx="2590800" cy="577215"/>
        </p:xfrm>
        <a:graphic>
          <a:graphicData uri="http://schemas.openxmlformats.org/drawingml/2006/table">
            <a:tbl>
              <a:tblPr/>
              <a:tblGrid>
                <a:gridCol w="277923">
                  <a:extLst>
                    <a:ext uri="{9D8B030D-6E8A-4147-A177-3AD203B41FA5}">
                      <a16:colId xmlns:a16="http://schemas.microsoft.com/office/drawing/2014/main" val="4266412437"/>
                    </a:ext>
                  </a:extLst>
                </a:gridCol>
                <a:gridCol w="277923">
                  <a:extLst>
                    <a:ext uri="{9D8B030D-6E8A-4147-A177-3AD203B41FA5}">
                      <a16:colId xmlns:a16="http://schemas.microsoft.com/office/drawing/2014/main" val="2219385823"/>
                    </a:ext>
                  </a:extLst>
                </a:gridCol>
                <a:gridCol w="2034954">
                  <a:extLst>
                    <a:ext uri="{9D8B030D-6E8A-4147-A177-3AD203B41FA5}">
                      <a16:colId xmlns:a16="http://schemas.microsoft.com/office/drawing/2014/main" val="3302544421"/>
                    </a:ext>
                  </a:extLst>
                </a:gridCol>
              </a:tblGrid>
              <a:tr h="13482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01909528"/>
                  </a:ext>
                </a:extLst>
              </a:tr>
              <a:tr h="135399">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2898377"/>
                  </a:ext>
                </a:extLst>
              </a:tr>
              <a:tr h="18698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12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dirty="0">
                          <a:effectLst/>
                          <a:latin typeface="Arial" panose="020B0604020202020204" pitchFamily="34" charset="0"/>
                        </a:rPr>
                        <a:t>Do not count for attendance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5085326"/>
                  </a:ext>
                </a:extLst>
              </a:tr>
            </a:tbl>
          </a:graphicData>
        </a:graphic>
      </p:graphicFrame>
      <p:sp>
        <p:nvSpPr>
          <p:cNvPr id="7" name="Rectangle 6">
            <a:extLst>
              <a:ext uri="{FF2B5EF4-FFF2-40B4-BE49-F238E27FC236}">
                <a16:creationId xmlns:a16="http://schemas.microsoft.com/office/drawing/2014/main" id="{06FA0357-CAF9-7140-A5C8-73E35FAD7C2C}"/>
              </a:ext>
            </a:extLst>
          </p:cNvPr>
          <p:cNvSpPr/>
          <p:nvPr/>
        </p:nvSpPr>
        <p:spPr>
          <a:xfrm>
            <a:off x="1059192" y="773059"/>
            <a:ext cx="7166742" cy="584775"/>
          </a:xfrm>
          <a:prstGeom prst="rect">
            <a:avLst/>
          </a:prstGeom>
        </p:spPr>
        <p:txBody>
          <a:bodyPr wrap="square">
            <a:spAutoFit/>
          </a:bodyPr>
          <a:lstStyle/>
          <a:p>
            <a:r>
              <a:rPr lang="en-US" dirty="0"/>
              <a:t>Meeting Slots for 802.15 WG Sept Interim</a:t>
            </a:r>
          </a:p>
        </p:txBody>
      </p:sp>
      <p:pic>
        <p:nvPicPr>
          <p:cNvPr id="3" name="Picture 2">
            <a:extLst>
              <a:ext uri="{FF2B5EF4-FFF2-40B4-BE49-F238E27FC236}">
                <a16:creationId xmlns:a16="http://schemas.microsoft.com/office/drawing/2014/main" id="{6DE9B21A-A7A1-9F40-82E9-2B9F76730D0B}"/>
              </a:ext>
            </a:extLst>
          </p:cNvPr>
          <p:cNvPicPr>
            <a:picLocks noChangeAspect="1"/>
          </p:cNvPicPr>
          <p:nvPr/>
        </p:nvPicPr>
        <p:blipFill>
          <a:blip r:embed="rId14"/>
          <a:stretch>
            <a:fillRect/>
          </a:stretch>
        </p:blipFill>
        <p:spPr>
          <a:xfrm>
            <a:off x="468586" y="1956596"/>
            <a:ext cx="8522030" cy="2056634"/>
          </a:xfrm>
          <a:prstGeom prst="rect">
            <a:avLst/>
          </a:prstGeom>
        </p:spPr>
      </p:pic>
    </p:spTree>
    <p:extLst>
      <p:ext uri="{BB962C8B-B14F-4D97-AF65-F5344CB8AC3E}">
        <p14:creationId xmlns:p14="http://schemas.microsoft.com/office/powerpoint/2010/main" val="338574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C7BCCE-EB2F-414A-8316-1E39090B6650}"/>
              </a:ext>
            </a:extLst>
          </p:cNvPr>
          <p:cNvSpPr>
            <a:spLocks noGrp="1"/>
          </p:cNvSpPr>
          <p:nvPr>
            <p:ph type="dt" sz="half" idx="10"/>
          </p:nvPr>
        </p:nvSpPr>
        <p:spPr/>
        <p:txBody>
          <a:bodyPr/>
          <a:lstStyle/>
          <a:p>
            <a:pPr>
              <a:defRPr/>
            </a:pPr>
            <a:r>
              <a:rPr lang="en-US"/>
              <a:t>Jan 2022</a:t>
            </a:r>
          </a:p>
        </p:txBody>
      </p:sp>
      <p:sp>
        <p:nvSpPr>
          <p:cNvPr id="3" name="Footer Placeholder 2">
            <a:extLst>
              <a:ext uri="{FF2B5EF4-FFF2-40B4-BE49-F238E27FC236}">
                <a16:creationId xmlns:a16="http://schemas.microsoft.com/office/drawing/2014/main" id="{1D9050D2-83F1-2146-A9B5-619B95F483C2}"/>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83EA3328-8BC6-0343-A608-75F44D9670D0}"/>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5" name="Rectangle 1026">
            <a:extLst>
              <a:ext uri="{FF2B5EF4-FFF2-40B4-BE49-F238E27FC236}">
                <a16:creationId xmlns:a16="http://schemas.microsoft.com/office/drawing/2014/main" id="{E8964631-BC6F-934B-AB17-59D48B66E90C}"/>
              </a:ext>
            </a:extLst>
          </p:cNvPr>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6" name="_s1032">
            <a:extLst>
              <a:ext uri="{FF2B5EF4-FFF2-40B4-BE49-F238E27FC236}">
                <a16:creationId xmlns:a16="http://schemas.microsoft.com/office/drawing/2014/main" id="{3C5D4A7D-DF7A-BE47-A6FE-9E61744A2E77}"/>
              </a:ext>
            </a:extLst>
          </p:cNvPr>
          <p:cNvCxnSpPr>
            <a:cxnSpLocks noChangeShapeType="1"/>
            <a:stCxn id="16" idx="1"/>
            <a:endCxn id="11" idx="2"/>
          </p:cNvCxnSpPr>
          <p:nvPr/>
        </p:nvCxnSpPr>
        <p:spPr bwMode="auto">
          <a:xfrm rot="10800000">
            <a:off x="2917032" y="3297238"/>
            <a:ext cx="329022" cy="2896196"/>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7" name="_s1037">
            <a:extLst>
              <a:ext uri="{FF2B5EF4-FFF2-40B4-BE49-F238E27FC236}">
                <a16:creationId xmlns:a16="http://schemas.microsoft.com/office/drawing/2014/main" id="{3F5052A8-A3C9-7948-B8B5-C29ACA9802E8}"/>
              </a:ext>
            </a:extLst>
          </p:cNvPr>
          <p:cNvCxnSpPr>
            <a:cxnSpLocks noChangeShapeType="1"/>
            <a:stCxn id="14" idx="1"/>
            <a:endCxn id="18" idx="3"/>
          </p:cNvCxnSpPr>
          <p:nvPr/>
        </p:nvCxnSpPr>
        <p:spPr bwMode="auto">
          <a:xfrm flipH="1" flipV="1">
            <a:off x="2498773" y="4299626"/>
            <a:ext cx="748868" cy="2249"/>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8" name="_s1038">
            <a:extLst>
              <a:ext uri="{FF2B5EF4-FFF2-40B4-BE49-F238E27FC236}">
                <a16:creationId xmlns:a16="http://schemas.microsoft.com/office/drawing/2014/main" id="{EAB12E0B-FD8A-304B-BD29-2AE641B54774}"/>
              </a:ext>
            </a:extLst>
          </p:cNvPr>
          <p:cNvCxnSpPr>
            <a:cxnSpLocks noChangeShapeType="1"/>
            <a:stCxn id="25" idx="3"/>
          </p:cNvCxnSpPr>
          <p:nvPr/>
        </p:nvCxnSpPr>
        <p:spPr bwMode="auto">
          <a:xfrm flipV="1">
            <a:off x="2490914" y="3378200"/>
            <a:ext cx="423015" cy="281523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9" name="_s1041">
            <a:extLst>
              <a:ext uri="{FF2B5EF4-FFF2-40B4-BE49-F238E27FC236}">
                <a16:creationId xmlns:a16="http://schemas.microsoft.com/office/drawing/2014/main" id="{559028F4-DC52-B648-A731-2A37A42A5D47}"/>
              </a:ext>
            </a:extLst>
          </p:cNvPr>
          <p:cNvCxnSpPr>
            <a:cxnSpLocks noChangeShapeType="1"/>
          </p:cNvCxnSpPr>
          <p:nvPr/>
        </p:nvCxnSpPr>
        <p:spPr bwMode="auto">
          <a:xfrm flipV="1">
            <a:off x="6039645" y="1610124"/>
            <a:ext cx="13281" cy="1524396"/>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0" name="_s1043">
            <a:extLst>
              <a:ext uri="{FF2B5EF4-FFF2-40B4-BE49-F238E27FC236}">
                <a16:creationId xmlns:a16="http://schemas.microsoft.com/office/drawing/2014/main" id="{694AC82C-EC99-5141-9BDE-F0CD77548A80}"/>
              </a:ext>
            </a:extLst>
          </p:cNvPr>
          <p:cNvSpPr>
            <a:spLocks noChangeArrowheads="1"/>
          </p:cNvSpPr>
          <p:nvPr/>
        </p:nvSpPr>
        <p:spPr bwMode="auto">
          <a:xfrm>
            <a:off x="4724401" y="721521"/>
            <a:ext cx="4040186" cy="88860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4300">
              <a:spcAft>
                <a:spcPts val="600"/>
              </a:spcAft>
            </a:pPr>
            <a:r>
              <a:rPr lang="en-US" sz="1100" b="1" dirty="0"/>
              <a:t>802.15 WG Chair:  Pat Kinney Kinney Consulting</a:t>
            </a:r>
          </a:p>
          <a:p>
            <a:pPr marL="114300"/>
            <a:r>
              <a:rPr lang="en-US" sz="1100" b="1" dirty="0"/>
              <a:t>802.15 Vice Chair:  Rick Alfvin, Linespeed</a:t>
            </a:r>
          </a:p>
          <a:p>
            <a:pPr marL="114300"/>
            <a:r>
              <a:rPr lang="en-US" sz="1100" b="1" dirty="0"/>
              <a:t>802.15 Vice Chair:  Clint Powell, Meta</a:t>
            </a:r>
          </a:p>
          <a:p>
            <a:pPr marL="114300"/>
            <a:r>
              <a:rPr lang="en-US" sz="1100" b="1" dirty="0"/>
              <a:t>802.15 Vice Chair:  Phil Beecher, Wi-SUN Alliance</a:t>
            </a:r>
          </a:p>
        </p:txBody>
      </p:sp>
      <p:sp>
        <p:nvSpPr>
          <p:cNvPr id="11" name="_s1044">
            <a:extLst>
              <a:ext uri="{FF2B5EF4-FFF2-40B4-BE49-F238E27FC236}">
                <a16:creationId xmlns:a16="http://schemas.microsoft.com/office/drawing/2014/main" id="{19074060-AD9E-2045-AE22-0B1BA515AA9B}"/>
              </a:ext>
            </a:extLst>
          </p:cNvPr>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dirty="0"/>
              <a:t>Task Groups (TGs)</a:t>
            </a:r>
          </a:p>
        </p:txBody>
      </p:sp>
      <p:sp>
        <p:nvSpPr>
          <p:cNvPr id="12" name="_s1045">
            <a:extLst>
              <a:ext uri="{FF2B5EF4-FFF2-40B4-BE49-F238E27FC236}">
                <a16:creationId xmlns:a16="http://schemas.microsoft.com/office/drawing/2014/main" id="{CC12F813-8EEB-9346-99D6-581FC2EDE62B}"/>
              </a:ext>
            </a:extLst>
          </p:cNvPr>
          <p:cNvSpPr>
            <a:spLocks noChangeArrowheads="1"/>
          </p:cNvSpPr>
          <p:nvPr/>
        </p:nvSpPr>
        <p:spPr bwMode="auto">
          <a:xfrm>
            <a:off x="3241292" y="1747046"/>
            <a:ext cx="2468153"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Clint Powell, Meta</a:t>
            </a:r>
          </a:p>
        </p:txBody>
      </p:sp>
      <p:sp>
        <p:nvSpPr>
          <p:cNvPr id="13" name="_s1047">
            <a:extLst>
              <a:ext uri="{FF2B5EF4-FFF2-40B4-BE49-F238E27FC236}">
                <a16:creationId xmlns:a16="http://schemas.microsoft.com/office/drawing/2014/main" id="{B79D9EBB-9570-4943-9B19-17A52A68EA1F}"/>
              </a:ext>
            </a:extLst>
          </p:cNvPr>
          <p:cNvSpPr>
            <a:spLocks noChangeArrowheads="1"/>
          </p:cNvSpPr>
          <p:nvPr/>
        </p:nvSpPr>
        <p:spPr bwMode="auto">
          <a:xfrm>
            <a:off x="3241292" y="2406650"/>
            <a:ext cx="2468153"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Gilb</a:t>
            </a:r>
          </a:p>
        </p:txBody>
      </p:sp>
      <p:sp>
        <p:nvSpPr>
          <p:cNvPr id="14" name="_s1049">
            <a:extLst>
              <a:ext uri="{FF2B5EF4-FFF2-40B4-BE49-F238E27FC236}">
                <a16:creationId xmlns:a16="http://schemas.microsoft.com/office/drawing/2014/main" id="{9F078350-E254-5940-94B3-09D30F2A9E28}"/>
              </a:ext>
            </a:extLst>
          </p:cNvPr>
          <p:cNvSpPr>
            <a:spLocks noChangeArrowheads="1"/>
          </p:cNvSpPr>
          <p:nvPr/>
        </p:nvSpPr>
        <p:spPr bwMode="auto">
          <a:xfrm>
            <a:off x="3247641" y="4022483"/>
            <a:ext cx="2435225" cy="558784"/>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r>
              <a:rPr lang="en-US" sz="1200" b="1" dirty="0"/>
              <a:t>TG13 Gigabit OWC</a:t>
            </a:r>
          </a:p>
          <a:p>
            <a:r>
              <a:rPr lang="en-US" sz="1100" dirty="0"/>
              <a:t>Chair: Volker Jungnickel</a:t>
            </a:r>
          </a:p>
          <a:p>
            <a:r>
              <a:rPr lang="en-US" sz="1100" dirty="0"/>
              <a:t>Fraunhofer Heinrich Hertz Institute</a:t>
            </a:r>
            <a:endParaRPr lang="en-US" sz="1100" b="1" dirty="0"/>
          </a:p>
        </p:txBody>
      </p:sp>
      <p:sp>
        <p:nvSpPr>
          <p:cNvPr id="15" name="_s1051">
            <a:extLst>
              <a:ext uri="{FF2B5EF4-FFF2-40B4-BE49-F238E27FC236}">
                <a16:creationId xmlns:a16="http://schemas.microsoft.com/office/drawing/2014/main" id="{AAE6DAAA-F0B1-E042-8B80-0FD5ADABB443}"/>
              </a:ext>
            </a:extLst>
          </p:cNvPr>
          <p:cNvSpPr>
            <a:spLocks noChangeArrowheads="1"/>
          </p:cNvSpPr>
          <p:nvPr/>
        </p:nvSpPr>
        <p:spPr bwMode="auto">
          <a:xfrm>
            <a:off x="3241292" y="5316021"/>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16" name="_s1054">
            <a:extLst>
              <a:ext uri="{FF2B5EF4-FFF2-40B4-BE49-F238E27FC236}">
                <a16:creationId xmlns:a16="http://schemas.microsoft.com/office/drawing/2014/main" id="{200AF796-80B1-FA40-AD7C-2F5FF39EC964}"/>
              </a:ext>
            </a:extLst>
          </p:cNvPr>
          <p:cNvSpPr>
            <a:spLocks noChangeArrowheads="1"/>
          </p:cNvSpPr>
          <p:nvPr/>
        </p:nvSpPr>
        <p:spPr bwMode="auto">
          <a:xfrm>
            <a:off x="3246054" y="5941815"/>
            <a:ext cx="2443163"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17" name="_s1056">
            <a:extLst>
              <a:ext uri="{FF2B5EF4-FFF2-40B4-BE49-F238E27FC236}">
                <a16:creationId xmlns:a16="http://schemas.microsoft.com/office/drawing/2014/main" id="{414E7967-86E0-B947-91EB-F07889F6794A}"/>
              </a:ext>
            </a:extLst>
          </p:cNvPr>
          <p:cNvSpPr>
            <a:spLocks noChangeArrowheads="1"/>
          </p:cNvSpPr>
          <p:nvPr/>
        </p:nvSpPr>
        <p:spPr bwMode="auto">
          <a:xfrm>
            <a:off x="3259931" y="3421036"/>
            <a:ext cx="2424113" cy="529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18" name="_s1057">
            <a:extLst>
              <a:ext uri="{FF2B5EF4-FFF2-40B4-BE49-F238E27FC236}">
                <a16:creationId xmlns:a16="http://schemas.microsoft.com/office/drawing/2014/main" id="{BFC7E0D9-D670-E840-ACBE-EF25F5D80152}"/>
              </a:ext>
            </a:extLst>
          </p:cNvPr>
          <p:cNvSpPr>
            <a:spLocks noChangeArrowheads="1"/>
          </p:cNvSpPr>
          <p:nvPr/>
        </p:nvSpPr>
        <p:spPr bwMode="auto">
          <a:xfrm>
            <a:off x="169911" y="4037688"/>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19" name="_s1058">
            <a:extLst>
              <a:ext uri="{FF2B5EF4-FFF2-40B4-BE49-F238E27FC236}">
                <a16:creationId xmlns:a16="http://schemas.microsoft.com/office/drawing/2014/main" id="{85F56D50-DCA6-AB41-AABD-880661A11B8A}"/>
              </a:ext>
            </a:extLst>
          </p:cNvPr>
          <p:cNvSpPr>
            <a:spLocks noChangeArrowheads="1"/>
          </p:cNvSpPr>
          <p:nvPr/>
        </p:nvSpPr>
        <p:spPr bwMode="auto">
          <a:xfrm>
            <a:off x="6429375" y="3378200"/>
            <a:ext cx="2449514" cy="306685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spcAft>
                <a:spcPts val="300"/>
              </a:spcAft>
              <a:defRPr/>
            </a:pPr>
            <a:r>
              <a:rPr lang="en-US" sz="1000" b="1" u="sng" dirty="0"/>
              <a:t>STUDY GROUPS (SG)</a:t>
            </a:r>
            <a:r>
              <a:rPr lang="en-US" sz="1000" dirty="0"/>
              <a:t>:</a:t>
            </a:r>
          </a:p>
          <a:p>
            <a:pPr>
              <a:spcAft>
                <a:spcPts val="300"/>
              </a:spcAft>
              <a:defRPr/>
            </a:pPr>
            <a:r>
              <a:rPr lang="en-US" sz="1000" b="1" u="sng" dirty="0">
                <a:solidFill>
                  <a:srgbClr val="000000"/>
                </a:solidFill>
              </a:rPr>
              <a:t>INTEREST GROUPS (IG)</a:t>
            </a:r>
            <a:endParaRPr lang="en-US" sz="1000" b="1" u="sng" dirty="0"/>
          </a:p>
          <a:p>
            <a:pPr>
              <a:spcAft>
                <a:spcPts val="300"/>
              </a:spcAft>
              <a:defRPr/>
            </a:pPr>
            <a:r>
              <a:rPr lang="en-US" sz="1000" b="1" u="sng" dirty="0"/>
              <a:t>STANDING COMMITTEES (SC)</a:t>
            </a:r>
          </a:p>
          <a:p>
            <a:pPr>
              <a:defRPr/>
            </a:pPr>
            <a:r>
              <a:rPr lang="en-US" sz="1000" b="1" dirty="0"/>
              <a:t>SC IETF</a:t>
            </a:r>
          </a:p>
          <a:p>
            <a:pPr marL="228600">
              <a:defRPr/>
            </a:pPr>
            <a:r>
              <a:rPr lang="en-US" sz="1000" dirty="0"/>
              <a:t>Chair: Tero Kivinen, Self</a:t>
            </a:r>
          </a:p>
          <a:p>
            <a:pPr>
              <a:defRPr/>
            </a:pPr>
            <a:r>
              <a:rPr lang="en-US" sz="1000" b="1" dirty="0"/>
              <a:t>SC WNG</a:t>
            </a:r>
          </a:p>
          <a:p>
            <a:pPr marL="228600">
              <a:defRPr/>
            </a:pPr>
            <a:r>
              <a:rPr lang="en-US" sz="1000" dirty="0"/>
              <a:t>Chair: Ben Rolfe, Blind Creek Associate</a:t>
            </a:r>
          </a:p>
          <a:p>
            <a:pPr>
              <a:defRPr/>
            </a:pPr>
            <a:r>
              <a:rPr lang="en-US" sz="1000" b="1" dirty="0"/>
              <a:t>SC Maintenance / Rules</a:t>
            </a:r>
          </a:p>
          <a:p>
            <a:pPr marL="228600">
              <a:defRPr/>
            </a:pPr>
            <a:r>
              <a:rPr lang="en-US" sz="1000" dirty="0"/>
              <a:t>Chair: </a:t>
            </a:r>
            <a:r>
              <a:rPr lang="en-US" sz="1000" dirty="0">
                <a:solidFill>
                  <a:srgbClr val="000000"/>
                </a:solidFill>
              </a:rPr>
              <a:t>Phil Beecher, Wi-SUN Alliance</a:t>
            </a:r>
            <a:endParaRPr lang="en-US" sz="1000" dirty="0"/>
          </a:p>
          <a:p>
            <a:pPr>
              <a:defRPr/>
            </a:pPr>
            <a:r>
              <a:rPr lang="en-US" sz="1000" b="1" dirty="0"/>
              <a:t>SC TeraHertz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b="1" u="sng" dirty="0"/>
          </a:p>
          <a:p>
            <a:pPr>
              <a:defRPr/>
            </a:pPr>
            <a:endParaRPr lang="en-US" sz="1000" u="sng" dirty="0"/>
          </a:p>
        </p:txBody>
      </p:sp>
      <p:sp>
        <p:nvSpPr>
          <p:cNvPr id="20" name="Rectangle 1029">
            <a:extLst>
              <a:ext uri="{FF2B5EF4-FFF2-40B4-BE49-F238E27FC236}">
                <a16:creationId xmlns:a16="http://schemas.microsoft.com/office/drawing/2014/main" id="{C8BB20A9-B6DC-9B48-B3E4-4B7E7278A359}"/>
              </a:ext>
            </a:extLst>
          </p:cNvPr>
          <p:cNvSpPr>
            <a:spLocks noChangeArrowheads="1"/>
          </p:cNvSpPr>
          <p:nvPr/>
        </p:nvSpPr>
        <p:spPr bwMode="auto">
          <a:xfrm>
            <a:off x="228600" y="1701800"/>
            <a:ext cx="2767806"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b="1" dirty="0">
                <a:solidFill>
                  <a:schemeClr val="accent6">
                    <a:alpha val="70096"/>
                  </a:schemeClr>
                </a:solidFill>
                <a:latin typeface="Arial" charset="0"/>
                <a:ea typeface="ＭＳ Ｐゴシック" charset="0"/>
                <a:hlinkClick r:id="rId2">
                  <a:extLst>
                    <a:ext uri="{A12FA001-AC4F-418D-AE19-62706E023703}">
                      <ahyp:hlinkClr xmlns:ahyp="http://schemas.microsoft.com/office/drawing/2018/hyperlinkcolor" val="tx"/>
                    </a:ext>
                  </a:extLst>
                </a:hlinkClick>
              </a:rPr>
              <a:t>www.ieee802.org/15</a:t>
            </a:r>
            <a:endParaRPr lang="en-US" sz="1400" b="1" dirty="0">
              <a:solidFill>
                <a:schemeClr val="accent6">
                  <a:alpha val="70096"/>
                </a:schemeClr>
              </a:solidFill>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21" name="_s1051">
            <a:extLst>
              <a:ext uri="{FF2B5EF4-FFF2-40B4-BE49-F238E27FC236}">
                <a16:creationId xmlns:a16="http://schemas.microsoft.com/office/drawing/2014/main" id="{65C08C84-563D-144B-8084-8E132F251BFD}"/>
              </a:ext>
            </a:extLst>
          </p:cNvPr>
          <p:cNvSpPr>
            <a:spLocks noChangeArrowheads="1"/>
          </p:cNvSpPr>
          <p:nvPr/>
        </p:nvSpPr>
        <p:spPr bwMode="auto">
          <a:xfrm>
            <a:off x="3241675" y="5921377"/>
            <a:ext cx="2422525" cy="497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marL="61913"/>
            <a:r>
              <a:rPr lang="en-US" sz="1100" b="1" dirty="0"/>
              <a:t>TG16t Spectrum Characterization </a:t>
            </a:r>
          </a:p>
          <a:p>
            <a:pPr marL="61913"/>
            <a:r>
              <a:rPr lang="en-US" sz="1100" b="1" dirty="0"/>
              <a:t>and Occupancy Sensing</a:t>
            </a:r>
          </a:p>
          <a:p>
            <a:pPr marL="61913"/>
            <a:r>
              <a:rPr lang="en-US" sz="1000" dirty="0"/>
              <a:t>Chair: Tim Godfrey, EPRI</a:t>
            </a:r>
          </a:p>
        </p:txBody>
      </p:sp>
      <p:sp>
        <p:nvSpPr>
          <p:cNvPr id="22" name="_s1051">
            <a:extLst>
              <a:ext uri="{FF2B5EF4-FFF2-40B4-BE49-F238E27FC236}">
                <a16:creationId xmlns:a16="http://schemas.microsoft.com/office/drawing/2014/main" id="{72A0EAD1-9F3C-CC47-80AF-828124648509}"/>
              </a:ext>
            </a:extLst>
          </p:cNvPr>
          <p:cNvSpPr>
            <a:spLocks noChangeArrowheads="1"/>
          </p:cNvSpPr>
          <p:nvPr/>
        </p:nvSpPr>
        <p:spPr bwMode="auto">
          <a:xfrm>
            <a:off x="3299264" y="5407024"/>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endParaRPr lang="en-US" sz="1000" b="1" dirty="0"/>
          </a:p>
        </p:txBody>
      </p:sp>
      <p:sp>
        <p:nvSpPr>
          <p:cNvPr id="23" name="_s1053">
            <a:extLst>
              <a:ext uri="{FF2B5EF4-FFF2-40B4-BE49-F238E27FC236}">
                <a16:creationId xmlns:a16="http://schemas.microsoft.com/office/drawing/2014/main" id="{82EAE5D1-0585-4F4A-BA7D-CE6D75F77267}"/>
              </a:ext>
            </a:extLst>
          </p:cNvPr>
          <p:cNvSpPr>
            <a:spLocks noChangeArrowheads="1"/>
          </p:cNvSpPr>
          <p:nvPr/>
        </p:nvSpPr>
        <p:spPr bwMode="auto">
          <a:xfrm>
            <a:off x="165947" y="3407617"/>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dirty="0"/>
          </a:p>
        </p:txBody>
      </p:sp>
      <p:sp>
        <p:nvSpPr>
          <p:cNvPr id="24" name="Rectangle 2">
            <a:extLst>
              <a:ext uri="{FF2B5EF4-FFF2-40B4-BE49-F238E27FC236}">
                <a16:creationId xmlns:a16="http://schemas.microsoft.com/office/drawing/2014/main" id="{12C51554-E18D-E64F-A941-E875FD2096CD}"/>
              </a:ext>
            </a:extLst>
          </p:cNvPr>
          <p:cNvSpPr>
            <a:spLocks noChangeArrowheads="1"/>
          </p:cNvSpPr>
          <p:nvPr/>
        </p:nvSpPr>
        <p:spPr bwMode="auto">
          <a:xfrm>
            <a:off x="3276600" y="3498026"/>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solidFill>
                  <a:schemeClr val="tx1">
                    <a:lumMod val="65000"/>
                    <a:lumOff val="35000"/>
                  </a:schemeClr>
                </a:solidFill>
              </a:rPr>
              <a:t>TG12 Consolidated  15.4 ULI</a:t>
            </a:r>
          </a:p>
          <a:p>
            <a:pPr algn="ctr"/>
            <a:r>
              <a:rPr lang="en-US" sz="1000" b="1" dirty="0">
                <a:solidFill>
                  <a:schemeClr val="tx1">
                    <a:lumMod val="65000"/>
                    <a:lumOff val="35000"/>
                  </a:schemeClr>
                </a:solidFill>
              </a:rPr>
              <a:t>Chair: </a:t>
            </a:r>
            <a:r>
              <a:rPr lang="en-US" sz="1000" dirty="0">
                <a:solidFill>
                  <a:schemeClr val="tx1">
                    <a:lumMod val="65000"/>
                    <a:lumOff val="35000"/>
                  </a:schemeClr>
                </a:solidFill>
              </a:rPr>
              <a:t>TBD</a:t>
            </a:r>
          </a:p>
        </p:txBody>
      </p:sp>
      <p:sp>
        <p:nvSpPr>
          <p:cNvPr id="25" name="_s1053">
            <a:extLst>
              <a:ext uri="{FF2B5EF4-FFF2-40B4-BE49-F238E27FC236}">
                <a16:creationId xmlns:a16="http://schemas.microsoft.com/office/drawing/2014/main" id="{4A2704F5-7CB8-1E40-8837-F74057D10E3F}"/>
              </a:ext>
            </a:extLst>
          </p:cNvPr>
          <p:cNvSpPr>
            <a:spLocks noChangeArrowheads="1"/>
          </p:cNvSpPr>
          <p:nvPr/>
        </p:nvSpPr>
        <p:spPr bwMode="auto">
          <a:xfrm>
            <a:off x="162051" y="5941815"/>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61913">
              <a:defRPr/>
            </a:pPr>
            <a:r>
              <a:rPr lang="en-US" sz="1100" b="1" dirty="0">
                <a:latin typeface="+mj-lt"/>
              </a:rPr>
              <a:t>TG7a </a:t>
            </a:r>
            <a:r>
              <a:rPr lang="en-US" sz="1100" b="1" dirty="0">
                <a:latin typeface="+mj-lt"/>
                <a:cs typeface="Arial" charset="0"/>
              </a:rPr>
              <a:t>Optical Camera </a:t>
            </a:r>
          </a:p>
          <a:p>
            <a:pPr marL="61913">
              <a:defRPr/>
            </a:pPr>
            <a:r>
              <a:rPr lang="en-US" sz="1100" b="1" dirty="0">
                <a:latin typeface="+mj-lt"/>
                <a:cs typeface="Arial" charset="0"/>
              </a:rPr>
              <a:t>Communication (OCC)</a:t>
            </a:r>
          </a:p>
          <a:p>
            <a:pPr marL="114300" lvl="1">
              <a:defRPr/>
            </a:pPr>
            <a:r>
              <a:rPr lang="en-US" sz="1050" dirty="0"/>
              <a:t>Chair: Yeong Min Jang, Kookmin Uni</a:t>
            </a:r>
          </a:p>
        </p:txBody>
      </p:sp>
      <p:sp>
        <p:nvSpPr>
          <p:cNvPr id="26" name="_s1053">
            <a:extLst>
              <a:ext uri="{FF2B5EF4-FFF2-40B4-BE49-F238E27FC236}">
                <a16:creationId xmlns:a16="http://schemas.microsoft.com/office/drawing/2014/main" id="{A4928DDC-ADD3-8444-855F-5F73DF735CE9}"/>
              </a:ext>
            </a:extLst>
          </p:cNvPr>
          <p:cNvSpPr>
            <a:spLocks noChangeArrowheads="1"/>
          </p:cNvSpPr>
          <p:nvPr/>
        </p:nvSpPr>
        <p:spPr bwMode="auto">
          <a:xfrm>
            <a:off x="169911" y="5310153"/>
            <a:ext cx="2328863" cy="51712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9525" algn="ctr"/>
            <a:r>
              <a:rPr lang="de-DE" sz="1200" b="1" dirty="0"/>
              <a:t>TG4ab </a:t>
            </a:r>
            <a:r>
              <a:rPr lang="en-US" sz="1200" b="1" dirty="0"/>
              <a:t>(UWB Next Generation)</a:t>
            </a:r>
            <a:endParaRPr lang="de-DE" sz="1200" dirty="0"/>
          </a:p>
          <a:p>
            <a:pPr marL="228600" indent="-219075">
              <a:spcAft>
                <a:spcPts val="0"/>
              </a:spcAft>
              <a:defRPr/>
            </a:pPr>
            <a:r>
              <a:rPr lang="en-US" sz="1000" dirty="0">
                <a:cs typeface="Arial" charset="0"/>
              </a:rPr>
              <a:t> Chair: Ben Rolfe, </a:t>
            </a:r>
            <a:r>
              <a:rPr lang="en-US" sz="1000" dirty="0"/>
              <a:t>Blind Creek Associate</a:t>
            </a:r>
            <a:endParaRPr lang="en-US" sz="1000" b="1" dirty="0"/>
          </a:p>
        </p:txBody>
      </p:sp>
      <p:sp>
        <p:nvSpPr>
          <p:cNvPr id="27" name="_s1053">
            <a:extLst>
              <a:ext uri="{FF2B5EF4-FFF2-40B4-BE49-F238E27FC236}">
                <a16:creationId xmlns:a16="http://schemas.microsoft.com/office/drawing/2014/main" id="{AB85290A-D700-0344-BD73-B40333CA680A}"/>
              </a:ext>
            </a:extLst>
          </p:cNvPr>
          <p:cNvSpPr>
            <a:spLocks noChangeArrowheads="1"/>
          </p:cNvSpPr>
          <p:nvPr/>
        </p:nvSpPr>
        <p:spPr bwMode="auto">
          <a:xfrm>
            <a:off x="165946" y="4639439"/>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dirty="0"/>
          </a:p>
        </p:txBody>
      </p:sp>
      <p:sp>
        <p:nvSpPr>
          <p:cNvPr id="28" name="_s1045">
            <a:extLst>
              <a:ext uri="{FF2B5EF4-FFF2-40B4-BE49-F238E27FC236}">
                <a16:creationId xmlns:a16="http://schemas.microsoft.com/office/drawing/2014/main" id="{D4AC9C74-697C-5745-9328-518CEF68ED21}"/>
              </a:ext>
            </a:extLst>
          </p:cNvPr>
          <p:cNvSpPr>
            <a:spLocks noChangeArrowheads="1"/>
          </p:cNvSpPr>
          <p:nvPr/>
        </p:nvSpPr>
        <p:spPr bwMode="auto">
          <a:xfrm>
            <a:off x="6429375" y="1747045"/>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Treasurer</a:t>
            </a:r>
          </a:p>
          <a:p>
            <a:pPr algn="ctr"/>
            <a:r>
              <a:rPr lang="en-US" sz="1050" b="1" dirty="0"/>
              <a:t>Ben Rolfe, Blind Creek Associates</a:t>
            </a:r>
          </a:p>
        </p:txBody>
      </p:sp>
      <p:cxnSp>
        <p:nvCxnSpPr>
          <p:cNvPr id="29" name="Straight Connector 28">
            <a:extLst>
              <a:ext uri="{FF2B5EF4-FFF2-40B4-BE49-F238E27FC236}">
                <a16:creationId xmlns:a16="http://schemas.microsoft.com/office/drawing/2014/main" id="{E1D16BB4-EAFB-B643-B301-27454F909759}"/>
              </a:ext>
            </a:extLst>
          </p:cNvPr>
          <p:cNvCxnSpPr>
            <a:stCxn id="11" idx="3"/>
          </p:cNvCxnSpPr>
          <p:nvPr/>
        </p:nvCxnSpPr>
        <p:spPr bwMode="auto">
          <a:xfrm>
            <a:off x="4081463" y="3134519"/>
            <a:ext cx="3572669"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_s1041">
            <a:extLst>
              <a:ext uri="{FF2B5EF4-FFF2-40B4-BE49-F238E27FC236}">
                <a16:creationId xmlns:a16="http://schemas.microsoft.com/office/drawing/2014/main" id="{F44449F8-0A3D-8944-8522-414EDA397E3B}"/>
              </a:ext>
            </a:extLst>
          </p:cNvPr>
          <p:cNvCxnSpPr>
            <a:cxnSpLocks noChangeShapeType="1"/>
            <a:stCxn id="28" idx="1"/>
            <a:endCxn id="12" idx="3"/>
          </p:cNvCxnSpPr>
          <p:nvPr/>
        </p:nvCxnSpPr>
        <p:spPr bwMode="auto">
          <a:xfrm flipH="1">
            <a:off x="5709445" y="2004220"/>
            <a:ext cx="719930" cy="1"/>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 name="_s1041">
            <a:extLst>
              <a:ext uri="{FF2B5EF4-FFF2-40B4-BE49-F238E27FC236}">
                <a16:creationId xmlns:a16="http://schemas.microsoft.com/office/drawing/2014/main" id="{36CF8781-9795-324B-A99B-1F4B78BDDA5B}"/>
              </a:ext>
            </a:extLst>
          </p:cNvPr>
          <p:cNvCxnSpPr>
            <a:cxnSpLocks noChangeShapeType="1"/>
            <a:endCxn id="13" idx="3"/>
          </p:cNvCxnSpPr>
          <p:nvPr/>
        </p:nvCxnSpPr>
        <p:spPr bwMode="auto">
          <a:xfrm flipH="1">
            <a:off x="5709445" y="2641600"/>
            <a:ext cx="343482" cy="0"/>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2" name="_s1051">
            <a:extLst>
              <a:ext uri="{FF2B5EF4-FFF2-40B4-BE49-F238E27FC236}">
                <a16:creationId xmlns:a16="http://schemas.microsoft.com/office/drawing/2014/main" id="{DCC96A86-E0A5-314B-9F2B-729F876C66A9}"/>
              </a:ext>
            </a:extLst>
          </p:cNvPr>
          <p:cNvSpPr>
            <a:spLocks noChangeArrowheads="1"/>
          </p:cNvSpPr>
          <p:nvPr/>
        </p:nvSpPr>
        <p:spPr bwMode="auto">
          <a:xfrm>
            <a:off x="3241675" y="4686896"/>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3" name="TextBox 32">
            <a:extLst>
              <a:ext uri="{FF2B5EF4-FFF2-40B4-BE49-F238E27FC236}">
                <a16:creationId xmlns:a16="http://schemas.microsoft.com/office/drawing/2014/main" id="{84D1E4A9-165D-A145-8B3C-3D3EDA77A43A}"/>
              </a:ext>
            </a:extLst>
          </p:cNvPr>
          <p:cNvSpPr txBox="1"/>
          <p:nvPr/>
        </p:nvSpPr>
        <p:spPr>
          <a:xfrm>
            <a:off x="165805" y="4089036"/>
            <a:ext cx="1742894" cy="461665"/>
          </a:xfrm>
          <a:prstGeom prst="rect">
            <a:avLst/>
          </a:prstGeom>
          <a:noFill/>
        </p:spPr>
        <p:txBody>
          <a:bodyPr wrap="square">
            <a:spAutoFit/>
          </a:bodyPr>
          <a:lstStyle/>
          <a:p>
            <a:r>
              <a:rPr lang="en-US" sz="1200" b="1" dirty="0"/>
              <a:t>TG4 2020 Cor1</a:t>
            </a:r>
          </a:p>
          <a:p>
            <a:r>
              <a:rPr lang="en-US" sz="1200" b="1" dirty="0"/>
              <a:t>Chair:  </a:t>
            </a:r>
            <a:r>
              <a:rPr lang="en-US" sz="1200" dirty="0"/>
              <a:t>Kivinen, self</a:t>
            </a:r>
          </a:p>
        </p:txBody>
      </p:sp>
      <p:sp>
        <p:nvSpPr>
          <p:cNvPr id="34" name="TextBox 33">
            <a:extLst>
              <a:ext uri="{FF2B5EF4-FFF2-40B4-BE49-F238E27FC236}">
                <a16:creationId xmlns:a16="http://schemas.microsoft.com/office/drawing/2014/main" id="{A26774E9-1DBB-8A44-B2A8-5B40B62C05A4}"/>
              </a:ext>
            </a:extLst>
          </p:cNvPr>
          <p:cNvSpPr txBox="1"/>
          <p:nvPr/>
        </p:nvSpPr>
        <p:spPr>
          <a:xfrm>
            <a:off x="160494" y="4680469"/>
            <a:ext cx="2501053" cy="446276"/>
          </a:xfrm>
          <a:prstGeom prst="rect">
            <a:avLst/>
          </a:prstGeom>
          <a:noFill/>
        </p:spPr>
        <p:txBody>
          <a:bodyPr wrap="square">
            <a:spAutoFit/>
          </a:bodyPr>
          <a:lstStyle/>
          <a:p>
            <a:r>
              <a:rPr lang="en-US" sz="1200" b="1" dirty="0"/>
              <a:t>TG4aa JRE</a:t>
            </a:r>
          </a:p>
          <a:p>
            <a:r>
              <a:rPr lang="en-US" sz="1100" b="1" dirty="0"/>
              <a:t>Chair: </a:t>
            </a:r>
            <a:r>
              <a:rPr lang="en-US" sz="1100" dirty="0"/>
              <a:t>Takashi  Kuramochi, Lapis Semi</a:t>
            </a:r>
          </a:p>
        </p:txBody>
      </p:sp>
      <p:sp>
        <p:nvSpPr>
          <p:cNvPr id="35" name="TextBox 34">
            <a:extLst>
              <a:ext uri="{FF2B5EF4-FFF2-40B4-BE49-F238E27FC236}">
                <a16:creationId xmlns:a16="http://schemas.microsoft.com/office/drawing/2014/main" id="{0F9029EC-6A34-0B42-A96F-59828FE113E5}"/>
              </a:ext>
            </a:extLst>
          </p:cNvPr>
          <p:cNvSpPr txBox="1"/>
          <p:nvPr/>
        </p:nvSpPr>
        <p:spPr>
          <a:xfrm>
            <a:off x="3259931" y="4677688"/>
            <a:ext cx="2449514" cy="461665"/>
          </a:xfrm>
          <a:prstGeom prst="rect">
            <a:avLst/>
          </a:prstGeom>
          <a:noFill/>
        </p:spPr>
        <p:txBody>
          <a:bodyPr wrap="square">
            <a:spAutoFit/>
          </a:bodyPr>
          <a:lstStyle/>
          <a:p>
            <a:r>
              <a:rPr lang="en-US" sz="1200" b="1" dirty="0"/>
              <a:t>TG14 (UWB Ad Hoc Network)</a:t>
            </a:r>
          </a:p>
          <a:p>
            <a:r>
              <a:rPr lang="en-US" sz="1200" dirty="0"/>
              <a:t>Acting Chair: Clint Powell,  Meta</a:t>
            </a:r>
          </a:p>
        </p:txBody>
      </p:sp>
      <p:sp>
        <p:nvSpPr>
          <p:cNvPr id="36" name="TextBox 35">
            <a:extLst>
              <a:ext uri="{FF2B5EF4-FFF2-40B4-BE49-F238E27FC236}">
                <a16:creationId xmlns:a16="http://schemas.microsoft.com/office/drawing/2014/main" id="{CDE4CC17-0285-8D4B-907E-A7F577D015DB}"/>
              </a:ext>
            </a:extLst>
          </p:cNvPr>
          <p:cNvSpPr txBox="1"/>
          <p:nvPr/>
        </p:nvSpPr>
        <p:spPr>
          <a:xfrm>
            <a:off x="3222717" y="5338738"/>
            <a:ext cx="2578044" cy="461665"/>
          </a:xfrm>
          <a:prstGeom prst="rect">
            <a:avLst/>
          </a:prstGeom>
          <a:noFill/>
        </p:spPr>
        <p:txBody>
          <a:bodyPr wrap="square">
            <a:spAutoFit/>
          </a:bodyPr>
          <a:lstStyle/>
          <a:p>
            <a:r>
              <a:rPr lang="en-US" sz="1200" b="1" dirty="0"/>
              <a:t>TG15 (NB Ad Hoc Network)</a:t>
            </a:r>
          </a:p>
          <a:p>
            <a:r>
              <a:rPr lang="en-US" sz="1200" dirty="0"/>
              <a:t>Chair: Phil Beecher, Wi-SUN Alliance</a:t>
            </a:r>
          </a:p>
        </p:txBody>
      </p:sp>
      <p:cxnSp>
        <p:nvCxnSpPr>
          <p:cNvPr id="37" name="Straight Connector 36">
            <a:extLst>
              <a:ext uri="{FF2B5EF4-FFF2-40B4-BE49-F238E27FC236}">
                <a16:creationId xmlns:a16="http://schemas.microsoft.com/office/drawing/2014/main" id="{7B68FAAF-CB50-5F4B-A22A-CF831BB78735}"/>
              </a:ext>
            </a:extLst>
          </p:cNvPr>
          <p:cNvCxnSpPr>
            <a:cxnSpLocks/>
            <a:endCxn id="17" idx="1"/>
          </p:cNvCxnSpPr>
          <p:nvPr/>
        </p:nvCxnSpPr>
        <p:spPr bwMode="auto">
          <a:xfrm flipV="1">
            <a:off x="2490914" y="3685974"/>
            <a:ext cx="769017" cy="2249"/>
          </a:xfrm>
          <a:prstGeom prst="line">
            <a:avLst/>
          </a:prstGeom>
          <a:ln w="28575">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C6480116-DD63-374F-A7B1-1BC6CFD35967}"/>
              </a:ext>
            </a:extLst>
          </p:cNvPr>
          <p:cNvCxnSpPr>
            <a:cxnSpLocks/>
            <a:endCxn id="35" idx="1"/>
          </p:cNvCxnSpPr>
          <p:nvPr/>
        </p:nvCxnSpPr>
        <p:spPr bwMode="auto">
          <a:xfrm>
            <a:off x="2490914" y="4908521"/>
            <a:ext cx="769017" cy="0"/>
          </a:xfrm>
          <a:prstGeom prst="line">
            <a:avLst/>
          </a:prstGeom>
          <a:ln w="28575">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7841D612-0730-FE42-89DE-56A2FF22933E}"/>
              </a:ext>
            </a:extLst>
          </p:cNvPr>
          <p:cNvCxnSpPr>
            <a:cxnSpLocks/>
            <a:stCxn id="26" idx="3"/>
            <a:endCxn id="36" idx="1"/>
          </p:cNvCxnSpPr>
          <p:nvPr/>
        </p:nvCxnSpPr>
        <p:spPr bwMode="auto">
          <a:xfrm>
            <a:off x="2498774" y="5568717"/>
            <a:ext cx="723943" cy="854"/>
          </a:xfrm>
          <a:prstGeom prst="line">
            <a:avLst/>
          </a:prstGeom>
          <a:ln w="28575">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AB25248D-B2CC-A943-ADBA-3BBB58053D6D}"/>
              </a:ext>
            </a:extLst>
          </p:cNvPr>
          <p:cNvCxnSpPr>
            <a:endCxn id="19" idx="0"/>
          </p:cNvCxnSpPr>
          <p:nvPr/>
        </p:nvCxnSpPr>
        <p:spPr bwMode="auto">
          <a:xfrm>
            <a:off x="7654132" y="3134519"/>
            <a:ext cx="0" cy="243681"/>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Box 42">
            <a:extLst>
              <a:ext uri="{FF2B5EF4-FFF2-40B4-BE49-F238E27FC236}">
                <a16:creationId xmlns:a16="http://schemas.microsoft.com/office/drawing/2014/main" id="{4BA8C5C0-B47C-6941-822E-618558C6A2CA}"/>
              </a:ext>
            </a:extLst>
          </p:cNvPr>
          <p:cNvSpPr txBox="1"/>
          <p:nvPr/>
        </p:nvSpPr>
        <p:spPr>
          <a:xfrm>
            <a:off x="169911" y="3347805"/>
            <a:ext cx="2344689" cy="615553"/>
          </a:xfrm>
          <a:prstGeom prst="rect">
            <a:avLst/>
          </a:prstGeom>
          <a:noFill/>
        </p:spPr>
        <p:txBody>
          <a:bodyPr wrap="square">
            <a:spAutoFit/>
          </a:bodyPr>
          <a:lstStyle/>
          <a:p>
            <a:pPr>
              <a:spcAft>
                <a:spcPts val="0"/>
              </a:spcAft>
              <a:defRPr/>
            </a:pPr>
            <a:r>
              <a:rPr lang="en-US" sz="1200" b="1" dirty="0"/>
              <a:t>SG15.3ma  (Revision a)      </a:t>
            </a:r>
          </a:p>
          <a:p>
            <a:pPr marL="9525">
              <a:spcAft>
                <a:spcPts val="0"/>
              </a:spcAft>
            </a:pPr>
            <a:r>
              <a:rPr lang="en-US" sz="1100" dirty="0"/>
              <a:t>Chair: Thomas Kürner, </a:t>
            </a:r>
          </a:p>
          <a:p>
            <a:pPr marL="9525">
              <a:spcAft>
                <a:spcPts val="0"/>
              </a:spcAft>
            </a:pPr>
            <a:r>
              <a:rPr lang="en-US" sz="1100" dirty="0" err="1"/>
              <a:t>Technische</a:t>
            </a:r>
            <a:r>
              <a:rPr lang="en-US" sz="1100" dirty="0"/>
              <a:t> Universität Braunschweig</a:t>
            </a:r>
          </a:p>
        </p:txBody>
      </p:sp>
    </p:spTree>
    <p:extLst>
      <p:ext uri="{BB962C8B-B14F-4D97-AF65-F5344CB8AC3E}">
        <p14:creationId xmlns:p14="http://schemas.microsoft.com/office/powerpoint/2010/main" val="2505596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35770-3031-1C43-AECB-6F8E10529FA9}"/>
              </a:ext>
            </a:extLst>
          </p:cNvPr>
          <p:cNvSpPr>
            <a:spLocks noGrp="1"/>
          </p:cNvSpPr>
          <p:nvPr>
            <p:ph type="dt" sz="half" idx="10"/>
          </p:nvPr>
        </p:nvSpPr>
        <p:spPr/>
        <p:txBody>
          <a:bodyPr/>
          <a:lstStyle/>
          <a:p>
            <a:pPr>
              <a:defRPr/>
            </a:pPr>
            <a:r>
              <a:rPr lang="en-US"/>
              <a:t>Jan 2022</a:t>
            </a:r>
          </a:p>
        </p:txBody>
      </p:sp>
      <p:sp>
        <p:nvSpPr>
          <p:cNvPr id="3" name="Footer Placeholder 2">
            <a:extLst>
              <a:ext uri="{FF2B5EF4-FFF2-40B4-BE49-F238E27FC236}">
                <a16:creationId xmlns:a16="http://schemas.microsoft.com/office/drawing/2014/main" id="{280476CD-31E6-8842-ABC5-9D4A2DB6DB82}"/>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8A2FA35D-21EC-7D42-9AD8-DC4B3E5CC398}"/>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3</a:t>
            </a:fld>
            <a:endParaRPr lang="en-US"/>
          </a:p>
        </p:txBody>
      </p:sp>
      <p:sp>
        <p:nvSpPr>
          <p:cNvPr id="5" name="Line 29">
            <a:extLst>
              <a:ext uri="{FF2B5EF4-FFF2-40B4-BE49-F238E27FC236}">
                <a16:creationId xmlns:a16="http://schemas.microsoft.com/office/drawing/2014/main" id="{54568136-6E81-B849-B3CC-2E0AB543DB33}"/>
              </a:ext>
            </a:extLst>
          </p:cNvPr>
          <p:cNvSpPr>
            <a:spLocks noChangeShapeType="1"/>
          </p:cNvSpPr>
          <p:nvPr/>
        </p:nvSpPr>
        <p:spPr bwMode="auto">
          <a:xfrm flipV="1">
            <a:off x="6195473" y="3113674"/>
            <a:ext cx="1833322" cy="1349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29">
            <a:extLst>
              <a:ext uri="{FF2B5EF4-FFF2-40B4-BE49-F238E27FC236}">
                <a16:creationId xmlns:a16="http://schemas.microsoft.com/office/drawing/2014/main" id="{1286A9F9-D018-3C44-A4B5-5D7AD0556842}"/>
              </a:ext>
            </a:extLst>
          </p:cNvPr>
          <p:cNvSpPr>
            <a:spLocks noChangeShapeType="1"/>
          </p:cNvSpPr>
          <p:nvPr/>
        </p:nvSpPr>
        <p:spPr bwMode="auto">
          <a:xfrm>
            <a:off x="3906362" y="2365409"/>
            <a:ext cx="4134378" cy="69865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 name="Line 29">
            <a:extLst>
              <a:ext uri="{FF2B5EF4-FFF2-40B4-BE49-F238E27FC236}">
                <a16:creationId xmlns:a16="http://schemas.microsoft.com/office/drawing/2014/main" id="{A4799D5F-599E-A34F-82BC-79884EB680E9}"/>
              </a:ext>
            </a:extLst>
          </p:cNvPr>
          <p:cNvSpPr>
            <a:spLocks noChangeShapeType="1"/>
          </p:cNvSpPr>
          <p:nvPr/>
        </p:nvSpPr>
        <p:spPr bwMode="auto">
          <a:xfrm>
            <a:off x="3986008" y="1629843"/>
            <a:ext cx="4023713" cy="2131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 name="Line 29">
            <a:extLst>
              <a:ext uri="{FF2B5EF4-FFF2-40B4-BE49-F238E27FC236}">
                <a16:creationId xmlns:a16="http://schemas.microsoft.com/office/drawing/2014/main" id="{AF59E0DD-25BA-7B4C-9F18-A1F85DA770FA}"/>
              </a:ext>
            </a:extLst>
          </p:cNvPr>
          <p:cNvSpPr>
            <a:spLocks noChangeShapeType="1"/>
          </p:cNvSpPr>
          <p:nvPr/>
        </p:nvSpPr>
        <p:spPr bwMode="auto">
          <a:xfrm>
            <a:off x="3947376" y="2919595"/>
            <a:ext cx="4062345" cy="116993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 name="AutoShape 5">
            <a:extLst>
              <a:ext uri="{FF2B5EF4-FFF2-40B4-BE49-F238E27FC236}">
                <a16:creationId xmlns:a16="http://schemas.microsoft.com/office/drawing/2014/main" id="{ABAFBFAC-D6F8-4143-B99C-E5D7B1C8C136}"/>
              </a:ext>
            </a:extLst>
          </p:cNvPr>
          <p:cNvSpPr>
            <a:spLocks/>
          </p:cNvSpPr>
          <p:nvPr/>
        </p:nvSpPr>
        <p:spPr bwMode="auto">
          <a:xfrm rot="-5400000">
            <a:off x="4455633" y="542164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 name="Text Box 7">
            <a:extLst>
              <a:ext uri="{FF2B5EF4-FFF2-40B4-BE49-F238E27FC236}">
                <a16:creationId xmlns:a16="http://schemas.microsoft.com/office/drawing/2014/main" id="{304D2E71-7157-B445-B52E-D76C4C3BDA3B}"/>
              </a:ext>
            </a:extLst>
          </p:cNvPr>
          <p:cNvSpPr txBox="1">
            <a:spLocks noChangeArrowheads="1"/>
          </p:cNvSpPr>
          <p:nvPr/>
        </p:nvSpPr>
        <p:spPr bwMode="auto">
          <a:xfrm>
            <a:off x="1605283" y="603326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95BD01B2-4DF6-8C40-B777-532DBB4F714A}"/>
              </a:ext>
            </a:extLst>
          </p:cNvPr>
          <p:cNvSpPr>
            <a:spLocks/>
          </p:cNvSpPr>
          <p:nvPr/>
        </p:nvSpPr>
        <p:spPr bwMode="auto">
          <a:xfrm rot="-5400000">
            <a:off x="2145823" y="539306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2" name="Text Box 13">
            <a:extLst>
              <a:ext uri="{FF2B5EF4-FFF2-40B4-BE49-F238E27FC236}">
                <a16:creationId xmlns:a16="http://schemas.microsoft.com/office/drawing/2014/main" id="{ED18E2FF-6D6B-1A4F-884E-B5953F338317}"/>
              </a:ext>
            </a:extLst>
          </p:cNvPr>
          <p:cNvSpPr txBox="1">
            <a:spLocks noChangeArrowheads="1"/>
          </p:cNvSpPr>
          <p:nvPr/>
        </p:nvSpPr>
        <p:spPr bwMode="auto">
          <a:xfrm>
            <a:off x="8066957" y="5968041"/>
            <a:ext cx="86196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Standards</a:t>
            </a:r>
          </a:p>
        </p:txBody>
      </p:sp>
      <p:sp>
        <p:nvSpPr>
          <p:cNvPr id="13" name="AutoShape 27">
            <a:extLst>
              <a:ext uri="{FF2B5EF4-FFF2-40B4-BE49-F238E27FC236}">
                <a16:creationId xmlns:a16="http://schemas.microsoft.com/office/drawing/2014/main" id="{733525D0-9C2A-9F4A-B473-E7FF62462461}"/>
              </a:ext>
            </a:extLst>
          </p:cNvPr>
          <p:cNvSpPr>
            <a:spLocks/>
          </p:cNvSpPr>
          <p:nvPr/>
        </p:nvSpPr>
        <p:spPr bwMode="auto">
          <a:xfrm rot="-5400000">
            <a:off x="566135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4" name="Line 29">
            <a:extLst>
              <a:ext uri="{FF2B5EF4-FFF2-40B4-BE49-F238E27FC236}">
                <a16:creationId xmlns:a16="http://schemas.microsoft.com/office/drawing/2014/main" id="{FF943F6A-0FF0-6149-A9D9-D4E55F8EEA67}"/>
              </a:ext>
            </a:extLst>
          </p:cNvPr>
          <p:cNvSpPr>
            <a:spLocks noChangeShapeType="1"/>
          </p:cNvSpPr>
          <p:nvPr/>
        </p:nvSpPr>
        <p:spPr bwMode="auto">
          <a:xfrm>
            <a:off x="3906362" y="3498913"/>
            <a:ext cx="4103359" cy="130757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AutoShape 34">
            <a:extLst>
              <a:ext uri="{FF2B5EF4-FFF2-40B4-BE49-F238E27FC236}">
                <a16:creationId xmlns:a16="http://schemas.microsoft.com/office/drawing/2014/main" id="{E7546F8F-F7C4-B44E-9AED-27712C5293DF}"/>
              </a:ext>
            </a:extLst>
          </p:cNvPr>
          <p:cNvSpPr>
            <a:spLocks/>
          </p:cNvSpPr>
          <p:nvPr/>
        </p:nvSpPr>
        <p:spPr bwMode="auto">
          <a:xfrm rot="-5400000">
            <a:off x="3276124" y="539465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6" name="Text Box 35">
            <a:extLst>
              <a:ext uri="{FF2B5EF4-FFF2-40B4-BE49-F238E27FC236}">
                <a16:creationId xmlns:a16="http://schemas.microsoft.com/office/drawing/2014/main" id="{132E1937-74E7-084F-BF3F-EA23092A1045}"/>
              </a:ext>
            </a:extLst>
          </p:cNvPr>
          <p:cNvSpPr txBox="1">
            <a:spLocks noChangeArrowheads="1"/>
          </p:cNvSpPr>
          <p:nvPr/>
        </p:nvSpPr>
        <p:spPr bwMode="auto">
          <a:xfrm>
            <a:off x="2743200" y="604870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7" name="Text Box 36">
            <a:extLst>
              <a:ext uri="{FF2B5EF4-FFF2-40B4-BE49-F238E27FC236}">
                <a16:creationId xmlns:a16="http://schemas.microsoft.com/office/drawing/2014/main" id="{6B9E2754-4FE6-0640-91D2-25BB7D8ACC53}"/>
              </a:ext>
            </a:extLst>
          </p:cNvPr>
          <p:cNvSpPr txBox="1">
            <a:spLocks noChangeArrowheads="1"/>
          </p:cNvSpPr>
          <p:nvPr/>
        </p:nvSpPr>
        <p:spPr bwMode="auto">
          <a:xfrm>
            <a:off x="494821" y="602205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8" name="AutoShape 37">
            <a:extLst>
              <a:ext uri="{FF2B5EF4-FFF2-40B4-BE49-F238E27FC236}">
                <a16:creationId xmlns:a16="http://schemas.microsoft.com/office/drawing/2014/main" id="{41850F3E-2367-BD48-A569-101DB61D6713}"/>
              </a:ext>
            </a:extLst>
          </p:cNvPr>
          <p:cNvSpPr>
            <a:spLocks/>
          </p:cNvSpPr>
          <p:nvPr/>
        </p:nvSpPr>
        <p:spPr bwMode="auto">
          <a:xfrm rot="-5400000">
            <a:off x="955970" y="540673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9" name="Cloud">
            <a:extLst>
              <a:ext uri="{FF2B5EF4-FFF2-40B4-BE49-F238E27FC236}">
                <a16:creationId xmlns:a16="http://schemas.microsoft.com/office/drawing/2014/main" id="{C82B22DF-3960-1047-80E5-E16E3EA5695F}"/>
              </a:ext>
            </a:extLst>
          </p:cNvPr>
          <p:cNvSpPr>
            <a:spLocks noChangeAspect="1" noEditPoints="1" noChangeArrowheads="1"/>
          </p:cNvSpPr>
          <p:nvPr/>
        </p:nvSpPr>
        <p:spPr bwMode="auto">
          <a:xfrm>
            <a:off x="288847" y="2235807"/>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20" name="AutoShape 46">
            <a:extLst>
              <a:ext uri="{FF2B5EF4-FFF2-40B4-BE49-F238E27FC236}">
                <a16:creationId xmlns:a16="http://schemas.microsoft.com/office/drawing/2014/main" id="{6C78C769-DC6F-5242-A9F6-CAEB5EE2DF3E}"/>
              </a:ext>
            </a:extLst>
          </p:cNvPr>
          <p:cNvSpPr>
            <a:spLocks noChangeArrowheads="1"/>
          </p:cNvSpPr>
          <p:nvPr/>
        </p:nvSpPr>
        <p:spPr bwMode="auto">
          <a:xfrm>
            <a:off x="599576" y="3352975"/>
            <a:ext cx="914400" cy="56230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21" name="AutoShape 11">
            <a:extLst>
              <a:ext uri="{FF2B5EF4-FFF2-40B4-BE49-F238E27FC236}">
                <a16:creationId xmlns:a16="http://schemas.microsoft.com/office/drawing/2014/main" id="{976F9EC9-262A-9345-85A6-C27EF935BDD1}"/>
              </a:ext>
            </a:extLst>
          </p:cNvPr>
          <p:cNvSpPr>
            <a:spLocks noChangeArrowheads="1"/>
          </p:cNvSpPr>
          <p:nvPr/>
        </p:nvSpPr>
        <p:spPr bwMode="auto">
          <a:xfrm>
            <a:off x="8040740" y="2498550"/>
            <a:ext cx="914400" cy="1059644"/>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802.15.4</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22" name="AutoShape 46">
            <a:extLst>
              <a:ext uri="{FF2B5EF4-FFF2-40B4-BE49-F238E27FC236}">
                <a16:creationId xmlns:a16="http://schemas.microsoft.com/office/drawing/2014/main" id="{6A32170D-B71B-4444-8C2F-4D2149D019C6}"/>
              </a:ext>
            </a:extLst>
          </p:cNvPr>
          <p:cNvSpPr>
            <a:spLocks noChangeArrowheads="1"/>
          </p:cNvSpPr>
          <p:nvPr/>
        </p:nvSpPr>
        <p:spPr bwMode="auto">
          <a:xfrm>
            <a:off x="5227271" y="4172734"/>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802.15.13</a:t>
            </a:r>
          </a:p>
          <a:p>
            <a:pPr algn="ctr"/>
            <a:r>
              <a:rPr lang="en-US" sz="1200" dirty="0">
                <a:latin typeface="Tahoma" pitchFamily="34" charset="0"/>
                <a:ea typeface="ＭＳ Ｐゴシック" charset="-128"/>
                <a:cs typeface="Arial" pitchFamily="34" charset="0"/>
              </a:rPr>
              <a:t>MG-OWC</a:t>
            </a:r>
          </a:p>
        </p:txBody>
      </p:sp>
      <p:sp>
        <p:nvSpPr>
          <p:cNvPr id="23" name="AutoShape 46">
            <a:extLst>
              <a:ext uri="{FF2B5EF4-FFF2-40B4-BE49-F238E27FC236}">
                <a16:creationId xmlns:a16="http://schemas.microsoft.com/office/drawing/2014/main" id="{03B098D9-C7DE-4E41-AC88-6333570AEC48}"/>
              </a:ext>
            </a:extLst>
          </p:cNvPr>
          <p:cNvSpPr>
            <a:spLocks noChangeArrowheads="1"/>
          </p:cNvSpPr>
          <p:nvPr/>
        </p:nvSpPr>
        <p:spPr bwMode="auto">
          <a:xfrm>
            <a:off x="6568389" y="2463222"/>
            <a:ext cx="987652" cy="29829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802.15.4w</a:t>
            </a:r>
          </a:p>
        </p:txBody>
      </p:sp>
      <p:sp>
        <p:nvSpPr>
          <p:cNvPr id="24" name="AutoShape 46">
            <a:extLst>
              <a:ext uri="{FF2B5EF4-FFF2-40B4-BE49-F238E27FC236}">
                <a16:creationId xmlns:a16="http://schemas.microsoft.com/office/drawing/2014/main" id="{CB815C9F-EDAC-0D47-B987-E1914D071890}"/>
              </a:ext>
            </a:extLst>
          </p:cNvPr>
          <p:cNvSpPr>
            <a:spLocks noChangeArrowheads="1"/>
          </p:cNvSpPr>
          <p:nvPr/>
        </p:nvSpPr>
        <p:spPr bwMode="auto">
          <a:xfrm>
            <a:off x="3009928" y="3812746"/>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802.15.14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UWB-AHN</a:t>
            </a:r>
          </a:p>
        </p:txBody>
      </p:sp>
      <p:sp>
        <p:nvSpPr>
          <p:cNvPr id="25" name="AutoShape 27">
            <a:extLst>
              <a:ext uri="{FF2B5EF4-FFF2-40B4-BE49-F238E27FC236}">
                <a16:creationId xmlns:a16="http://schemas.microsoft.com/office/drawing/2014/main" id="{0403CFCF-3643-4E4F-B859-AFDA723675A2}"/>
              </a:ext>
            </a:extLst>
          </p:cNvPr>
          <p:cNvSpPr>
            <a:spLocks/>
          </p:cNvSpPr>
          <p:nvPr/>
        </p:nvSpPr>
        <p:spPr bwMode="auto">
          <a:xfrm rot="-5400000">
            <a:off x="6964584"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26" name="AutoShape 46">
            <a:extLst>
              <a:ext uri="{FF2B5EF4-FFF2-40B4-BE49-F238E27FC236}">
                <a16:creationId xmlns:a16="http://schemas.microsoft.com/office/drawing/2014/main" id="{37595121-CE5C-0649-9432-83110D6EFC44}"/>
              </a:ext>
            </a:extLst>
          </p:cNvPr>
          <p:cNvSpPr>
            <a:spLocks noChangeArrowheads="1"/>
          </p:cNvSpPr>
          <p:nvPr/>
        </p:nvSpPr>
        <p:spPr bwMode="auto">
          <a:xfrm>
            <a:off x="5207822" y="2977642"/>
            <a:ext cx="98765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802.15.4aa</a:t>
            </a:r>
          </a:p>
          <a:p>
            <a:pPr algn="ctr"/>
            <a:r>
              <a:rPr lang="en-US" sz="1200" dirty="0">
                <a:latin typeface="Tahoma" pitchFamily="34" charset="0"/>
                <a:ea typeface="ＭＳ Ｐゴシック" charset="-128"/>
                <a:cs typeface="Arial" pitchFamily="34" charset="0"/>
              </a:rPr>
              <a:t>JRE</a:t>
            </a:r>
          </a:p>
        </p:txBody>
      </p:sp>
      <p:sp>
        <p:nvSpPr>
          <p:cNvPr id="27" name="AutoShape 46">
            <a:extLst>
              <a:ext uri="{FF2B5EF4-FFF2-40B4-BE49-F238E27FC236}">
                <a16:creationId xmlns:a16="http://schemas.microsoft.com/office/drawing/2014/main" id="{716766BB-7538-1C4E-AE5F-45BCECD6F9EE}"/>
              </a:ext>
            </a:extLst>
          </p:cNvPr>
          <p:cNvSpPr>
            <a:spLocks noChangeArrowheads="1"/>
          </p:cNvSpPr>
          <p:nvPr/>
        </p:nvSpPr>
        <p:spPr bwMode="auto">
          <a:xfrm>
            <a:off x="2991792" y="444577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802.15.15</a:t>
            </a:r>
          </a:p>
          <a:p>
            <a:pPr algn="ctr"/>
            <a:r>
              <a:rPr lang="en-US" sz="1200" dirty="0">
                <a:latin typeface="Tahoma" pitchFamily="34" charset="0"/>
                <a:ea typeface="ＭＳ Ｐゴシック" charset="-128"/>
                <a:cs typeface="Arial" pitchFamily="34" charset="0"/>
              </a:rPr>
              <a:t>NB-AHN</a:t>
            </a:r>
          </a:p>
        </p:txBody>
      </p:sp>
      <p:sp>
        <p:nvSpPr>
          <p:cNvPr id="28" name="AutoShape 46">
            <a:extLst>
              <a:ext uri="{FF2B5EF4-FFF2-40B4-BE49-F238E27FC236}">
                <a16:creationId xmlns:a16="http://schemas.microsoft.com/office/drawing/2014/main" id="{DB261907-D681-F74C-8476-7FFB7783583E}"/>
              </a:ext>
            </a:extLst>
          </p:cNvPr>
          <p:cNvSpPr>
            <a:spLocks noChangeArrowheads="1"/>
          </p:cNvSpPr>
          <p:nvPr/>
        </p:nvSpPr>
        <p:spPr bwMode="auto">
          <a:xfrm>
            <a:off x="2998356" y="267095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802.15.6a</a:t>
            </a:r>
          </a:p>
          <a:p>
            <a:pPr algn="ctr"/>
            <a:r>
              <a:rPr lang="en-US" sz="1100" dirty="0">
                <a:latin typeface="Tahoma" pitchFamily="34" charset="0"/>
                <a:ea typeface="ＭＳ Ｐゴシック" charset="-128"/>
                <a:cs typeface="Arial" pitchFamily="34" charset="0"/>
              </a:rPr>
              <a:t>ED-BAN</a:t>
            </a:r>
          </a:p>
        </p:txBody>
      </p:sp>
      <p:sp>
        <p:nvSpPr>
          <p:cNvPr id="29" name="AutoShape 46">
            <a:extLst>
              <a:ext uri="{FF2B5EF4-FFF2-40B4-BE49-F238E27FC236}">
                <a16:creationId xmlns:a16="http://schemas.microsoft.com/office/drawing/2014/main" id="{EAF99831-A9FD-9041-BC3F-7411DCFCB3CA}"/>
              </a:ext>
            </a:extLst>
          </p:cNvPr>
          <p:cNvSpPr>
            <a:spLocks noChangeArrowheads="1"/>
          </p:cNvSpPr>
          <p:nvPr/>
        </p:nvSpPr>
        <p:spPr bwMode="auto">
          <a:xfrm>
            <a:off x="3009928" y="324024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802.15.7a</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OCC</a:t>
            </a:r>
          </a:p>
        </p:txBody>
      </p:sp>
      <p:sp>
        <p:nvSpPr>
          <p:cNvPr id="30" name="AutoShape 46">
            <a:extLst>
              <a:ext uri="{FF2B5EF4-FFF2-40B4-BE49-F238E27FC236}">
                <a16:creationId xmlns:a16="http://schemas.microsoft.com/office/drawing/2014/main" id="{16237B0D-6312-AA40-B93D-D33CDFFBA585}"/>
              </a:ext>
            </a:extLst>
          </p:cNvPr>
          <p:cNvSpPr>
            <a:spLocks noChangeArrowheads="1"/>
          </p:cNvSpPr>
          <p:nvPr/>
        </p:nvSpPr>
        <p:spPr bwMode="auto">
          <a:xfrm>
            <a:off x="3006129" y="2091148"/>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802.15.4ab </a:t>
            </a:r>
          </a:p>
          <a:p>
            <a:pPr algn="ctr"/>
            <a:r>
              <a:rPr lang="en-US" sz="1100" dirty="0">
                <a:latin typeface="Tahoma" pitchFamily="34" charset="0"/>
                <a:ea typeface="ＭＳ Ｐゴシック" charset="-128"/>
                <a:cs typeface="Arial" pitchFamily="34" charset="0"/>
              </a:rPr>
              <a:t>UWB-NG</a:t>
            </a:r>
          </a:p>
        </p:txBody>
      </p:sp>
      <p:sp>
        <p:nvSpPr>
          <p:cNvPr id="31" name="AutoShape 46">
            <a:extLst>
              <a:ext uri="{FF2B5EF4-FFF2-40B4-BE49-F238E27FC236}">
                <a16:creationId xmlns:a16="http://schemas.microsoft.com/office/drawing/2014/main" id="{39071586-2FCD-624A-A42B-7DC4D6B4C3CD}"/>
              </a:ext>
            </a:extLst>
          </p:cNvPr>
          <p:cNvSpPr>
            <a:spLocks noChangeArrowheads="1"/>
          </p:cNvSpPr>
          <p:nvPr/>
        </p:nvSpPr>
        <p:spPr bwMode="auto">
          <a:xfrm>
            <a:off x="2998356" y="13858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802.15.3ma </a:t>
            </a:r>
          </a:p>
          <a:p>
            <a:pPr algn="ctr"/>
            <a:r>
              <a:rPr lang="en-US" sz="1100" dirty="0">
                <a:latin typeface="Tahoma" pitchFamily="34" charset="0"/>
                <a:ea typeface="ＭＳ Ｐゴシック" charset="-128"/>
                <a:cs typeface="Arial" pitchFamily="34" charset="0"/>
              </a:rPr>
              <a:t>Revision</a:t>
            </a:r>
          </a:p>
        </p:txBody>
      </p:sp>
      <p:sp>
        <p:nvSpPr>
          <p:cNvPr id="32" name="AutoShape 46">
            <a:extLst>
              <a:ext uri="{FF2B5EF4-FFF2-40B4-BE49-F238E27FC236}">
                <a16:creationId xmlns:a16="http://schemas.microsoft.com/office/drawing/2014/main" id="{18635F50-1DDA-7D44-9F5D-8236AF95FF5A}"/>
              </a:ext>
            </a:extLst>
          </p:cNvPr>
          <p:cNvSpPr>
            <a:spLocks noChangeArrowheads="1"/>
          </p:cNvSpPr>
          <p:nvPr/>
        </p:nvSpPr>
        <p:spPr bwMode="auto">
          <a:xfrm>
            <a:off x="2991792" y="506911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802.15.16t</a:t>
            </a:r>
          </a:p>
          <a:p>
            <a:pPr algn="ctr"/>
            <a:r>
              <a:rPr lang="en-US" sz="1200" dirty="0">
                <a:latin typeface="Tahoma" pitchFamily="34" charset="0"/>
                <a:ea typeface="ＭＳ Ｐゴシック" charset="-128"/>
                <a:cs typeface="Arial" pitchFamily="34" charset="0"/>
              </a:rPr>
              <a:t>SC-OS</a:t>
            </a:r>
          </a:p>
        </p:txBody>
      </p:sp>
      <p:sp>
        <p:nvSpPr>
          <p:cNvPr id="33" name="AutoShape 46">
            <a:extLst>
              <a:ext uri="{FF2B5EF4-FFF2-40B4-BE49-F238E27FC236}">
                <a16:creationId xmlns:a16="http://schemas.microsoft.com/office/drawing/2014/main" id="{BE2E0A09-D957-9945-91AF-C7E67EE09080}"/>
              </a:ext>
            </a:extLst>
          </p:cNvPr>
          <p:cNvSpPr>
            <a:spLocks noChangeArrowheads="1"/>
          </p:cNvSpPr>
          <p:nvPr/>
        </p:nvSpPr>
        <p:spPr bwMode="auto">
          <a:xfrm>
            <a:off x="4174410" y="2060004"/>
            <a:ext cx="980042" cy="53843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802.15.4cor1 </a:t>
            </a:r>
          </a:p>
          <a:p>
            <a:pPr algn="ctr"/>
            <a:r>
              <a:rPr lang="en-US" sz="1100" dirty="0">
                <a:latin typeface="Tahoma" pitchFamily="34" charset="0"/>
                <a:ea typeface="ＭＳ Ｐゴシック" charset="-128"/>
                <a:cs typeface="Arial" pitchFamily="34" charset="0"/>
              </a:rPr>
              <a:t>.4-2020/Cor1</a:t>
            </a:r>
          </a:p>
        </p:txBody>
      </p:sp>
      <p:sp>
        <p:nvSpPr>
          <p:cNvPr id="34" name="AutoShape 11">
            <a:extLst>
              <a:ext uri="{FF2B5EF4-FFF2-40B4-BE49-F238E27FC236}">
                <a16:creationId xmlns:a16="http://schemas.microsoft.com/office/drawing/2014/main" id="{A1FEF530-6ABB-8942-8954-BF64F8E3C9DE}"/>
              </a:ext>
            </a:extLst>
          </p:cNvPr>
          <p:cNvSpPr>
            <a:spLocks noChangeArrowheads="1"/>
          </p:cNvSpPr>
          <p:nvPr/>
        </p:nvSpPr>
        <p:spPr bwMode="auto">
          <a:xfrm>
            <a:off x="8028899" y="1372493"/>
            <a:ext cx="914400" cy="1020194"/>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802.15.3</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35" name="AutoShape 11">
            <a:extLst>
              <a:ext uri="{FF2B5EF4-FFF2-40B4-BE49-F238E27FC236}">
                <a16:creationId xmlns:a16="http://schemas.microsoft.com/office/drawing/2014/main" id="{BA9DC077-F0C7-714A-8BBC-6AC984CE72AD}"/>
              </a:ext>
            </a:extLst>
          </p:cNvPr>
          <p:cNvSpPr>
            <a:spLocks noChangeArrowheads="1"/>
          </p:cNvSpPr>
          <p:nvPr/>
        </p:nvSpPr>
        <p:spPr bwMode="auto">
          <a:xfrm>
            <a:off x="8028899" y="3655932"/>
            <a:ext cx="914400" cy="90043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802.15.6</a:t>
            </a:r>
          </a:p>
          <a:p>
            <a:pPr algn="ctr" eaLnBrk="0" hangingPunct="0">
              <a:defRPr/>
            </a:pPr>
            <a:r>
              <a:rPr lang="en-US" sz="1400" dirty="0">
                <a:latin typeface="Arial" panose="020B0604020202020204" pitchFamily="34" charset="0"/>
                <a:cs typeface="Arial" panose="020B0604020202020204" pitchFamily="34" charset="0"/>
              </a:rPr>
              <a:t>-2012</a:t>
            </a:r>
          </a:p>
        </p:txBody>
      </p:sp>
      <p:sp>
        <p:nvSpPr>
          <p:cNvPr id="36" name="AutoShape 11">
            <a:extLst>
              <a:ext uri="{FF2B5EF4-FFF2-40B4-BE49-F238E27FC236}">
                <a16:creationId xmlns:a16="http://schemas.microsoft.com/office/drawing/2014/main" id="{63F27049-CCA0-274A-9F1A-AB514B0FB217}"/>
              </a:ext>
            </a:extLst>
          </p:cNvPr>
          <p:cNvSpPr>
            <a:spLocks noChangeArrowheads="1"/>
          </p:cNvSpPr>
          <p:nvPr/>
        </p:nvSpPr>
        <p:spPr bwMode="auto">
          <a:xfrm>
            <a:off x="8040740" y="4634109"/>
            <a:ext cx="914400" cy="934474"/>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802.15.7</a:t>
            </a:r>
          </a:p>
          <a:p>
            <a:pPr algn="ctr" eaLnBrk="0" hangingPunct="0">
              <a:defRPr/>
            </a:pPr>
            <a:r>
              <a:rPr lang="en-US" sz="1400" dirty="0">
                <a:latin typeface="Arial" panose="020B0604020202020204" pitchFamily="34" charset="0"/>
                <a:cs typeface="Arial" panose="020B0604020202020204" pitchFamily="34" charset="0"/>
              </a:rPr>
              <a:t>-2018</a:t>
            </a:r>
          </a:p>
        </p:txBody>
      </p:sp>
      <p:sp>
        <p:nvSpPr>
          <p:cNvPr id="37" name="AutoShape 27">
            <a:extLst>
              <a:ext uri="{FF2B5EF4-FFF2-40B4-BE49-F238E27FC236}">
                <a16:creationId xmlns:a16="http://schemas.microsoft.com/office/drawing/2014/main" id="{DC2FCB2F-03C7-934F-BE88-BEBD23DB8E03}"/>
              </a:ext>
            </a:extLst>
          </p:cNvPr>
          <p:cNvSpPr>
            <a:spLocks/>
          </p:cNvSpPr>
          <p:nvPr/>
        </p:nvSpPr>
        <p:spPr bwMode="auto">
          <a:xfrm rot="-5400000">
            <a:off x="836533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8" name="AutoShape 46">
            <a:extLst>
              <a:ext uri="{FF2B5EF4-FFF2-40B4-BE49-F238E27FC236}">
                <a16:creationId xmlns:a16="http://schemas.microsoft.com/office/drawing/2014/main" id="{34633325-C402-834E-9B14-0EE1D65EB336}"/>
              </a:ext>
            </a:extLst>
          </p:cNvPr>
          <p:cNvSpPr>
            <a:spLocks noChangeArrowheads="1"/>
          </p:cNvSpPr>
          <p:nvPr/>
        </p:nvSpPr>
        <p:spPr bwMode="auto">
          <a:xfrm>
            <a:off x="6560299" y="1339574"/>
            <a:ext cx="987652" cy="3378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802.15.3d</a:t>
            </a:r>
          </a:p>
        </p:txBody>
      </p:sp>
      <p:sp>
        <p:nvSpPr>
          <p:cNvPr id="39" name="AutoShape 46">
            <a:extLst>
              <a:ext uri="{FF2B5EF4-FFF2-40B4-BE49-F238E27FC236}">
                <a16:creationId xmlns:a16="http://schemas.microsoft.com/office/drawing/2014/main" id="{0C726266-D104-BB46-9577-D101F049EF68}"/>
              </a:ext>
            </a:extLst>
          </p:cNvPr>
          <p:cNvSpPr>
            <a:spLocks noChangeArrowheads="1"/>
          </p:cNvSpPr>
          <p:nvPr/>
        </p:nvSpPr>
        <p:spPr bwMode="auto">
          <a:xfrm>
            <a:off x="6568389" y="1677377"/>
            <a:ext cx="987652" cy="3378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802.15.3e</a:t>
            </a:r>
          </a:p>
        </p:txBody>
      </p:sp>
      <p:sp>
        <p:nvSpPr>
          <p:cNvPr id="40" name="AutoShape 46">
            <a:extLst>
              <a:ext uri="{FF2B5EF4-FFF2-40B4-BE49-F238E27FC236}">
                <a16:creationId xmlns:a16="http://schemas.microsoft.com/office/drawing/2014/main" id="{B07A075B-AF02-074E-8257-1434AB091A78}"/>
              </a:ext>
            </a:extLst>
          </p:cNvPr>
          <p:cNvSpPr>
            <a:spLocks noChangeArrowheads="1"/>
          </p:cNvSpPr>
          <p:nvPr/>
        </p:nvSpPr>
        <p:spPr bwMode="auto">
          <a:xfrm>
            <a:off x="6560299" y="2044977"/>
            <a:ext cx="987652" cy="3378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802.15.3f</a:t>
            </a:r>
          </a:p>
        </p:txBody>
      </p:sp>
      <p:sp>
        <p:nvSpPr>
          <p:cNvPr id="41" name="AutoShape 46">
            <a:extLst>
              <a:ext uri="{FF2B5EF4-FFF2-40B4-BE49-F238E27FC236}">
                <a16:creationId xmlns:a16="http://schemas.microsoft.com/office/drawing/2014/main" id="{556E7EC6-CB7D-464E-BDA9-0DFBC0F3B97C}"/>
              </a:ext>
            </a:extLst>
          </p:cNvPr>
          <p:cNvSpPr>
            <a:spLocks noChangeArrowheads="1"/>
          </p:cNvSpPr>
          <p:nvPr/>
        </p:nvSpPr>
        <p:spPr bwMode="auto">
          <a:xfrm>
            <a:off x="6560299" y="2800967"/>
            <a:ext cx="987652" cy="29829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802.15.4y</a:t>
            </a:r>
          </a:p>
        </p:txBody>
      </p:sp>
      <p:sp>
        <p:nvSpPr>
          <p:cNvPr id="42" name="AutoShape 46">
            <a:extLst>
              <a:ext uri="{FF2B5EF4-FFF2-40B4-BE49-F238E27FC236}">
                <a16:creationId xmlns:a16="http://schemas.microsoft.com/office/drawing/2014/main" id="{1C1FB97F-FE27-C643-BFAA-9E96C2582195}"/>
              </a:ext>
            </a:extLst>
          </p:cNvPr>
          <p:cNvSpPr>
            <a:spLocks noChangeArrowheads="1"/>
          </p:cNvSpPr>
          <p:nvPr/>
        </p:nvSpPr>
        <p:spPr bwMode="auto">
          <a:xfrm>
            <a:off x="6568389" y="3128239"/>
            <a:ext cx="987652" cy="29829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802.15.4z</a:t>
            </a:r>
          </a:p>
        </p:txBody>
      </p:sp>
      <p:sp>
        <p:nvSpPr>
          <p:cNvPr id="43" name="AutoShape 27">
            <a:extLst>
              <a:ext uri="{FF2B5EF4-FFF2-40B4-BE49-F238E27FC236}">
                <a16:creationId xmlns:a16="http://schemas.microsoft.com/office/drawing/2014/main" id="{205CBC80-3CAA-A246-9F7E-C79B6106E145}"/>
              </a:ext>
            </a:extLst>
          </p:cNvPr>
          <p:cNvSpPr>
            <a:spLocks/>
          </p:cNvSpPr>
          <p:nvPr/>
        </p:nvSpPr>
        <p:spPr bwMode="auto">
          <a:xfrm rot="10800000">
            <a:off x="7677160" y="1323790"/>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4" name="AutoShape 27">
            <a:extLst>
              <a:ext uri="{FF2B5EF4-FFF2-40B4-BE49-F238E27FC236}">
                <a16:creationId xmlns:a16="http://schemas.microsoft.com/office/drawing/2014/main" id="{4FE7540F-67C7-C045-98FE-1088254FCF90}"/>
              </a:ext>
            </a:extLst>
          </p:cNvPr>
          <p:cNvSpPr>
            <a:spLocks/>
          </p:cNvSpPr>
          <p:nvPr/>
        </p:nvSpPr>
        <p:spPr bwMode="auto">
          <a:xfrm rot="10800000">
            <a:off x="7677160" y="248103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5" name="Text Box 4">
            <a:extLst>
              <a:ext uri="{FF2B5EF4-FFF2-40B4-BE49-F238E27FC236}">
                <a16:creationId xmlns:a16="http://schemas.microsoft.com/office/drawing/2014/main" id="{33307F1C-3514-3942-9F42-F8C223359CF2}"/>
              </a:ext>
            </a:extLst>
          </p:cNvPr>
          <p:cNvSpPr txBox="1">
            <a:spLocks noChangeArrowheads="1"/>
          </p:cNvSpPr>
          <p:nvPr/>
        </p:nvSpPr>
        <p:spPr bwMode="auto">
          <a:xfrm>
            <a:off x="5492742" y="5994487"/>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46" name="Text Box 26">
            <a:extLst>
              <a:ext uri="{FF2B5EF4-FFF2-40B4-BE49-F238E27FC236}">
                <a16:creationId xmlns:a16="http://schemas.microsoft.com/office/drawing/2014/main" id="{3BFFBBF7-79A4-AC47-BA70-13A0769FEC32}"/>
              </a:ext>
            </a:extLst>
          </p:cNvPr>
          <p:cNvSpPr txBox="1">
            <a:spLocks noChangeArrowheads="1"/>
          </p:cNvSpPr>
          <p:nvPr/>
        </p:nvSpPr>
        <p:spPr bwMode="auto">
          <a:xfrm>
            <a:off x="4066421" y="605722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47" name="Text Box 38">
            <a:extLst>
              <a:ext uri="{FF2B5EF4-FFF2-40B4-BE49-F238E27FC236}">
                <a16:creationId xmlns:a16="http://schemas.microsoft.com/office/drawing/2014/main" id="{49A9C49B-3519-8740-892C-158CA4610EC2}"/>
              </a:ext>
            </a:extLst>
          </p:cNvPr>
          <p:cNvSpPr txBox="1">
            <a:spLocks noChangeArrowheads="1"/>
          </p:cNvSpPr>
          <p:nvPr/>
        </p:nvSpPr>
        <p:spPr bwMode="auto">
          <a:xfrm>
            <a:off x="6493586" y="598642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Tree>
    <p:extLst>
      <p:ext uri="{BB962C8B-B14F-4D97-AF65-F5344CB8AC3E}">
        <p14:creationId xmlns:p14="http://schemas.microsoft.com/office/powerpoint/2010/main" val="345014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26234" y="1535382"/>
            <a:ext cx="9051925" cy="3570018"/>
          </a:xfrm>
        </p:spPr>
        <p:txBody>
          <a:bodyPr/>
          <a:lstStyle/>
          <a:p>
            <a:pPr marL="609600" indent="-609600" fontAlgn="b">
              <a:lnSpc>
                <a:spcPct val="80000"/>
              </a:lnSpc>
              <a:spcAft>
                <a:spcPts val="60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data rate extensions for the SUN FSK modulation and channel parameters focusing on the Japanese frequency band</a:t>
            </a:r>
          </a:p>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endParaRPr lang="en-US" sz="20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9354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4101" name="Rectangle 4"/>
          <p:cNvSpPr>
            <a:spLocks noGrp="1" noChangeArrowheads="1"/>
          </p:cNvSpPr>
          <p:nvPr>
            <p:ph type="title"/>
          </p:nvPr>
        </p:nvSpPr>
        <p:spPr>
          <a:xfrm>
            <a:off x="685800" y="242888"/>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02961" y="1458686"/>
            <a:ext cx="8660039" cy="4713514"/>
          </a:xfrm>
        </p:spPr>
        <p:txBody>
          <a:bodyPr/>
          <a:lstStyle/>
          <a:p>
            <a:pPr marL="609600" indent="-609600" fontAlgn="b">
              <a:lnSpc>
                <a:spcPct val="80000"/>
              </a:lnSpc>
              <a:spcAft>
                <a:spcPts val="600"/>
              </a:spcAft>
              <a:buNone/>
              <a:defRPr/>
            </a:pPr>
            <a:r>
              <a:rPr lang="en-US" sz="2000" dirty="0">
                <a:latin typeface="Arial Rounded MT Bold" pitchFamily="34" charset="0"/>
                <a:cs typeface="Arial" charset="0"/>
              </a:rPr>
              <a:t>TG 3ma – Revision a, Maintenance (ma)</a:t>
            </a:r>
          </a:p>
          <a:p>
            <a:pPr marL="609600" indent="-609600" fontAlgn="b">
              <a:lnSpc>
                <a:spcPct val="80000"/>
              </a:lnSpc>
              <a:spcBef>
                <a:spcPts val="0"/>
              </a:spcBef>
              <a:spcAft>
                <a:spcPts val="600"/>
              </a:spcAft>
              <a:buNone/>
              <a:defRPr/>
            </a:pPr>
            <a:r>
              <a:rPr lang="en-US" sz="20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Aft>
                <a:spcPts val="60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609600" indent="-609600" fontAlgn="b">
              <a:lnSpc>
                <a:spcPct val="80000"/>
              </a:lnSpc>
              <a:spcAft>
                <a:spcPts val="600"/>
              </a:spcAft>
              <a:buNone/>
              <a:defRPr/>
            </a:pPr>
            <a:r>
              <a:rPr lang="en-US" sz="20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2919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39851"/>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609600" indent="-6096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609600" indent="-6096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Aft>
                <a:spcPts val="0"/>
              </a:spcAft>
              <a:buNone/>
              <a:defRPr/>
            </a:pPr>
            <a:r>
              <a:rPr lang="en-US" sz="2000" kern="1200" dirty="0">
                <a:latin typeface="Arial Rounded MT Bold" pitchFamily="34" charset="0"/>
                <a:cs typeface="Arial" charset="0"/>
              </a:rPr>
              <a:t>TG 15 –Narrow Band Ad Hoc Networks (NB-AHN)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(SC-OS)</a:t>
            </a:r>
          </a:p>
          <a:p>
            <a:pPr marL="609600" indent="-6096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 </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3697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09469"/>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609600" indent="-609600" fontAlgn="b">
              <a:lnSpc>
                <a:spcPct val="80000"/>
              </a:lnSpc>
              <a:spcAft>
                <a:spcPts val="60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 </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0340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Session Objectives Jan 18 - 26, 2022</a:t>
            </a:r>
          </a:p>
        </p:txBody>
      </p:sp>
      <p:sp>
        <p:nvSpPr>
          <p:cNvPr id="5126" name="Rectangle 3"/>
          <p:cNvSpPr>
            <a:spLocks noGrp="1" noChangeArrowheads="1"/>
          </p:cNvSpPr>
          <p:nvPr>
            <p:ph type="body" sz="half" idx="1"/>
          </p:nvPr>
        </p:nvSpPr>
        <p:spPr>
          <a:xfrm>
            <a:off x="138205" y="1157288"/>
            <a:ext cx="8867590" cy="5097905"/>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Task Group 3ma (Revision) (2 meeting slots)</a:t>
            </a:r>
          </a:p>
          <a:p>
            <a:pPr marL="644525" lvl="1" indent="-644525"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TG3ma Kick-Off, Officer election, draft project plan</a:t>
            </a:r>
          </a:p>
          <a:p>
            <a:pPr marL="857250" lvl="1" indent="-457200" fontAlgn="b">
              <a:lnSpc>
                <a:spcPct val="80000"/>
              </a:lnSpc>
              <a:buFont typeface="+mj-lt"/>
              <a:buAutoNum type="arabicPeriod"/>
              <a:defRPr/>
            </a:pPr>
            <a:endParaRPr lang="en-US" sz="28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4/Cor1 (2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Finishing working group Letter Ballot recirculation </a:t>
            </a:r>
          </a:p>
          <a:p>
            <a:pPr marL="609600" indent="-609600" fontAlgn="b">
              <a:lnSpc>
                <a:spcPct val="80000"/>
              </a:lnSpc>
              <a:buFont typeface="+mj-lt"/>
              <a:buAutoNum type="arabicPeriod"/>
              <a:defRPr/>
            </a:pPr>
            <a:r>
              <a:rPr lang="en-US" sz="2400" kern="1200" dirty="0">
                <a:latin typeface="Arial Rounded MT Bold" pitchFamily="34" charset="0"/>
                <a:cs typeface="Arial" charset="0"/>
              </a:rPr>
              <a:t>Preparing LB package for 802 EC to start SA Ballot</a:t>
            </a:r>
          </a:p>
          <a:p>
            <a:pPr marL="609600" indent="-609600" fontAlgn="b">
              <a:lnSpc>
                <a:spcPct val="80000"/>
              </a:lnSpc>
              <a:buFontTx/>
              <a:buNone/>
              <a:defRPr/>
            </a:pPr>
            <a:endParaRPr lang="en-US" sz="24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4aa (JRE) (1 meeting slot)</a:t>
            </a:r>
          </a:p>
          <a:p>
            <a:pPr marL="609600" indent="-609600" fontAlgn="b">
              <a:lnSpc>
                <a:spcPct val="80000"/>
              </a:lnSpc>
              <a:buFont typeface="+mj-lt"/>
              <a:buAutoNum type="arabicPeriod"/>
              <a:defRPr/>
            </a:pPr>
            <a:r>
              <a:rPr lang="en-US" sz="2400" kern="1200" dirty="0">
                <a:latin typeface="Arial Rounded MT Bold" pitchFamily="34" charset="0"/>
                <a:cs typeface="Arial" charset="0"/>
              </a:rPr>
              <a:t>No SA Ballot comments, waiting for RevCom results</a:t>
            </a:r>
          </a:p>
          <a:p>
            <a:pPr marL="0" indent="0" fontAlgn="b">
              <a:spcBef>
                <a:spcPts val="0"/>
              </a:spcBef>
              <a:buFontTx/>
              <a:buNone/>
              <a:defRPr/>
            </a:pPr>
            <a:endParaRPr lang="en-US" sz="2400" dirty="0">
              <a:latin typeface="Arial Rounded MT Bold" pitchFamily="34" charset="0"/>
              <a:cs typeface="Arial" charset="0"/>
            </a:endParaRPr>
          </a:p>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Task Group 15.4ab (UWB-NG) (5 meeting slots)</a:t>
            </a:r>
          </a:p>
          <a:p>
            <a:pPr marL="635000" indent="-6350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Refining technical requirements</a:t>
            </a:r>
          </a:p>
          <a:p>
            <a:pPr marL="635000" indent="-6350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Continue Technical discussion </a:t>
            </a:r>
          </a:p>
          <a:p>
            <a:pPr marL="635000" indent="-635000" fontAlgn="b">
              <a:lnSpc>
                <a:spcPct val="80000"/>
              </a:lnSpc>
              <a:buFont typeface="+mj-lt"/>
              <a:buAutoNum type="arabicPeriod"/>
              <a:defRPr/>
            </a:pPr>
            <a:r>
              <a:rPr lang="en-US" sz="2400" dirty="0">
                <a:latin typeface="Arial Rounded MT Bold" pitchFamily="34" charset="0"/>
                <a:cs typeface="Arial" charset="0"/>
              </a:rPr>
              <a:t>Hear and discuss presentations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2758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9</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Jan 18 - 26, 2022</a:t>
            </a:r>
          </a:p>
        </p:txBody>
      </p:sp>
      <p:sp>
        <p:nvSpPr>
          <p:cNvPr id="5126" name="Rectangle 3"/>
          <p:cNvSpPr>
            <a:spLocks noGrp="1" noChangeArrowheads="1"/>
          </p:cNvSpPr>
          <p:nvPr>
            <p:ph type="body" sz="half" idx="1"/>
          </p:nvPr>
        </p:nvSpPr>
        <p:spPr>
          <a:xfrm>
            <a:off x="259830" y="1145698"/>
            <a:ext cx="8863149" cy="5512277"/>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Task Group 6a (ED-BAN) (3 meeting slots)</a:t>
            </a:r>
          </a:p>
          <a:p>
            <a:pPr marL="0" indent="0" fontAlgn="b">
              <a:spcBef>
                <a:spcPts val="0"/>
              </a:spcBef>
              <a:buFontTx/>
              <a:buNone/>
              <a:defRPr/>
            </a:pPr>
            <a:endParaRPr lang="en-US" sz="900" dirty="0">
              <a:latin typeface="Arial Rounded MT Bold" pitchFamily="34" charset="0"/>
              <a:cs typeface="Arial" charset="0"/>
            </a:endParaRPr>
          </a:p>
          <a:p>
            <a:pPr marL="519113" indent="-509588"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Hear and discuss presentations </a:t>
            </a:r>
          </a:p>
          <a:p>
            <a:pPr marL="519113" indent="-509588"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Discussion on harmonization with TG 4ab and TG 14</a:t>
            </a:r>
            <a:endParaRPr lang="en-US" sz="2800" dirty="0">
              <a:latin typeface="Arial Rounded MT Bold" pitchFamily="34" charset="0"/>
              <a:ea typeface="ＭＳ Ｐゴシック" pitchFamily="34" charset="-128"/>
              <a:cs typeface="Times New Roman" pitchFamily="18" charset="0"/>
            </a:endParaRP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20637" indent="0" fontAlgn="b">
              <a:lnSpc>
                <a:spcPct val="80000"/>
              </a:lnSpc>
              <a:spcBef>
                <a:spcPts val="0"/>
              </a:spcBef>
              <a:spcAft>
                <a:spcPts val="0"/>
              </a:spcAft>
              <a:buNone/>
              <a:defRPr/>
            </a:pPr>
            <a:r>
              <a:rPr lang="en-US" sz="2800" dirty="0">
                <a:latin typeface="Arial Rounded MT Bold" pitchFamily="34" charset="0"/>
                <a:cs typeface="Arial" charset="0"/>
              </a:rPr>
              <a:t>TASK GROUP 7a (OCC) (4 meeting slots)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Working on baseline draft (D0)</a:t>
            </a:r>
            <a:endParaRPr lang="en-US" sz="2400" kern="1200" dirty="0">
              <a:latin typeface="Arial Rounded MT Bold" pitchFamily="34" charset="0"/>
              <a:cs typeface="Arial" charset="0"/>
            </a:endParaRP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TASK GROUP 13 – (MG-OWC) (4 meeting slots)</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SA Ballot comment resolution</a:t>
            </a: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TASK GROUP 14 – (UWB-AHN) (3 meeting slots)</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Call for officers </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Joint mtgs w/4ab &amp; 6a reviewing channel models</a:t>
            </a:r>
          </a:p>
        </p:txBody>
      </p:sp>
    </p:spTree>
    <p:extLst>
      <p:ext uri="{BB962C8B-B14F-4D97-AF65-F5344CB8AC3E}">
        <p14:creationId xmlns:p14="http://schemas.microsoft.com/office/powerpoint/2010/main" val="171257448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44386</TotalTime>
  <Words>1398</Words>
  <Application>Microsoft Macintosh PowerPoint</Application>
  <PresentationFormat>On-screen Show (4:3)</PresentationFormat>
  <Paragraphs>231</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Rounded MT Bold</vt:lpstr>
      <vt:lpstr>Courier</vt:lpstr>
      <vt:lpstr>Tahoma</vt:lpstr>
      <vt:lpstr>Times New Roman</vt:lpstr>
      <vt:lpstr>IEEE-802_15</vt:lpstr>
      <vt:lpstr> 135th Session of meetings of the  IEEE 802.15 Working Group for Wireless Specialty Networks (WSN)</vt:lpstr>
      <vt:lpstr>PowerPoint Presentation</vt:lpstr>
      <vt:lpstr>PowerPoint Presentation</vt:lpstr>
      <vt:lpstr>802.15 WG Subgroups/Objectives</vt:lpstr>
      <vt:lpstr>802.15 WG Subgroups/Objectives</vt:lpstr>
      <vt:lpstr>802.15 WG Subgroups/Objectives</vt:lpstr>
      <vt:lpstr>802.15 WG Subgroups/Objectives</vt:lpstr>
      <vt:lpstr>Session Objectives Jan 18 - 26, 2022</vt:lpstr>
      <vt:lpstr>Session Objectives Jan 18 - 26, 2022</vt:lpstr>
      <vt:lpstr>Session Objectives Jan 18 - 26, 2022</vt:lpstr>
      <vt:lpstr>Session Objectives Sept 14 - 22, 2021</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Pat Kinney</cp:lastModifiedBy>
  <cp:revision>841</cp:revision>
  <cp:lastPrinted>2000-07-07T01:25:49Z</cp:lastPrinted>
  <dcterms:created xsi:type="dcterms:W3CDTF">1999-06-22T06:24:01Z</dcterms:created>
  <dcterms:modified xsi:type="dcterms:W3CDTF">2022-01-14T03:41:48Z</dcterms:modified>
  <cp:category/>
</cp:coreProperties>
</file>