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83" r:id="rId5"/>
    <p:sldId id="1773" r:id="rId6"/>
    <p:sldId id="257" r:id="rId7"/>
    <p:sldId id="277" r:id="rId8"/>
    <p:sldId id="258" r:id="rId9"/>
    <p:sldId id="270" r:id="rId10"/>
    <p:sldId id="260" r:id="rId11"/>
    <p:sldId id="278" r:id="rId12"/>
    <p:sldId id="269" r:id="rId13"/>
    <p:sldId id="271" r:id="rId14"/>
    <p:sldId id="268" r:id="rId15"/>
    <p:sldId id="1774" r:id="rId16"/>
    <p:sldId id="272" r:id="rId17"/>
    <p:sldId id="274" r:id="rId18"/>
    <p:sldId id="280" r:id="rId19"/>
    <p:sldId id="259" r:id="rId20"/>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62" autoAdjust="0"/>
    <p:restoredTop sz="96357" autoAdjust="0"/>
  </p:normalViewPr>
  <p:slideViewPr>
    <p:cSldViewPr snapToGrid="0">
      <p:cViewPr varScale="1">
        <p:scale>
          <a:sx n="103" d="100"/>
          <a:sy n="103" d="100"/>
        </p:scale>
        <p:origin x="1806" y="108"/>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0" y="0"/>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7432E48A-E41E-468A-B57A-9A89E66355DC}"/>
    <pc:docChg chg="undo custSel addSld delSld modSld">
      <pc:chgData name="Steve Shellhammer" userId="0e71f22d-ee3e-49c0-82ff-dbc290af8082" providerId="ADAL" clId="{7432E48A-E41E-468A-B57A-9A89E66355DC}" dt="2021-12-08T18:52:48.748" v="2648" actId="20577"/>
      <pc:docMkLst>
        <pc:docMk/>
      </pc:docMkLst>
      <pc:sldChg chg="modSp mod">
        <pc:chgData name="Steve Shellhammer" userId="0e71f22d-ee3e-49c0-82ff-dbc290af8082" providerId="ADAL" clId="{7432E48A-E41E-468A-B57A-9A89E66355DC}" dt="2021-12-08T18:29:50.705" v="896" actId="13926"/>
        <pc:sldMkLst>
          <pc:docMk/>
          <pc:sldMk cId="0" sldId="256"/>
        </pc:sldMkLst>
        <pc:spChg chg="mod">
          <ac:chgData name="Steve Shellhammer" userId="0e71f22d-ee3e-49c0-82ff-dbc290af8082" providerId="ADAL" clId="{7432E48A-E41E-468A-B57A-9A89E66355DC}" dt="2021-12-08T18:29:50.705" v="896" actId="13926"/>
          <ac:spMkLst>
            <pc:docMk/>
            <pc:sldMk cId="0" sldId="256"/>
            <ac:spMk id="13" creationId="{B174A07A-A2F2-4EE2-986E-A8B6D335C346}"/>
          </ac:spMkLst>
        </pc:spChg>
      </pc:sldChg>
      <pc:sldChg chg="addSp modSp mod">
        <pc:chgData name="Steve Shellhammer" userId="0e71f22d-ee3e-49c0-82ff-dbc290af8082" providerId="ADAL" clId="{7432E48A-E41E-468A-B57A-9A89E66355DC}" dt="2021-12-08T18:30:17.703" v="901" actId="14100"/>
        <pc:sldMkLst>
          <pc:docMk/>
          <pc:sldMk cId="3455688865" sldId="257"/>
        </pc:sldMkLst>
        <pc:spChg chg="mod">
          <ac:chgData name="Steve Shellhammer" userId="0e71f22d-ee3e-49c0-82ff-dbc290af8082" providerId="ADAL" clId="{7432E48A-E41E-468A-B57A-9A89E66355DC}" dt="2021-12-08T16:16:25.495" v="386" actId="14100"/>
          <ac:spMkLst>
            <pc:docMk/>
            <pc:sldMk cId="3455688865" sldId="257"/>
            <ac:spMk id="2" creationId="{2E6C9D23-CB6B-4A9C-98F5-4E71EB602AFD}"/>
          </ac:spMkLst>
        </pc:spChg>
        <pc:spChg chg="mod">
          <ac:chgData name="Steve Shellhammer" userId="0e71f22d-ee3e-49c0-82ff-dbc290af8082" providerId="ADAL" clId="{7432E48A-E41E-468A-B57A-9A89E66355DC}" dt="2021-12-08T16:22:47.443" v="745" actId="20577"/>
          <ac:spMkLst>
            <pc:docMk/>
            <pc:sldMk cId="3455688865" sldId="257"/>
            <ac:spMk id="3" creationId="{2D04E12D-463F-40A6-A1A6-926FF6BC2EC7}"/>
          </ac:spMkLst>
        </pc:spChg>
        <pc:spChg chg="add mod">
          <ac:chgData name="Steve Shellhammer" userId="0e71f22d-ee3e-49c0-82ff-dbc290af8082" providerId="ADAL" clId="{7432E48A-E41E-468A-B57A-9A89E66355DC}" dt="2021-12-08T18:30:17.703" v="901" actId="14100"/>
          <ac:spMkLst>
            <pc:docMk/>
            <pc:sldMk cId="3455688865" sldId="257"/>
            <ac:spMk id="7" creationId="{46B75A04-ED61-4DD8-8DA0-E79B2B4DDB36}"/>
          </ac:spMkLst>
        </pc:spChg>
        <pc:graphicFrameChg chg="mod modGraphic">
          <ac:chgData name="Steve Shellhammer" userId="0e71f22d-ee3e-49c0-82ff-dbc290af8082" providerId="ADAL" clId="{7432E48A-E41E-468A-B57A-9A89E66355DC}" dt="2021-12-08T18:30:03.003" v="898" actId="403"/>
          <ac:graphicFrameMkLst>
            <pc:docMk/>
            <pc:sldMk cId="3455688865" sldId="257"/>
            <ac:graphicFrameMk id="8" creationId="{96A0F789-4CDC-4C39-A56D-E277832D2C59}"/>
          </ac:graphicFrameMkLst>
        </pc:graphicFrameChg>
      </pc:sldChg>
      <pc:sldChg chg="modSp mod">
        <pc:chgData name="Steve Shellhammer" userId="0e71f22d-ee3e-49c0-82ff-dbc290af8082" providerId="ADAL" clId="{7432E48A-E41E-468A-B57A-9A89E66355DC}" dt="2021-12-08T18:32:21.288" v="1074" actId="20577"/>
        <pc:sldMkLst>
          <pc:docMk/>
          <pc:sldMk cId="671119021" sldId="258"/>
        </pc:sldMkLst>
        <pc:spChg chg="mod">
          <ac:chgData name="Steve Shellhammer" userId="0e71f22d-ee3e-49c0-82ff-dbc290af8082" providerId="ADAL" clId="{7432E48A-E41E-468A-B57A-9A89E66355DC}" dt="2021-12-08T18:32:21.288" v="1074" actId="20577"/>
          <ac:spMkLst>
            <pc:docMk/>
            <pc:sldMk cId="671119021" sldId="258"/>
            <ac:spMk id="3" creationId="{1B521892-2C00-49D6-9D71-B3FE5D0958B7}"/>
          </ac:spMkLst>
        </pc:spChg>
      </pc:sldChg>
      <pc:sldChg chg="modSp mod">
        <pc:chgData name="Steve Shellhammer" userId="0e71f22d-ee3e-49c0-82ff-dbc290af8082" providerId="ADAL" clId="{7432E48A-E41E-468A-B57A-9A89E66355DC}" dt="2021-12-08T16:25:49.078" v="856" actId="313"/>
        <pc:sldMkLst>
          <pc:docMk/>
          <pc:sldMk cId="36551288" sldId="259"/>
        </pc:sldMkLst>
        <pc:spChg chg="mod">
          <ac:chgData name="Steve Shellhammer" userId="0e71f22d-ee3e-49c0-82ff-dbc290af8082" providerId="ADAL" clId="{7432E48A-E41E-468A-B57A-9A89E66355DC}" dt="2021-12-08T16:25:49.078" v="856" actId="313"/>
          <ac:spMkLst>
            <pc:docMk/>
            <pc:sldMk cId="36551288" sldId="259"/>
            <ac:spMk id="3" creationId="{39104F7F-C06F-41E5-BD46-ECE04723FAF0}"/>
          </ac:spMkLst>
        </pc:spChg>
      </pc:sldChg>
      <pc:sldChg chg="modSp mod">
        <pc:chgData name="Steve Shellhammer" userId="0e71f22d-ee3e-49c0-82ff-dbc290af8082" providerId="ADAL" clId="{7432E48A-E41E-468A-B57A-9A89E66355DC}" dt="2021-12-08T18:33:33.464" v="1098" actId="20577"/>
        <pc:sldMkLst>
          <pc:docMk/>
          <pc:sldMk cId="2450442299" sldId="260"/>
        </pc:sldMkLst>
        <pc:spChg chg="mod">
          <ac:chgData name="Steve Shellhammer" userId="0e71f22d-ee3e-49c0-82ff-dbc290af8082" providerId="ADAL" clId="{7432E48A-E41E-468A-B57A-9A89E66355DC}" dt="2021-12-08T18:33:33.464" v="1098" actId="20577"/>
          <ac:spMkLst>
            <pc:docMk/>
            <pc:sldMk cId="2450442299" sldId="260"/>
            <ac:spMk id="7" creationId="{ED9A2913-D9DC-4566-859F-7F7C959CE2C2}"/>
          </ac:spMkLst>
        </pc:spChg>
      </pc:sldChg>
      <pc:sldChg chg="modSp mod">
        <pc:chgData name="Steve Shellhammer" userId="0e71f22d-ee3e-49c0-82ff-dbc290af8082" providerId="ADAL" clId="{7432E48A-E41E-468A-B57A-9A89E66355DC}" dt="2021-12-08T18:34:52.168" v="1135" actId="20577"/>
        <pc:sldMkLst>
          <pc:docMk/>
          <pc:sldMk cId="1112932798" sldId="267"/>
        </pc:sldMkLst>
        <pc:spChg chg="mod">
          <ac:chgData name="Steve Shellhammer" userId="0e71f22d-ee3e-49c0-82ff-dbc290af8082" providerId="ADAL" clId="{7432E48A-E41E-468A-B57A-9A89E66355DC}" dt="2021-12-08T18:34:52.168" v="1135" actId="20577"/>
          <ac:spMkLst>
            <pc:docMk/>
            <pc:sldMk cId="1112932798" sldId="267"/>
            <ac:spMk id="3" creationId="{BADD922F-EF07-48CF-9367-E025B83BDF8C}"/>
          </ac:spMkLst>
        </pc:spChg>
      </pc:sldChg>
      <pc:sldChg chg="modSp mod">
        <pc:chgData name="Steve Shellhammer" userId="0e71f22d-ee3e-49c0-82ff-dbc290af8082" providerId="ADAL" clId="{7432E48A-E41E-468A-B57A-9A89E66355DC}" dt="2021-12-08T18:36:52.430" v="1211" actId="20577"/>
        <pc:sldMkLst>
          <pc:docMk/>
          <pc:sldMk cId="3251010870" sldId="268"/>
        </pc:sldMkLst>
        <pc:spChg chg="mod">
          <ac:chgData name="Steve Shellhammer" userId="0e71f22d-ee3e-49c0-82ff-dbc290af8082" providerId="ADAL" clId="{7432E48A-E41E-468A-B57A-9A89E66355DC}" dt="2021-12-08T18:36:52.430" v="1211" actId="20577"/>
          <ac:spMkLst>
            <pc:docMk/>
            <pc:sldMk cId="3251010870" sldId="268"/>
            <ac:spMk id="3" creationId="{BADD922F-EF07-48CF-9367-E025B83BDF8C}"/>
          </ac:spMkLst>
        </pc:spChg>
      </pc:sldChg>
      <pc:sldChg chg="modSp mod">
        <pc:chgData name="Steve Shellhammer" userId="0e71f22d-ee3e-49c0-82ff-dbc290af8082" providerId="ADAL" clId="{7432E48A-E41E-468A-B57A-9A89E66355DC}" dt="2021-12-08T18:35:51.495" v="1149" actId="14100"/>
        <pc:sldMkLst>
          <pc:docMk/>
          <pc:sldMk cId="3812953139" sldId="269"/>
        </pc:sldMkLst>
        <pc:spChg chg="mod">
          <ac:chgData name="Steve Shellhammer" userId="0e71f22d-ee3e-49c0-82ff-dbc290af8082" providerId="ADAL" clId="{7432E48A-E41E-468A-B57A-9A89E66355DC}" dt="2021-12-08T18:35:51.495" v="1149" actId="14100"/>
          <ac:spMkLst>
            <pc:docMk/>
            <pc:sldMk cId="3812953139" sldId="269"/>
            <ac:spMk id="2" creationId="{5CB9AD69-9626-402A-A258-675AA943AA12}"/>
          </ac:spMkLst>
        </pc:spChg>
        <pc:spChg chg="mod">
          <ac:chgData name="Steve Shellhammer" userId="0e71f22d-ee3e-49c0-82ff-dbc290af8082" providerId="ADAL" clId="{7432E48A-E41E-468A-B57A-9A89E66355DC}" dt="2021-12-08T18:35:35.336" v="1147" actId="20577"/>
          <ac:spMkLst>
            <pc:docMk/>
            <pc:sldMk cId="3812953139" sldId="269"/>
            <ac:spMk id="62" creationId="{AA257185-548B-4952-8085-05BA9DE69981}"/>
          </ac:spMkLst>
        </pc:spChg>
      </pc:sldChg>
      <pc:sldChg chg="modSp mod">
        <pc:chgData name="Steve Shellhammer" userId="0e71f22d-ee3e-49c0-82ff-dbc290af8082" providerId="ADAL" clId="{7432E48A-E41E-468A-B57A-9A89E66355DC}" dt="2021-12-08T18:33:15.213" v="1080" actId="20577"/>
        <pc:sldMkLst>
          <pc:docMk/>
          <pc:sldMk cId="391045426" sldId="270"/>
        </pc:sldMkLst>
        <pc:spChg chg="mod">
          <ac:chgData name="Steve Shellhammer" userId="0e71f22d-ee3e-49c0-82ff-dbc290af8082" providerId="ADAL" clId="{7432E48A-E41E-468A-B57A-9A89E66355DC}" dt="2021-12-08T18:33:15.213" v="1080" actId="20577"/>
          <ac:spMkLst>
            <pc:docMk/>
            <pc:sldMk cId="391045426" sldId="270"/>
            <ac:spMk id="8" creationId="{DBA28FBA-D736-4677-90CE-9E7E3356F888}"/>
          </ac:spMkLst>
        </pc:spChg>
      </pc:sldChg>
      <pc:sldChg chg="modSp mod">
        <pc:chgData name="Steve Shellhammer" userId="0e71f22d-ee3e-49c0-82ff-dbc290af8082" providerId="ADAL" clId="{7432E48A-E41E-468A-B57A-9A89E66355DC}" dt="2021-12-08T18:36:25.273" v="1167" actId="20577"/>
        <pc:sldMkLst>
          <pc:docMk/>
          <pc:sldMk cId="2005324038" sldId="271"/>
        </pc:sldMkLst>
        <pc:spChg chg="mod">
          <ac:chgData name="Steve Shellhammer" userId="0e71f22d-ee3e-49c0-82ff-dbc290af8082" providerId="ADAL" clId="{7432E48A-E41E-468A-B57A-9A89E66355DC}" dt="2021-12-08T18:36:16.344" v="1166" actId="20577"/>
          <ac:spMkLst>
            <pc:docMk/>
            <pc:sldMk cId="2005324038" sldId="271"/>
            <ac:spMk id="63" creationId="{83EDBC39-DE5B-49BC-A056-E85DDCB42B62}"/>
          </ac:spMkLst>
        </pc:spChg>
        <pc:spChg chg="mod">
          <ac:chgData name="Steve Shellhammer" userId="0e71f22d-ee3e-49c0-82ff-dbc290af8082" providerId="ADAL" clId="{7432E48A-E41E-468A-B57A-9A89E66355DC}" dt="2021-12-08T18:36:25.273" v="1167" actId="20577"/>
          <ac:spMkLst>
            <pc:docMk/>
            <pc:sldMk cId="2005324038" sldId="271"/>
            <ac:spMk id="64" creationId="{42FADBD9-7C6D-4FC9-A32A-0B17BBCEB8FC}"/>
          </ac:spMkLst>
        </pc:spChg>
      </pc:sldChg>
      <pc:sldChg chg="modSp new del mod">
        <pc:chgData name="Steve Shellhammer" userId="0e71f22d-ee3e-49c0-82ff-dbc290af8082" providerId="ADAL" clId="{7432E48A-E41E-468A-B57A-9A89E66355DC}" dt="2021-12-08T16:23:19.749" v="751" actId="47"/>
        <pc:sldMkLst>
          <pc:docMk/>
          <pc:sldMk cId="1022822727" sldId="273"/>
        </pc:sldMkLst>
        <pc:spChg chg="mod">
          <ac:chgData name="Steve Shellhammer" userId="0e71f22d-ee3e-49c0-82ff-dbc290af8082" providerId="ADAL" clId="{7432E48A-E41E-468A-B57A-9A89E66355DC}" dt="2021-12-08T16:21:56.790" v="720" actId="14100"/>
          <ac:spMkLst>
            <pc:docMk/>
            <pc:sldMk cId="1022822727" sldId="273"/>
            <ac:spMk id="3" creationId="{E73F1314-FEA7-4A79-93EC-B98705304AAB}"/>
          </ac:spMkLst>
        </pc:spChg>
      </pc:sldChg>
      <pc:sldChg chg="modSp new mod">
        <pc:chgData name="Steve Shellhammer" userId="0e71f22d-ee3e-49c0-82ff-dbc290af8082" providerId="ADAL" clId="{7432E48A-E41E-468A-B57A-9A89E66355DC}" dt="2021-12-08T18:45:19.413" v="1985" actId="1076"/>
        <pc:sldMkLst>
          <pc:docMk/>
          <pc:sldMk cId="1421181569" sldId="273"/>
        </pc:sldMkLst>
        <pc:spChg chg="mod">
          <ac:chgData name="Steve Shellhammer" userId="0e71f22d-ee3e-49c0-82ff-dbc290af8082" providerId="ADAL" clId="{7432E48A-E41E-468A-B57A-9A89E66355DC}" dt="2021-12-08T18:45:17.012" v="1984" actId="1076"/>
          <ac:spMkLst>
            <pc:docMk/>
            <pc:sldMk cId="1421181569" sldId="273"/>
            <ac:spMk id="2" creationId="{657B9118-19D2-4A48-B58A-3018D8BE5D5B}"/>
          </ac:spMkLst>
        </pc:spChg>
        <pc:spChg chg="mod">
          <ac:chgData name="Steve Shellhammer" userId="0e71f22d-ee3e-49c0-82ff-dbc290af8082" providerId="ADAL" clId="{7432E48A-E41E-468A-B57A-9A89E66355DC}" dt="2021-12-08T18:45:19.413" v="1985" actId="1076"/>
          <ac:spMkLst>
            <pc:docMk/>
            <pc:sldMk cId="1421181569" sldId="273"/>
            <ac:spMk id="3" creationId="{022C7FAB-2ABF-4387-8AB2-4127B81B586F}"/>
          </ac:spMkLst>
        </pc:spChg>
      </pc:sldChg>
      <pc:sldChg chg="addSp modSp new mod">
        <pc:chgData name="Steve Shellhammer" userId="0e71f22d-ee3e-49c0-82ff-dbc290af8082" providerId="ADAL" clId="{7432E48A-E41E-468A-B57A-9A89E66355DC}" dt="2021-12-08T18:51:27.770" v="2530" actId="1076"/>
        <pc:sldMkLst>
          <pc:docMk/>
          <pc:sldMk cId="2473662688" sldId="274"/>
        </pc:sldMkLst>
        <pc:spChg chg="mod">
          <ac:chgData name="Steve Shellhammer" userId="0e71f22d-ee3e-49c0-82ff-dbc290af8082" providerId="ADAL" clId="{7432E48A-E41E-468A-B57A-9A89E66355DC}" dt="2021-12-08T18:45:32.740" v="2002" actId="14100"/>
          <ac:spMkLst>
            <pc:docMk/>
            <pc:sldMk cId="2473662688" sldId="274"/>
            <ac:spMk id="2" creationId="{EB59F006-28DE-4F7C-B02B-F04ADA39C3BD}"/>
          </ac:spMkLst>
        </pc:spChg>
        <pc:spChg chg="mod">
          <ac:chgData name="Steve Shellhammer" userId="0e71f22d-ee3e-49c0-82ff-dbc290af8082" providerId="ADAL" clId="{7432E48A-E41E-468A-B57A-9A89E66355DC}" dt="2021-12-08T18:46:08.729" v="2095" actId="14100"/>
          <ac:spMkLst>
            <pc:docMk/>
            <pc:sldMk cId="2473662688" sldId="274"/>
            <ac:spMk id="3" creationId="{D0408D77-EB20-404F-8FB8-2A67AE194B31}"/>
          </ac:spMkLst>
        </pc:spChg>
        <pc:graphicFrameChg chg="add mod">
          <ac:chgData name="Steve Shellhammer" userId="0e71f22d-ee3e-49c0-82ff-dbc290af8082" providerId="ADAL" clId="{7432E48A-E41E-468A-B57A-9A89E66355DC}" dt="2021-12-08T18:51:27.770" v="2530" actId="1076"/>
          <ac:graphicFrameMkLst>
            <pc:docMk/>
            <pc:sldMk cId="2473662688" sldId="274"/>
            <ac:graphicFrameMk id="7" creationId="{CBDEB2F8-F3C0-4E9A-A528-89597F088BFA}"/>
          </ac:graphicFrameMkLst>
        </pc:graphicFrameChg>
      </pc:sldChg>
      <pc:sldChg chg="addSp delSp modSp new del mod">
        <pc:chgData name="Steve Shellhammer" userId="0e71f22d-ee3e-49c0-82ff-dbc290af8082" providerId="ADAL" clId="{7432E48A-E41E-468A-B57A-9A89E66355DC}" dt="2021-12-08T18:51:34.531" v="2531" actId="47"/>
        <pc:sldMkLst>
          <pc:docMk/>
          <pc:sldMk cId="368063392" sldId="275"/>
        </pc:sldMkLst>
        <pc:spChg chg="del">
          <ac:chgData name="Steve Shellhammer" userId="0e71f22d-ee3e-49c0-82ff-dbc290af8082" providerId="ADAL" clId="{7432E48A-E41E-468A-B57A-9A89E66355DC}" dt="2021-12-08T18:46:26.866" v="2097" actId="3680"/>
          <ac:spMkLst>
            <pc:docMk/>
            <pc:sldMk cId="368063392" sldId="275"/>
            <ac:spMk id="3" creationId="{80A6CA67-1DC5-4900-B159-898592A576BA}"/>
          </ac:spMkLst>
        </pc:spChg>
        <pc:graphicFrameChg chg="add mod ord modGraphic">
          <ac:chgData name="Steve Shellhammer" userId="0e71f22d-ee3e-49c0-82ff-dbc290af8082" providerId="ADAL" clId="{7432E48A-E41E-468A-B57A-9A89E66355DC}" dt="2021-12-08T18:51:17.296" v="2528" actId="20577"/>
          <ac:graphicFrameMkLst>
            <pc:docMk/>
            <pc:sldMk cId="368063392" sldId="275"/>
            <ac:graphicFrameMk id="7" creationId="{7F8DFBC2-B88A-47B9-8952-53DB8A5DCFB8}"/>
          </ac:graphicFrameMkLst>
        </pc:graphicFrameChg>
      </pc:sldChg>
      <pc:sldChg chg="modSp new mod">
        <pc:chgData name="Steve Shellhammer" userId="0e71f22d-ee3e-49c0-82ff-dbc290af8082" providerId="ADAL" clId="{7432E48A-E41E-468A-B57A-9A89E66355DC}" dt="2021-12-08T18:52:23.291" v="2638" actId="20577"/>
        <pc:sldMkLst>
          <pc:docMk/>
          <pc:sldMk cId="792674713" sldId="275"/>
        </pc:sldMkLst>
        <pc:spChg chg="mod">
          <ac:chgData name="Steve Shellhammer" userId="0e71f22d-ee3e-49c0-82ff-dbc290af8082" providerId="ADAL" clId="{7432E48A-E41E-468A-B57A-9A89E66355DC}" dt="2021-12-08T18:51:45.007" v="2546" actId="20577"/>
          <ac:spMkLst>
            <pc:docMk/>
            <pc:sldMk cId="792674713" sldId="275"/>
            <ac:spMk id="2" creationId="{4D1283CD-26AF-4AD6-844E-7701AA1FA594}"/>
          </ac:spMkLst>
        </pc:spChg>
        <pc:spChg chg="mod">
          <ac:chgData name="Steve Shellhammer" userId="0e71f22d-ee3e-49c0-82ff-dbc290af8082" providerId="ADAL" clId="{7432E48A-E41E-468A-B57A-9A89E66355DC}" dt="2021-12-08T18:52:23.291" v="2638" actId="20577"/>
          <ac:spMkLst>
            <pc:docMk/>
            <pc:sldMk cId="792674713" sldId="275"/>
            <ac:spMk id="3" creationId="{970CA7AF-3E4B-43C0-B023-0F269992A278}"/>
          </ac:spMkLst>
        </pc:spChg>
      </pc:sldChg>
      <pc:sldChg chg="modSp add mod">
        <pc:chgData name="Steve Shellhammer" userId="0e71f22d-ee3e-49c0-82ff-dbc290af8082" providerId="ADAL" clId="{7432E48A-E41E-468A-B57A-9A89E66355DC}" dt="2021-12-08T18:52:48.748" v="2648" actId="20577"/>
        <pc:sldMkLst>
          <pc:docMk/>
          <pc:sldMk cId="1592753783" sldId="276"/>
        </pc:sldMkLst>
        <pc:spChg chg="mod">
          <ac:chgData name="Steve Shellhammer" userId="0e71f22d-ee3e-49c0-82ff-dbc290af8082" providerId="ADAL" clId="{7432E48A-E41E-468A-B57A-9A89E66355DC}" dt="2021-12-08T18:52:43.471" v="2641" actId="20577"/>
          <ac:spMkLst>
            <pc:docMk/>
            <pc:sldMk cId="1592753783" sldId="276"/>
            <ac:spMk id="2" creationId="{4D1283CD-26AF-4AD6-844E-7701AA1FA594}"/>
          </ac:spMkLst>
        </pc:spChg>
        <pc:spChg chg="mod">
          <ac:chgData name="Steve Shellhammer" userId="0e71f22d-ee3e-49c0-82ff-dbc290af8082" providerId="ADAL" clId="{7432E48A-E41E-468A-B57A-9A89E66355DC}" dt="2021-12-08T18:52:48.748" v="2648" actId="20577"/>
          <ac:spMkLst>
            <pc:docMk/>
            <pc:sldMk cId="1592753783" sldId="276"/>
            <ac:spMk id="3" creationId="{970CA7AF-3E4B-43C0-B023-0F269992A278}"/>
          </ac:spMkLst>
        </pc:spChg>
      </pc:sldChg>
    </pc:docChg>
  </pc:docChgLst>
  <pc:docChgLst>
    <pc:chgData name="Pooria Pakrooh" userId="c66806a1-324d-42e8-83af-87f490d8d065" providerId="ADAL" clId="{AB39F371-5BE1-4E36-96BB-10CB51372E81}"/>
    <pc:docChg chg="undo redo custSel addSld delSld modSld">
      <pc:chgData name="Pooria Pakrooh" userId="c66806a1-324d-42e8-83af-87f490d8d065" providerId="ADAL" clId="{AB39F371-5BE1-4E36-96BB-10CB51372E81}" dt="2021-12-07T22:40:04.607" v="113" actId="478"/>
      <pc:docMkLst>
        <pc:docMk/>
      </pc:docMkLst>
      <pc:sldChg chg="addSp delSp mod">
        <pc:chgData name="Pooria Pakrooh" userId="c66806a1-324d-42e8-83af-87f490d8d065" providerId="ADAL" clId="{AB39F371-5BE1-4E36-96BB-10CB51372E81}" dt="2021-12-07T22:40:04.607" v="113" actId="478"/>
        <pc:sldMkLst>
          <pc:docMk/>
          <pc:sldMk cId="0" sldId="256"/>
        </pc:sldMkLst>
        <pc:spChg chg="add del">
          <ac:chgData name="Pooria Pakrooh" userId="c66806a1-324d-42e8-83af-87f490d8d065" providerId="ADAL" clId="{AB39F371-5BE1-4E36-96BB-10CB51372E81}" dt="2021-12-07T22:40:04.607" v="113" actId="478"/>
          <ac:spMkLst>
            <pc:docMk/>
            <pc:sldMk cId="0" sldId="256"/>
            <ac:spMk id="7" creationId="{00000000-0000-0000-0000-000000000000}"/>
          </ac:spMkLst>
        </pc:spChg>
      </pc:sldChg>
      <pc:sldChg chg="delSp modSp mod">
        <pc:chgData name="Pooria Pakrooh" userId="c66806a1-324d-42e8-83af-87f490d8d065" providerId="ADAL" clId="{AB39F371-5BE1-4E36-96BB-10CB51372E81}" dt="2021-12-07T22:38:13.612" v="98" actId="478"/>
        <pc:sldMkLst>
          <pc:docMk/>
          <pc:sldMk cId="3455688865" sldId="257"/>
        </pc:sldMkLst>
        <pc:spChg chg="del mod">
          <ac:chgData name="Pooria Pakrooh" userId="c66806a1-324d-42e8-83af-87f490d8d065" providerId="ADAL" clId="{AB39F371-5BE1-4E36-96BB-10CB51372E81}" dt="2021-12-07T22:38:13.612" v="98" actId="478"/>
          <ac:spMkLst>
            <pc:docMk/>
            <pc:sldMk cId="3455688865" sldId="257"/>
            <ac:spMk id="5" creationId="{835F994A-BC5A-42C3-AC92-73CAE0034170}"/>
          </ac:spMkLst>
        </pc:spChg>
      </pc:sldChg>
      <pc:sldChg chg="delSp mod">
        <pc:chgData name="Pooria Pakrooh" userId="c66806a1-324d-42e8-83af-87f490d8d065" providerId="ADAL" clId="{AB39F371-5BE1-4E36-96BB-10CB51372E81}" dt="2021-12-07T22:38:17.448" v="99" actId="478"/>
        <pc:sldMkLst>
          <pc:docMk/>
          <pc:sldMk cId="671119021" sldId="258"/>
        </pc:sldMkLst>
        <pc:spChg chg="del">
          <ac:chgData name="Pooria Pakrooh" userId="c66806a1-324d-42e8-83af-87f490d8d065" providerId="ADAL" clId="{AB39F371-5BE1-4E36-96BB-10CB51372E81}" dt="2021-12-07T22:38:17.448" v="99" actId="478"/>
          <ac:spMkLst>
            <pc:docMk/>
            <pc:sldMk cId="671119021" sldId="258"/>
            <ac:spMk id="5" creationId="{6D2EBC62-D2B7-4F5E-BA72-C353F7C6F40B}"/>
          </ac:spMkLst>
        </pc:spChg>
      </pc:sldChg>
      <pc:sldChg chg="delSp mod">
        <pc:chgData name="Pooria Pakrooh" userId="c66806a1-324d-42e8-83af-87f490d8d065" providerId="ADAL" clId="{AB39F371-5BE1-4E36-96BB-10CB51372E81}" dt="2021-12-07T22:38:33.148" v="105" actId="478"/>
        <pc:sldMkLst>
          <pc:docMk/>
          <pc:sldMk cId="36551288" sldId="259"/>
        </pc:sldMkLst>
        <pc:spChg chg="del">
          <ac:chgData name="Pooria Pakrooh" userId="c66806a1-324d-42e8-83af-87f490d8d065" providerId="ADAL" clId="{AB39F371-5BE1-4E36-96BB-10CB51372E81}" dt="2021-12-07T22:38:33.148" v="105" actId="478"/>
          <ac:spMkLst>
            <pc:docMk/>
            <pc:sldMk cId="36551288" sldId="259"/>
            <ac:spMk id="5" creationId="{F17C8C41-55B6-43A7-8C25-8CD20FFA964A}"/>
          </ac:spMkLst>
        </pc:spChg>
      </pc:sldChg>
      <pc:sldChg chg="delSp modSp mod">
        <pc:chgData name="Pooria Pakrooh" userId="c66806a1-324d-42e8-83af-87f490d8d065" providerId="ADAL" clId="{AB39F371-5BE1-4E36-96BB-10CB51372E81}" dt="2021-12-07T22:40:01.959" v="111" actId="20577"/>
        <pc:sldMkLst>
          <pc:docMk/>
          <pc:sldMk cId="2450442299" sldId="260"/>
        </pc:sldMkLst>
        <pc:spChg chg="mod">
          <ac:chgData name="Pooria Pakrooh" userId="c66806a1-324d-42e8-83af-87f490d8d065" providerId="ADAL" clId="{AB39F371-5BE1-4E36-96BB-10CB51372E81}" dt="2021-12-07T22:40:01.959" v="111" actId="20577"/>
          <ac:spMkLst>
            <pc:docMk/>
            <pc:sldMk cId="2450442299" sldId="260"/>
            <ac:spMk id="3" creationId="{BADD922F-EF07-48CF-9367-E025B83BDF8C}"/>
          </ac:spMkLst>
        </pc:spChg>
        <pc:spChg chg="del">
          <ac:chgData name="Pooria Pakrooh" userId="c66806a1-324d-42e8-83af-87f490d8d065" providerId="ADAL" clId="{AB39F371-5BE1-4E36-96BB-10CB51372E81}" dt="2021-12-07T22:38:40.637" v="107" actId="478"/>
          <ac:spMkLst>
            <pc:docMk/>
            <pc:sldMk cId="2450442299" sldId="260"/>
            <ac:spMk id="5" creationId="{8CC922A1-320F-4486-8BE7-D8F935E1F068}"/>
          </ac:spMkLst>
        </pc:spChg>
      </pc:sldChg>
      <pc:sldChg chg="delSp mod">
        <pc:chgData name="Pooria Pakrooh" userId="c66806a1-324d-42e8-83af-87f490d8d065" providerId="ADAL" clId="{AB39F371-5BE1-4E36-96BB-10CB51372E81}" dt="2021-12-07T22:38:20.999" v="100" actId="478"/>
        <pc:sldMkLst>
          <pc:docMk/>
          <pc:sldMk cId="1200313888" sldId="261"/>
        </pc:sldMkLst>
        <pc:spChg chg="del">
          <ac:chgData name="Pooria Pakrooh" userId="c66806a1-324d-42e8-83af-87f490d8d065" providerId="ADAL" clId="{AB39F371-5BE1-4E36-96BB-10CB51372E81}" dt="2021-12-07T22:38:20.999" v="100" actId="478"/>
          <ac:spMkLst>
            <pc:docMk/>
            <pc:sldMk cId="1200313888" sldId="261"/>
            <ac:spMk id="5" creationId="{D31F811F-C15B-4377-AE18-47B2C22B1713}"/>
          </ac:spMkLst>
        </pc:spChg>
      </pc:sldChg>
      <pc:sldChg chg="delSp modSp mod">
        <pc:chgData name="Pooria Pakrooh" userId="c66806a1-324d-42e8-83af-87f490d8d065" providerId="ADAL" clId="{AB39F371-5BE1-4E36-96BB-10CB51372E81}" dt="2021-12-07T22:38:23.986" v="101" actId="478"/>
        <pc:sldMkLst>
          <pc:docMk/>
          <pc:sldMk cId="2050348170" sldId="262"/>
        </pc:sldMkLst>
        <pc:spChg chg="mod">
          <ac:chgData name="Pooria Pakrooh" userId="c66806a1-324d-42e8-83af-87f490d8d065" providerId="ADAL" clId="{AB39F371-5BE1-4E36-96BB-10CB51372E81}" dt="2021-12-07T22:29:09.208" v="0" actId="20577"/>
          <ac:spMkLst>
            <pc:docMk/>
            <pc:sldMk cId="2050348170" sldId="262"/>
            <ac:spMk id="3" creationId="{40C6B959-E3DB-4156-9050-C0BFC80D248D}"/>
          </ac:spMkLst>
        </pc:spChg>
        <pc:spChg chg="del">
          <ac:chgData name="Pooria Pakrooh" userId="c66806a1-324d-42e8-83af-87f490d8d065" providerId="ADAL" clId="{AB39F371-5BE1-4E36-96BB-10CB51372E81}" dt="2021-12-07T22:38:23.986" v="101" actId="478"/>
          <ac:spMkLst>
            <pc:docMk/>
            <pc:sldMk cId="2050348170" sldId="262"/>
            <ac:spMk id="5" creationId="{7DB1AD42-510D-4B0B-BF6D-9E18760D339F}"/>
          </ac:spMkLst>
        </pc:spChg>
      </pc:sldChg>
      <pc:sldChg chg="delSp mod">
        <pc:chgData name="Pooria Pakrooh" userId="c66806a1-324d-42e8-83af-87f490d8d065" providerId="ADAL" clId="{AB39F371-5BE1-4E36-96BB-10CB51372E81}" dt="2021-12-07T22:38:25.887" v="102" actId="478"/>
        <pc:sldMkLst>
          <pc:docMk/>
          <pc:sldMk cId="3017481543" sldId="263"/>
        </pc:sldMkLst>
        <pc:spChg chg="del">
          <ac:chgData name="Pooria Pakrooh" userId="c66806a1-324d-42e8-83af-87f490d8d065" providerId="ADAL" clId="{AB39F371-5BE1-4E36-96BB-10CB51372E81}" dt="2021-12-07T22:38:25.887" v="102" actId="478"/>
          <ac:spMkLst>
            <pc:docMk/>
            <pc:sldMk cId="3017481543" sldId="263"/>
            <ac:spMk id="5" creationId="{47168355-FB53-4770-A24E-C36BBADB6FD3}"/>
          </ac:spMkLst>
        </pc:spChg>
      </pc:sldChg>
      <pc:sldChg chg="delSp modSp mod">
        <pc:chgData name="Pooria Pakrooh" userId="c66806a1-324d-42e8-83af-87f490d8d065" providerId="ADAL" clId="{AB39F371-5BE1-4E36-96BB-10CB51372E81}" dt="2021-12-07T22:38:30.575" v="104" actId="478"/>
        <pc:sldMkLst>
          <pc:docMk/>
          <pc:sldMk cId="2212924588" sldId="264"/>
        </pc:sldMkLst>
        <pc:spChg chg="mod">
          <ac:chgData name="Pooria Pakrooh" userId="c66806a1-324d-42e8-83af-87f490d8d065" providerId="ADAL" clId="{AB39F371-5BE1-4E36-96BB-10CB51372E81}" dt="2021-12-07T22:36:15.328" v="84" actId="20577"/>
          <ac:spMkLst>
            <pc:docMk/>
            <pc:sldMk cId="2212924588" sldId="264"/>
            <ac:spMk id="3" creationId="{064E0533-3A38-493B-86E3-EF7D1FA262BD}"/>
          </ac:spMkLst>
        </pc:spChg>
        <pc:spChg chg="del">
          <ac:chgData name="Pooria Pakrooh" userId="c66806a1-324d-42e8-83af-87f490d8d065" providerId="ADAL" clId="{AB39F371-5BE1-4E36-96BB-10CB51372E81}" dt="2021-12-07T22:38:30.575" v="104" actId="478"/>
          <ac:spMkLst>
            <pc:docMk/>
            <pc:sldMk cId="2212924588" sldId="264"/>
            <ac:spMk id="5" creationId="{2633467A-864E-4D59-83DC-8D4FFEC7333B}"/>
          </ac:spMkLst>
        </pc:spChg>
      </pc:sldChg>
      <pc:sldChg chg="add del">
        <pc:chgData name="Pooria Pakrooh" userId="c66806a1-324d-42e8-83af-87f490d8d065" providerId="ADAL" clId="{AB39F371-5BE1-4E36-96BB-10CB51372E81}" dt="2021-12-07T22:32:02.544" v="3"/>
        <pc:sldMkLst>
          <pc:docMk/>
          <pc:sldMk cId="3664393065" sldId="265"/>
        </pc:sldMkLst>
      </pc:sldChg>
      <pc:sldChg chg="addSp delSp modSp add mod">
        <pc:chgData name="Pooria Pakrooh" userId="c66806a1-324d-42e8-83af-87f490d8d065" providerId="ADAL" clId="{AB39F371-5BE1-4E36-96BB-10CB51372E81}" dt="2021-12-07T22:38:36.575" v="106" actId="478"/>
        <pc:sldMkLst>
          <pc:docMk/>
          <pc:sldMk cId="3916771493" sldId="265"/>
        </pc:sldMkLst>
        <pc:spChg chg="mod">
          <ac:chgData name="Pooria Pakrooh" userId="c66806a1-324d-42e8-83af-87f490d8d065" providerId="ADAL" clId="{AB39F371-5BE1-4E36-96BB-10CB51372E81}" dt="2021-12-07T22:33:11.145" v="11" actId="2711"/>
          <ac:spMkLst>
            <pc:docMk/>
            <pc:sldMk cId="3916771493" sldId="265"/>
            <ac:spMk id="3" creationId="{5BBB7AA6-485D-4CF1-9605-AA7A2C645398}"/>
          </ac:spMkLst>
        </pc:spChg>
        <pc:spChg chg="del">
          <ac:chgData name="Pooria Pakrooh" userId="c66806a1-324d-42e8-83af-87f490d8d065" providerId="ADAL" clId="{AB39F371-5BE1-4E36-96BB-10CB51372E81}" dt="2021-12-07T22:38:36.575" v="106" actId="478"/>
          <ac:spMkLst>
            <pc:docMk/>
            <pc:sldMk cId="3916771493" sldId="265"/>
            <ac:spMk id="5" creationId="{47168355-FB53-4770-A24E-C36BBADB6FD3}"/>
          </ac:spMkLst>
        </pc:spChg>
        <pc:spChg chg="mod">
          <ac:chgData name="Pooria Pakrooh" userId="c66806a1-324d-42e8-83af-87f490d8d065" providerId="ADAL" clId="{AB39F371-5BE1-4E36-96BB-10CB51372E81}" dt="2021-12-07T22:32:13.871" v="7" actId="20577"/>
          <ac:spMkLst>
            <pc:docMk/>
            <pc:sldMk cId="3916771493" sldId="265"/>
            <ac:spMk id="9" creationId="{B83B61D4-9564-44B0-BE2D-0BD8E6763B71}"/>
          </ac:spMkLst>
        </pc:spChg>
        <pc:graphicFrameChg chg="add mod">
          <ac:chgData name="Pooria Pakrooh" userId="c66806a1-324d-42e8-83af-87f490d8d065" providerId="ADAL" clId="{AB39F371-5BE1-4E36-96BB-10CB51372E81}" dt="2021-12-07T22:33:25.029" v="13" actId="1076"/>
          <ac:graphicFrameMkLst>
            <pc:docMk/>
            <pc:sldMk cId="3916771493" sldId="265"/>
            <ac:graphicFrameMk id="10" creationId="{B3B60505-2FA7-4B9A-9D4D-E79BB114A11F}"/>
          </ac:graphicFrameMkLst>
        </pc:graphicFrameChg>
        <pc:picChg chg="del">
          <ac:chgData name="Pooria Pakrooh" userId="c66806a1-324d-42e8-83af-87f490d8d065" providerId="ADAL" clId="{AB39F371-5BE1-4E36-96BB-10CB51372E81}" dt="2021-12-07T22:32:07.363" v="5" actId="478"/>
          <ac:picMkLst>
            <pc:docMk/>
            <pc:sldMk cId="3916771493" sldId="265"/>
            <ac:picMk id="8" creationId="{74B97E76-C1EC-46F5-89DE-DF7C2C7F1135}"/>
          </ac:picMkLst>
        </pc:picChg>
      </pc:sldChg>
      <pc:sldChg chg="delSp modSp add mod">
        <pc:chgData name="Pooria Pakrooh" userId="c66806a1-324d-42e8-83af-87f490d8d065" providerId="ADAL" clId="{AB39F371-5BE1-4E36-96BB-10CB51372E81}" dt="2021-12-07T22:38:27.800" v="103" actId="478"/>
        <pc:sldMkLst>
          <pc:docMk/>
          <pc:sldMk cId="3014532768" sldId="266"/>
        </pc:sldMkLst>
        <pc:spChg chg="mod">
          <ac:chgData name="Pooria Pakrooh" userId="c66806a1-324d-42e8-83af-87f490d8d065" providerId="ADAL" clId="{AB39F371-5BE1-4E36-96BB-10CB51372E81}" dt="2021-12-07T22:37:56.288" v="96" actId="255"/>
          <ac:spMkLst>
            <pc:docMk/>
            <pc:sldMk cId="3014532768" sldId="266"/>
            <ac:spMk id="3" creationId="{5BBB7AA6-485D-4CF1-9605-AA7A2C645398}"/>
          </ac:spMkLst>
        </pc:spChg>
        <pc:spChg chg="del">
          <ac:chgData name="Pooria Pakrooh" userId="c66806a1-324d-42e8-83af-87f490d8d065" providerId="ADAL" clId="{AB39F371-5BE1-4E36-96BB-10CB51372E81}" dt="2021-12-07T22:38:27.800" v="103" actId="478"/>
          <ac:spMkLst>
            <pc:docMk/>
            <pc:sldMk cId="3014532768" sldId="266"/>
            <ac:spMk id="5" creationId="{47168355-FB53-4770-A24E-C36BBADB6FD3}"/>
          </ac:spMkLst>
        </pc:spChg>
        <pc:spChg chg="mod">
          <ac:chgData name="Pooria Pakrooh" userId="c66806a1-324d-42e8-83af-87f490d8d065" providerId="ADAL" clId="{AB39F371-5BE1-4E36-96BB-10CB51372E81}" dt="2021-12-07T22:36:41.162" v="87" actId="20577"/>
          <ac:spMkLst>
            <pc:docMk/>
            <pc:sldMk cId="3014532768" sldId="266"/>
            <ac:spMk id="9" creationId="{B83B61D4-9564-44B0-BE2D-0BD8E6763B71}"/>
          </ac:spMkLst>
        </pc:spChg>
        <pc:picChg chg="del">
          <ac:chgData name="Pooria Pakrooh" userId="c66806a1-324d-42e8-83af-87f490d8d065" providerId="ADAL" clId="{AB39F371-5BE1-4E36-96BB-10CB51372E81}" dt="2021-12-07T22:36:38.063" v="86" actId="478"/>
          <ac:picMkLst>
            <pc:docMk/>
            <pc:sldMk cId="3014532768" sldId="266"/>
            <ac:picMk id="8" creationId="{74B97E76-C1EC-46F5-89DE-DF7C2C7F1135}"/>
          </ac:picMkLst>
        </pc:picChg>
      </pc:sldChg>
    </pc:docChg>
  </pc:docChgLst>
  <pc:docChgLst>
    <pc:chgData name="Pooria Pakrooh" userId="c66806a1-324d-42e8-83af-87f490d8d065" providerId="ADAL" clId="{7DCF4D00-6266-48AE-9554-D57CF1358685}"/>
    <pc:docChg chg="undo custSel modSld">
      <pc:chgData name="Pooria Pakrooh" userId="c66806a1-324d-42e8-83af-87f490d8d065" providerId="ADAL" clId="{7DCF4D00-6266-48AE-9554-D57CF1358685}" dt="2022-01-20T18:40:56.683" v="33" actId="20577"/>
      <pc:docMkLst>
        <pc:docMk/>
      </pc:docMkLst>
      <pc:sldChg chg="modSp mod">
        <pc:chgData name="Pooria Pakrooh" userId="c66806a1-324d-42e8-83af-87f490d8d065" providerId="ADAL" clId="{7DCF4D00-6266-48AE-9554-D57CF1358685}" dt="2022-01-20T18:19:47.241" v="18" actId="20577"/>
        <pc:sldMkLst>
          <pc:docMk/>
          <pc:sldMk cId="3455688865" sldId="257"/>
        </pc:sldMkLst>
        <pc:spChg chg="mod">
          <ac:chgData name="Pooria Pakrooh" userId="c66806a1-324d-42e8-83af-87f490d8d065" providerId="ADAL" clId="{7DCF4D00-6266-48AE-9554-D57CF1358685}" dt="2022-01-20T18:19:47.241" v="18" actId="20577"/>
          <ac:spMkLst>
            <pc:docMk/>
            <pc:sldMk cId="3455688865" sldId="257"/>
            <ac:spMk id="7" creationId="{46B75A04-ED61-4DD8-8DA0-E79B2B4DDB36}"/>
          </ac:spMkLst>
        </pc:spChg>
      </pc:sldChg>
      <pc:sldChg chg="modSp mod">
        <pc:chgData name="Pooria Pakrooh" userId="c66806a1-324d-42e8-83af-87f490d8d065" providerId="ADAL" clId="{7DCF4D00-6266-48AE-9554-D57CF1358685}" dt="2022-01-20T18:39:14.092" v="22" actId="1076"/>
        <pc:sldMkLst>
          <pc:docMk/>
          <pc:sldMk cId="671119021" sldId="258"/>
        </pc:sldMkLst>
        <pc:spChg chg="mod">
          <ac:chgData name="Pooria Pakrooh" userId="c66806a1-324d-42e8-83af-87f490d8d065" providerId="ADAL" clId="{7DCF4D00-6266-48AE-9554-D57CF1358685}" dt="2022-01-20T18:39:04.013" v="21" actId="1076"/>
          <ac:spMkLst>
            <pc:docMk/>
            <pc:sldMk cId="671119021" sldId="258"/>
            <ac:spMk id="11" creationId="{9EEACBBF-5B1F-4E55-853B-B29260A2D9DA}"/>
          </ac:spMkLst>
        </pc:spChg>
        <pc:spChg chg="mod">
          <ac:chgData name="Pooria Pakrooh" userId="c66806a1-324d-42e8-83af-87f490d8d065" providerId="ADAL" clId="{7DCF4D00-6266-48AE-9554-D57CF1358685}" dt="2022-01-20T18:39:14.092" v="22" actId="1076"/>
          <ac:spMkLst>
            <pc:docMk/>
            <pc:sldMk cId="671119021" sldId="258"/>
            <ac:spMk id="16" creationId="{B2C757C1-82AE-4242-97EB-D4CAD398CAC2}"/>
          </ac:spMkLst>
        </pc:spChg>
      </pc:sldChg>
      <pc:sldChg chg="modSp mod">
        <pc:chgData name="Pooria Pakrooh" userId="c66806a1-324d-42e8-83af-87f490d8d065" providerId="ADAL" clId="{7DCF4D00-6266-48AE-9554-D57CF1358685}" dt="2022-01-20T18:40:56.683" v="33" actId="20577"/>
        <pc:sldMkLst>
          <pc:docMk/>
          <pc:sldMk cId="3251010870" sldId="268"/>
        </pc:sldMkLst>
        <pc:spChg chg="mod">
          <ac:chgData name="Pooria Pakrooh" userId="c66806a1-324d-42e8-83af-87f490d8d065" providerId="ADAL" clId="{7DCF4D00-6266-48AE-9554-D57CF1358685}" dt="2022-01-20T18:40:56.683" v="33" actId="20577"/>
          <ac:spMkLst>
            <pc:docMk/>
            <pc:sldMk cId="3251010870" sldId="268"/>
            <ac:spMk id="3" creationId="{BADD922F-EF07-48CF-9367-E025B83BDF8C}"/>
          </ac:spMkLst>
        </pc:spChg>
      </pc:sldChg>
      <pc:sldChg chg="modSp mod">
        <pc:chgData name="Pooria Pakrooh" userId="c66806a1-324d-42e8-83af-87f490d8d065" providerId="ADAL" clId="{7DCF4D00-6266-48AE-9554-D57CF1358685}" dt="2022-01-20T18:39:39.355" v="30" actId="1038"/>
        <pc:sldMkLst>
          <pc:docMk/>
          <pc:sldMk cId="391045426" sldId="270"/>
        </pc:sldMkLst>
        <pc:spChg chg="mod">
          <ac:chgData name="Pooria Pakrooh" userId="c66806a1-324d-42e8-83af-87f490d8d065" providerId="ADAL" clId="{7DCF4D00-6266-48AE-9554-D57CF1358685}" dt="2022-01-20T18:39:30.324" v="23" actId="20577"/>
          <ac:spMkLst>
            <pc:docMk/>
            <pc:sldMk cId="391045426" sldId="270"/>
            <ac:spMk id="3" creationId="{BADD922F-EF07-48CF-9367-E025B83BDF8C}"/>
          </ac:spMkLst>
        </pc:spChg>
        <pc:spChg chg="mod">
          <ac:chgData name="Pooria Pakrooh" userId="c66806a1-324d-42e8-83af-87f490d8d065" providerId="ADAL" clId="{7DCF4D00-6266-48AE-9554-D57CF1358685}" dt="2022-01-20T18:39:39.355" v="30" actId="1038"/>
          <ac:spMkLst>
            <pc:docMk/>
            <pc:sldMk cId="391045426" sldId="270"/>
            <ac:spMk id="61" creationId="{751F39A4-A2FE-4A26-9F1A-8CF28E3C9453}"/>
          </ac:spMkLst>
        </pc:spChg>
      </pc:sldChg>
      <pc:sldChg chg="modSp mod">
        <pc:chgData name="Pooria Pakrooh" userId="c66806a1-324d-42e8-83af-87f490d8d065" providerId="ADAL" clId="{7DCF4D00-6266-48AE-9554-D57CF1358685}" dt="2022-01-20T18:40:33.781" v="32" actId="20577"/>
        <pc:sldMkLst>
          <pc:docMk/>
          <pc:sldMk cId="2005324038" sldId="271"/>
        </pc:sldMkLst>
        <pc:spChg chg="mod">
          <ac:chgData name="Pooria Pakrooh" userId="c66806a1-324d-42e8-83af-87f490d8d065" providerId="ADAL" clId="{7DCF4D00-6266-48AE-9554-D57CF1358685}" dt="2022-01-20T18:40:33.781" v="32" actId="20577"/>
          <ac:spMkLst>
            <pc:docMk/>
            <pc:sldMk cId="2005324038" sldId="271"/>
            <ac:spMk id="63" creationId="{83EDBC39-DE5B-49BC-A056-E85DDCB42B62}"/>
          </ac:spMkLst>
        </pc:spChg>
      </pc:sldChg>
      <pc:sldChg chg="modSp mod">
        <pc:chgData name="Pooria Pakrooh" userId="c66806a1-324d-42e8-83af-87f490d8d065" providerId="ADAL" clId="{7DCF4D00-6266-48AE-9554-D57CF1358685}" dt="2022-01-20T18:40:00.190" v="31" actId="20577"/>
        <pc:sldMkLst>
          <pc:docMk/>
          <pc:sldMk cId="2665004451" sldId="278"/>
        </pc:sldMkLst>
        <pc:spChg chg="mod">
          <ac:chgData name="Pooria Pakrooh" userId="c66806a1-324d-42e8-83af-87f490d8d065" providerId="ADAL" clId="{7DCF4D00-6266-48AE-9554-D57CF1358685}" dt="2022-01-20T18:40:00.190" v="31" actId="20577"/>
          <ac:spMkLst>
            <pc:docMk/>
            <pc:sldMk cId="2665004451" sldId="278"/>
            <ac:spMk id="2" creationId="{5CB9AD69-9626-402A-A258-675AA943AA12}"/>
          </ac:spMkLst>
        </pc:spChg>
      </pc:sldChg>
      <pc:sldChg chg="modSp mod">
        <pc:chgData name="Pooria Pakrooh" userId="c66806a1-324d-42e8-83af-87f490d8d065" providerId="ADAL" clId="{7DCF4D00-6266-48AE-9554-D57CF1358685}" dt="2022-01-19T00:59:59.782" v="9" actId="20577"/>
        <pc:sldMkLst>
          <pc:docMk/>
          <pc:sldMk cId="2292433844" sldId="280"/>
        </pc:sldMkLst>
        <pc:graphicFrameChg chg="modGraphic">
          <ac:chgData name="Pooria Pakrooh" userId="c66806a1-324d-42e8-83af-87f490d8d065" providerId="ADAL" clId="{7DCF4D00-6266-48AE-9554-D57CF1358685}" dt="2022-01-19T00:59:59.782" v="9" actId="20577"/>
          <ac:graphicFrameMkLst>
            <pc:docMk/>
            <pc:sldMk cId="2292433844" sldId="280"/>
            <ac:graphicFrameMk id="16" creationId="{5C2DA224-7C11-42C5-B643-5FC76D396171}"/>
          </ac:graphicFrameMkLst>
        </pc:graphicFrameChg>
      </pc:sldChg>
      <pc:sldChg chg="modSp mod">
        <pc:chgData name="Pooria Pakrooh" userId="c66806a1-324d-42e8-83af-87f490d8d065" providerId="ADAL" clId="{7DCF4D00-6266-48AE-9554-D57CF1358685}" dt="2022-01-20T18:18:41.605" v="16" actId="20577"/>
        <pc:sldMkLst>
          <pc:docMk/>
          <pc:sldMk cId="0" sldId="283"/>
        </pc:sldMkLst>
        <pc:spChg chg="mod">
          <ac:chgData name="Pooria Pakrooh" userId="c66806a1-324d-42e8-83af-87f490d8d065" providerId="ADAL" clId="{7DCF4D00-6266-48AE-9554-D57CF1358685}" dt="2022-01-20T18:18:41.605" v="16" actId="20577"/>
          <ac:spMkLst>
            <pc:docMk/>
            <pc:sldMk cId="0" sldId="283"/>
            <ac:spMk id="27651" creationId="{00000000-0000-0000-0000-000000000000}"/>
          </ac:spMkLst>
        </pc:spChg>
      </pc:sldChg>
    </pc:docChg>
  </pc:docChgLst>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15BD094-B6AD-4858-BBE7-831EAFE0B019}"/>
    <pc:docChg chg="custSel addSld delSld modSld">
      <pc:chgData name="Steve Shellhammer" userId="0e71f22d-ee3e-49c0-82ff-dbc290af8082" providerId="ADAL" clId="{A15BD094-B6AD-4858-BBE7-831EAFE0B019}" dt="2021-12-07T00:19:56.335" v="6203" actId="14100"/>
      <pc:docMkLst>
        <pc:docMk/>
      </pc:docMkLst>
      <pc:sldChg chg="modSp mod">
        <pc:chgData name="Steve Shellhammer" userId="0e71f22d-ee3e-49c0-82ff-dbc290af8082" providerId="ADAL" clId="{A15BD094-B6AD-4858-BBE7-831EAFE0B019}" dt="2021-12-07T00:02:06.316" v="3994" actId="20577"/>
        <pc:sldMkLst>
          <pc:docMk/>
          <pc:sldMk cId="0" sldId="256"/>
        </pc:sldMkLst>
        <pc:spChg chg="mod">
          <ac:chgData name="Steve Shellhammer" userId="0e71f22d-ee3e-49c0-82ff-dbc290af8082" providerId="ADAL" clId="{A15BD094-B6AD-4858-BBE7-831EAFE0B019}" dt="2021-12-07T00:02:06.316" v="3994" actId="20577"/>
          <ac:spMkLst>
            <pc:docMk/>
            <pc:sldMk cId="0" sldId="256"/>
            <ac:spMk id="13" creationId="{B174A07A-A2F2-4EE2-986E-A8B6D335C346}"/>
          </ac:spMkLst>
        </pc:spChg>
      </pc:sldChg>
      <pc:sldChg chg="modSp mod">
        <pc:chgData name="Steve Shellhammer" userId="0e71f22d-ee3e-49c0-82ff-dbc290af8082" providerId="ADAL" clId="{A15BD094-B6AD-4858-BBE7-831EAFE0B019}" dt="2021-12-07T00:04:24.279" v="4150" actId="14100"/>
        <pc:sldMkLst>
          <pc:docMk/>
          <pc:sldMk cId="3455688865" sldId="257"/>
        </pc:sldMkLst>
        <pc:spChg chg="mod">
          <ac:chgData name="Steve Shellhammer" userId="0e71f22d-ee3e-49c0-82ff-dbc290af8082" providerId="ADAL" clId="{A15BD094-B6AD-4858-BBE7-831EAFE0B019}" dt="2021-12-06T19:00:33.136" v="277" actId="20577"/>
          <ac:spMkLst>
            <pc:docMk/>
            <pc:sldMk cId="3455688865" sldId="257"/>
            <ac:spMk id="2" creationId="{2E6C9D23-CB6B-4A9C-98F5-4E71EB602AFD}"/>
          </ac:spMkLst>
        </pc:spChg>
        <pc:spChg chg="mod">
          <ac:chgData name="Steve Shellhammer" userId="0e71f22d-ee3e-49c0-82ff-dbc290af8082" providerId="ADAL" clId="{A15BD094-B6AD-4858-BBE7-831EAFE0B019}" dt="2021-12-07T00:04:24.279" v="4150" actId="14100"/>
          <ac:spMkLst>
            <pc:docMk/>
            <pc:sldMk cId="3455688865" sldId="257"/>
            <ac:spMk id="3" creationId="{2D04E12D-463F-40A6-A1A6-926FF6BC2EC7}"/>
          </ac:spMkLst>
        </pc:spChg>
      </pc:sldChg>
      <pc:sldChg chg="modSp new mod">
        <pc:chgData name="Steve Shellhammer" userId="0e71f22d-ee3e-49c0-82ff-dbc290af8082" providerId="ADAL" clId="{A15BD094-B6AD-4858-BBE7-831EAFE0B019}" dt="2021-12-07T00:03:30.312" v="4052" actId="20577"/>
        <pc:sldMkLst>
          <pc:docMk/>
          <pc:sldMk cId="671119021" sldId="258"/>
        </pc:sldMkLst>
        <pc:spChg chg="mod">
          <ac:chgData name="Steve Shellhammer" userId="0e71f22d-ee3e-49c0-82ff-dbc290af8082" providerId="ADAL" clId="{A15BD094-B6AD-4858-BBE7-831EAFE0B019}" dt="2021-12-06T19:26:13.928" v="2131" actId="1076"/>
          <ac:spMkLst>
            <pc:docMk/>
            <pc:sldMk cId="671119021" sldId="258"/>
            <ac:spMk id="2" creationId="{13C89FE6-747F-44E6-9DD3-AB6418AD9BA6}"/>
          </ac:spMkLst>
        </pc:spChg>
        <pc:spChg chg="mod">
          <ac:chgData name="Steve Shellhammer" userId="0e71f22d-ee3e-49c0-82ff-dbc290af8082" providerId="ADAL" clId="{A15BD094-B6AD-4858-BBE7-831EAFE0B019}" dt="2021-12-07T00:03:30.312" v="4052" actId="20577"/>
          <ac:spMkLst>
            <pc:docMk/>
            <pc:sldMk cId="671119021" sldId="258"/>
            <ac:spMk id="3" creationId="{1B521892-2C00-49D6-9D71-B3FE5D0958B7}"/>
          </ac:spMkLst>
        </pc:spChg>
      </pc:sldChg>
      <pc:sldChg chg="modSp new mod">
        <pc:chgData name="Steve Shellhammer" userId="0e71f22d-ee3e-49c0-82ff-dbc290af8082" providerId="ADAL" clId="{A15BD094-B6AD-4858-BBE7-831EAFE0B019}" dt="2021-12-06T19:19:38.272" v="1413" actId="14100"/>
        <pc:sldMkLst>
          <pc:docMk/>
          <pc:sldMk cId="36551288" sldId="259"/>
        </pc:sldMkLst>
        <pc:spChg chg="mod">
          <ac:chgData name="Steve Shellhammer" userId="0e71f22d-ee3e-49c0-82ff-dbc290af8082" providerId="ADAL" clId="{A15BD094-B6AD-4858-BBE7-831EAFE0B019}" dt="2021-12-06T19:07:48.516" v="1283" actId="20577"/>
          <ac:spMkLst>
            <pc:docMk/>
            <pc:sldMk cId="36551288" sldId="259"/>
            <ac:spMk id="2" creationId="{8F1A794C-39FD-484C-897F-2A26F2B9B3D2}"/>
          </ac:spMkLst>
        </pc:spChg>
        <pc:spChg chg="mod">
          <ac:chgData name="Steve Shellhammer" userId="0e71f22d-ee3e-49c0-82ff-dbc290af8082" providerId="ADAL" clId="{A15BD094-B6AD-4858-BBE7-831EAFE0B019}" dt="2021-12-06T19:19:38.272" v="1413" actId="14100"/>
          <ac:spMkLst>
            <pc:docMk/>
            <pc:sldMk cId="36551288" sldId="259"/>
            <ac:spMk id="3" creationId="{39104F7F-C06F-41E5-BD46-ECE04723FAF0}"/>
          </ac:spMkLst>
        </pc:spChg>
      </pc:sldChg>
      <pc:sldChg chg="modSp new mod">
        <pc:chgData name="Steve Shellhammer" userId="0e71f22d-ee3e-49c0-82ff-dbc290af8082" providerId="ADAL" clId="{A15BD094-B6AD-4858-BBE7-831EAFE0B019}" dt="2021-12-07T00:05:37.579" v="4226" actId="20577"/>
        <pc:sldMkLst>
          <pc:docMk/>
          <pc:sldMk cId="2450442299" sldId="260"/>
        </pc:sldMkLst>
        <pc:spChg chg="mod">
          <ac:chgData name="Steve Shellhammer" userId="0e71f22d-ee3e-49c0-82ff-dbc290af8082" providerId="ADAL" clId="{A15BD094-B6AD-4858-BBE7-831EAFE0B019}" dt="2021-12-07T00:04:41.222" v="4161" actId="404"/>
          <ac:spMkLst>
            <pc:docMk/>
            <pc:sldMk cId="2450442299" sldId="260"/>
            <ac:spMk id="2" creationId="{5CB9AD69-9626-402A-A258-675AA943AA12}"/>
          </ac:spMkLst>
        </pc:spChg>
        <pc:spChg chg="mod">
          <ac:chgData name="Steve Shellhammer" userId="0e71f22d-ee3e-49c0-82ff-dbc290af8082" providerId="ADAL" clId="{A15BD094-B6AD-4858-BBE7-831EAFE0B019}" dt="2021-12-07T00:05:37.579" v="4226" actId="20577"/>
          <ac:spMkLst>
            <pc:docMk/>
            <pc:sldMk cId="2450442299" sldId="260"/>
            <ac:spMk id="3" creationId="{BADD922F-EF07-48CF-9367-E025B83BDF8C}"/>
          </ac:spMkLst>
        </pc:spChg>
      </pc:sldChg>
      <pc:sldChg chg="addSp modSp new mod">
        <pc:chgData name="Steve Shellhammer" userId="0e71f22d-ee3e-49c0-82ff-dbc290af8082" providerId="ADAL" clId="{A15BD094-B6AD-4858-BBE7-831EAFE0B019}" dt="2021-12-07T00:06:38.409" v="4264" actId="20577"/>
        <pc:sldMkLst>
          <pc:docMk/>
          <pc:sldMk cId="1200313888" sldId="261"/>
        </pc:sldMkLst>
        <pc:spChg chg="mod">
          <ac:chgData name="Steve Shellhammer" userId="0e71f22d-ee3e-49c0-82ff-dbc290af8082" providerId="ADAL" clId="{A15BD094-B6AD-4858-BBE7-831EAFE0B019}" dt="2021-12-07T00:06:01.370" v="4239" actId="404"/>
          <ac:spMkLst>
            <pc:docMk/>
            <pc:sldMk cId="1200313888" sldId="261"/>
            <ac:spMk id="2" creationId="{C467DF99-AB25-459E-9DCC-79AB69F1025F}"/>
          </ac:spMkLst>
        </pc:spChg>
        <pc:spChg chg="mod">
          <ac:chgData name="Steve Shellhammer" userId="0e71f22d-ee3e-49c0-82ff-dbc290af8082" providerId="ADAL" clId="{A15BD094-B6AD-4858-BBE7-831EAFE0B019}" dt="2021-12-07T00:06:33.081" v="4254" actId="1038"/>
          <ac:spMkLst>
            <pc:docMk/>
            <pc:sldMk cId="1200313888" sldId="261"/>
            <ac:spMk id="3" creationId="{91CD190C-CDE5-417F-A90E-E2C23F9F465B}"/>
          </ac:spMkLst>
        </pc:spChg>
        <pc:spChg chg="add mod">
          <ac:chgData name="Steve Shellhammer" userId="0e71f22d-ee3e-49c0-82ff-dbc290af8082" providerId="ADAL" clId="{A15BD094-B6AD-4858-BBE7-831EAFE0B019}" dt="2021-12-07T00:06:38.409" v="4264" actId="20577"/>
          <ac:spMkLst>
            <pc:docMk/>
            <pc:sldMk cId="1200313888" sldId="261"/>
            <ac:spMk id="9" creationId="{AB458B7D-291F-4DD2-B64A-2AD6EE13B254}"/>
          </ac:spMkLst>
        </pc:spChg>
        <pc:picChg chg="add mod">
          <ac:chgData name="Steve Shellhammer" userId="0e71f22d-ee3e-49c0-82ff-dbc290af8082" providerId="ADAL" clId="{A15BD094-B6AD-4858-BBE7-831EAFE0B019}" dt="2021-12-06T19:51:45.399" v="3243" actId="1038"/>
          <ac:picMkLst>
            <pc:docMk/>
            <pc:sldMk cId="1200313888" sldId="261"/>
            <ac:picMk id="8" creationId="{FA353CAA-4E6D-42A9-897B-4321746719F8}"/>
          </ac:picMkLst>
        </pc:picChg>
      </pc:sldChg>
      <pc:sldChg chg="modSp new mod">
        <pc:chgData name="Steve Shellhammer" userId="0e71f22d-ee3e-49c0-82ff-dbc290af8082" providerId="ADAL" clId="{A15BD094-B6AD-4858-BBE7-831EAFE0B019}" dt="2021-12-07T00:08:56.683" v="4478" actId="14100"/>
        <pc:sldMkLst>
          <pc:docMk/>
          <pc:sldMk cId="2050348170" sldId="262"/>
        </pc:sldMkLst>
        <pc:spChg chg="mod">
          <ac:chgData name="Steve Shellhammer" userId="0e71f22d-ee3e-49c0-82ff-dbc290af8082" providerId="ADAL" clId="{A15BD094-B6AD-4858-BBE7-831EAFE0B019}" dt="2021-12-06T23:57:30.385" v="3366" actId="14100"/>
          <ac:spMkLst>
            <pc:docMk/>
            <pc:sldMk cId="2050348170" sldId="262"/>
            <ac:spMk id="2" creationId="{95DA7CC3-D81B-4365-A95A-39ADE43CB421}"/>
          </ac:spMkLst>
        </pc:spChg>
        <pc:spChg chg="mod">
          <ac:chgData name="Steve Shellhammer" userId="0e71f22d-ee3e-49c0-82ff-dbc290af8082" providerId="ADAL" clId="{A15BD094-B6AD-4858-BBE7-831EAFE0B019}" dt="2021-12-07T00:08:56.683" v="4478" actId="14100"/>
          <ac:spMkLst>
            <pc:docMk/>
            <pc:sldMk cId="2050348170" sldId="262"/>
            <ac:spMk id="3" creationId="{40C6B959-E3DB-4156-9050-C0BFC80D248D}"/>
          </ac:spMkLst>
        </pc:spChg>
      </pc:sldChg>
      <pc:sldChg chg="modSp new del mod">
        <pc:chgData name="Steve Shellhammer" userId="0e71f22d-ee3e-49c0-82ff-dbc290af8082" providerId="ADAL" clId="{A15BD094-B6AD-4858-BBE7-831EAFE0B019}" dt="2021-12-06T19:53:17.544" v="3352" actId="47"/>
        <pc:sldMkLst>
          <pc:docMk/>
          <pc:sldMk cId="3553155312" sldId="262"/>
        </pc:sldMkLst>
        <pc:spChg chg="mod">
          <ac:chgData name="Steve Shellhammer" userId="0e71f22d-ee3e-49c0-82ff-dbc290af8082" providerId="ADAL" clId="{A15BD094-B6AD-4858-BBE7-831EAFE0B019}" dt="2021-12-06T19:52:49.715" v="3349" actId="14100"/>
          <ac:spMkLst>
            <pc:docMk/>
            <pc:sldMk cId="3553155312" sldId="262"/>
            <ac:spMk id="3" creationId="{FD420CB7-C13E-415A-80A9-CCBFAC44C733}"/>
          </ac:spMkLst>
        </pc:spChg>
      </pc:sldChg>
      <pc:sldChg chg="addSp modSp new mod">
        <pc:chgData name="Steve Shellhammer" userId="0e71f22d-ee3e-49c0-82ff-dbc290af8082" providerId="ADAL" clId="{A15BD094-B6AD-4858-BBE7-831EAFE0B019}" dt="2021-12-07T00:14:34.053" v="5211" actId="14100"/>
        <pc:sldMkLst>
          <pc:docMk/>
          <pc:sldMk cId="3017481543" sldId="263"/>
        </pc:sldMkLst>
        <pc:spChg chg="mod">
          <ac:chgData name="Steve Shellhammer" userId="0e71f22d-ee3e-49c0-82ff-dbc290af8082" providerId="ADAL" clId="{A15BD094-B6AD-4858-BBE7-831EAFE0B019}" dt="2021-12-07T00:14:09.597" v="5203" actId="14100"/>
          <ac:spMkLst>
            <pc:docMk/>
            <pc:sldMk cId="3017481543" sldId="263"/>
            <ac:spMk id="2" creationId="{CFEBFE18-A318-48EE-8942-520B941D2D36}"/>
          </ac:spMkLst>
        </pc:spChg>
        <pc:spChg chg="mod">
          <ac:chgData name="Steve Shellhammer" userId="0e71f22d-ee3e-49c0-82ff-dbc290af8082" providerId="ADAL" clId="{A15BD094-B6AD-4858-BBE7-831EAFE0B019}" dt="2021-12-07T00:14:34.053" v="5211" actId="14100"/>
          <ac:spMkLst>
            <pc:docMk/>
            <pc:sldMk cId="3017481543" sldId="263"/>
            <ac:spMk id="3" creationId="{5BBB7AA6-485D-4CF1-9605-AA7A2C645398}"/>
          </ac:spMkLst>
        </pc:spChg>
        <pc:spChg chg="add mod">
          <ac:chgData name="Steve Shellhammer" userId="0e71f22d-ee3e-49c0-82ff-dbc290af8082" providerId="ADAL" clId="{A15BD094-B6AD-4858-BBE7-831EAFE0B019}" dt="2021-12-07T00:14:28.370" v="5209" actId="1076"/>
          <ac:spMkLst>
            <pc:docMk/>
            <pc:sldMk cId="3017481543" sldId="263"/>
            <ac:spMk id="9" creationId="{B83B61D4-9564-44B0-BE2D-0BD8E6763B71}"/>
          </ac:spMkLst>
        </pc:spChg>
        <pc:picChg chg="add mod">
          <ac:chgData name="Steve Shellhammer" userId="0e71f22d-ee3e-49c0-82ff-dbc290af8082" providerId="ADAL" clId="{A15BD094-B6AD-4858-BBE7-831EAFE0B019}" dt="2021-12-07T00:14:29.704" v="5210" actId="1076"/>
          <ac:picMkLst>
            <pc:docMk/>
            <pc:sldMk cId="3017481543" sldId="263"/>
            <ac:picMk id="8" creationId="{74B97E76-C1EC-46F5-89DE-DF7C2C7F1135}"/>
          </ac:picMkLst>
        </pc:picChg>
      </pc:sldChg>
      <pc:sldChg chg="modSp new mod">
        <pc:chgData name="Steve Shellhammer" userId="0e71f22d-ee3e-49c0-82ff-dbc290af8082" providerId="ADAL" clId="{A15BD094-B6AD-4858-BBE7-831EAFE0B019}" dt="2021-12-07T00:19:56.335" v="6203" actId="14100"/>
        <pc:sldMkLst>
          <pc:docMk/>
          <pc:sldMk cId="2212924588" sldId="264"/>
        </pc:sldMkLst>
        <pc:spChg chg="mod">
          <ac:chgData name="Steve Shellhammer" userId="0e71f22d-ee3e-49c0-82ff-dbc290af8082" providerId="ADAL" clId="{A15BD094-B6AD-4858-BBE7-831EAFE0B019}" dt="2021-12-07T00:18:03.444" v="5887" actId="14100"/>
          <ac:spMkLst>
            <pc:docMk/>
            <pc:sldMk cId="2212924588" sldId="264"/>
            <ac:spMk id="2" creationId="{4D38EF05-946B-4935-8095-B1D3B7F69498}"/>
          </ac:spMkLst>
        </pc:spChg>
        <pc:spChg chg="mod">
          <ac:chgData name="Steve Shellhammer" userId="0e71f22d-ee3e-49c0-82ff-dbc290af8082" providerId="ADAL" clId="{A15BD094-B6AD-4858-BBE7-831EAFE0B019}" dt="2021-12-07T00:19:56.335" v="6203" actId="14100"/>
          <ac:spMkLst>
            <pc:docMk/>
            <pc:sldMk cId="2212924588" sldId="264"/>
            <ac:spMk id="3" creationId="{064E0533-3A38-493B-86E3-EF7D1FA262BD}"/>
          </ac:spMkLst>
        </pc:spChg>
      </pc:sldChg>
      <pc:sldChg chg="modSp new del mod">
        <pc:chgData name="Steve Shellhammer" userId="0e71f22d-ee3e-49c0-82ff-dbc290af8082" providerId="ADAL" clId="{A15BD094-B6AD-4858-BBE7-831EAFE0B019}" dt="2021-12-07T00:14:50.673" v="5212" actId="47"/>
        <pc:sldMkLst>
          <pc:docMk/>
          <pc:sldMk cId="2297865201" sldId="264"/>
        </pc:sldMkLst>
        <pc:spChg chg="mod">
          <ac:chgData name="Steve Shellhammer" userId="0e71f22d-ee3e-49c0-82ff-dbc290af8082" providerId="ADAL" clId="{A15BD094-B6AD-4858-BBE7-831EAFE0B019}" dt="2021-12-07T00:14:22.378" v="5207" actId="14100"/>
          <ac:spMkLst>
            <pc:docMk/>
            <pc:sldMk cId="2297865201" sldId="264"/>
            <ac:spMk id="3" creationId="{3F9D1F72-0E33-4C94-B311-AAA08DF2D4A9}"/>
          </ac:spMkLst>
        </pc:spChg>
      </pc:sldChg>
    </pc:docChg>
  </pc:docChgLst>
  <pc:docChgLst>
    <pc:chgData name="Pooria Pakrooh" userId="c66806a1-324d-42e8-83af-87f490d8d065" providerId="ADAL" clId="{5F42796C-4484-4FA3-85C7-0BF788A91B43}"/>
    <pc:docChg chg="undo custSel modSld">
      <pc:chgData name="Pooria Pakrooh" userId="c66806a1-324d-42e8-83af-87f490d8d065" providerId="ADAL" clId="{5F42796C-4484-4FA3-85C7-0BF788A91B43}" dt="2021-12-08T22:55:47.205" v="324" actId="20577"/>
      <pc:docMkLst>
        <pc:docMk/>
      </pc:docMkLst>
      <pc:sldChg chg="modNotesTx">
        <pc:chgData name="Pooria Pakrooh" userId="c66806a1-324d-42e8-83af-87f490d8d065" providerId="ADAL" clId="{5F42796C-4484-4FA3-85C7-0BF788A91B43}" dt="2021-12-08T22:10:23.216" v="91" actId="20577"/>
        <pc:sldMkLst>
          <pc:docMk/>
          <pc:sldMk cId="671119021" sldId="258"/>
        </pc:sldMkLst>
      </pc:sldChg>
      <pc:sldChg chg="modSp mod">
        <pc:chgData name="Pooria Pakrooh" userId="c66806a1-324d-42e8-83af-87f490d8d065" providerId="ADAL" clId="{5F42796C-4484-4FA3-85C7-0BF788A91B43}" dt="2021-12-08T22:12:19.066" v="111" actId="20577"/>
        <pc:sldMkLst>
          <pc:docMk/>
          <pc:sldMk cId="2450442299" sldId="260"/>
        </pc:sldMkLst>
        <pc:spChg chg="mod">
          <ac:chgData name="Pooria Pakrooh" userId="c66806a1-324d-42e8-83af-87f490d8d065" providerId="ADAL" clId="{5F42796C-4484-4FA3-85C7-0BF788A91B43}" dt="2021-12-08T22:12:19.066" v="111" actId="20577"/>
          <ac:spMkLst>
            <pc:docMk/>
            <pc:sldMk cId="2450442299" sldId="260"/>
            <ac:spMk id="132" creationId="{9EBEE052-1E85-4589-9E04-148683949DFE}"/>
          </ac:spMkLst>
        </pc:spChg>
      </pc:sldChg>
      <pc:sldChg chg="modNotesTx">
        <pc:chgData name="Pooria Pakrooh" userId="c66806a1-324d-42e8-83af-87f490d8d065" providerId="ADAL" clId="{5F42796C-4484-4FA3-85C7-0BF788A91B43}" dt="2021-12-08T22:41:02.076" v="241" actId="20577"/>
        <pc:sldMkLst>
          <pc:docMk/>
          <pc:sldMk cId="1112932798" sldId="267"/>
        </pc:sldMkLst>
      </pc:sldChg>
      <pc:sldChg chg="modSp mod">
        <pc:chgData name="Pooria Pakrooh" userId="c66806a1-324d-42e8-83af-87f490d8d065" providerId="ADAL" clId="{5F42796C-4484-4FA3-85C7-0BF788A91B43}" dt="2021-12-08T22:49:41.652" v="319" actId="1076"/>
        <pc:sldMkLst>
          <pc:docMk/>
          <pc:sldMk cId="3251010870" sldId="268"/>
        </pc:sldMkLst>
        <pc:spChg chg="mod">
          <ac:chgData name="Pooria Pakrooh" userId="c66806a1-324d-42e8-83af-87f490d8d065" providerId="ADAL" clId="{5F42796C-4484-4FA3-85C7-0BF788A91B43}" dt="2021-12-08T22:49:41.652" v="319" actId="1076"/>
          <ac:spMkLst>
            <pc:docMk/>
            <pc:sldMk cId="3251010870" sldId="268"/>
            <ac:spMk id="20" creationId="{865F6B97-C570-4B4E-BB85-8659F10C4572}"/>
          </ac:spMkLst>
        </pc:spChg>
        <pc:spChg chg="mod">
          <ac:chgData name="Pooria Pakrooh" userId="c66806a1-324d-42e8-83af-87f490d8d065" providerId="ADAL" clId="{5F42796C-4484-4FA3-85C7-0BF788A91B43}" dt="2021-12-08T22:48:38.681" v="316" actId="1076"/>
          <ac:spMkLst>
            <pc:docMk/>
            <pc:sldMk cId="3251010870" sldId="268"/>
            <ac:spMk id="21" creationId="{31DF7BC3-C327-4D93-A8D1-24E5939A0DEF}"/>
          </ac:spMkLst>
        </pc:spChg>
        <pc:spChg chg="mod">
          <ac:chgData name="Pooria Pakrooh" userId="c66806a1-324d-42e8-83af-87f490d8d065" providerId="ADAL" clId="{5F42796C-4484-4FA3-85C7-0BF788A91B43}" dt="2021-12-08T22:48:44.284" v="317" actId="1076"/>
          <ac:spMkLst>
            <pc:docMk/>
            <pc:sldMk cId="3251010870" sldId="268"/>
            <ac:spMk id="22" creationId="{63BB3708-9EB9-47A1-8288-8C36EFA8F992}"/>
          </ac:spMkLst>
        </pc:spChg>
        <pc:grpChg chg="mod">
          <ac:chgData name="Pooria Pakrooh" userId="c66806a1-324d-42e8-83af-87f490d8d065" providerId="ADAL" clId="{5F42796C-4484-4FA3-85C7-0BF788A91B43}" dt="2021-12-08T22:48:35.051" v="314" actId="1076"/>
          <ac:grpSpMkLst>
            <pc:docMk/>
            <pc:sldMk cId="3251010870" sldId="268"/>
            <ac:grpSpMk id="8" creationId="{C392F4CC-B73A-4F17-8344-C65F4115FE34}"/>
          </ac:grpSpMkLst>
        </pc:grpChg>
        <pc:cxnChg chg="mod">
          <ac:chgData name="Pooria Pakrooh" userId="c66806a1-324d-42e8-83af-87f490d8d065" providerId="ADAL" clId="{5F42796C-4484-4FA3-85C7-0BF788A91B43}" dt="2021-12-08T22:49:41.652" v="319" actId="1076"/>
          <ac:cxnSpMkLst>
            <pc:docMk/>
            <pc:sldMk cId="3251010870" sldId="268"/>
            <ac:cxnSpMk id="12" creationId="{9BBE17DC-0807-4798-994F-7490FAEE1BD1}"/>
          </ac:cxnSpMkLst>
        </pc:cxnChg>
        <pc:cxnChg chg="mod">
          <ac:chgData name="Pooria Pakrooh" userId="c66806a1-324d-42e8-83af-87f490d8d065" providerId="ADAL" clId="{5F42796C-4484-4FA3-85C7-0BF788A91B43}" dt="2021-12-08T22:48:38.681" v="316" actId="1076"/>
          <ac:cxnSpMkLst>
            <pc:docMk/>
            <pc:sldMk cId="3251010870" sldId="268"/>
            <ac:cxnSpMk id="18" creationId="{64B86DD7-D5E1-49E2-A49D-6CF98D10BFA5}"/>
          </ac:cxnSpMkLst>
        </pc:cxnChg>
        <pc:cxnChg chg="mod">
          <ac:chgData name="Pooria Pakrooh" userId="c66806a1-324d-42e8-83af-87f490d8d065" providerId="ADAL" clId="{5F42796C-4484-4FA3-85C7-0BF788A91B43}" dt="2021-12-08T22:48:38.681" v="316" actId="1076"/>
          <ac:cxnSpMkLst>
            <pc:docMk/>
            <pc:sldMk cId="3251010870" sldId="268"/>
            <ac:cxnSpMk id="25" creationId="{7FEC13CD-F872-44CB-B35B-9573F2DF3CF0}"/>
          </ac:cxnSpMkLst>
        </pc:cxnChg>
      </pc:sldChg>
      <pc:sldChg chg="modNotesTx">
        <pc:chgData name="Pooria Pakrooh" userId="c66806a1-324d-42e8-83af-87f490d8d065" providerId="ADAL" clId="{5F42796C-4484-4FA3-85C7-0BF788A91B43}" dt="2021-12-08T22:42:56.238" v="296" actId="20577"/>
        <pc:sldMkLst>
          <pc:docMk/>
          <pc:sldMk cId="3812953139" sldId="269"/>
        </pc:sldMkLst>
      </pc:sldChg>
      <pc:sldChg chg="delSp modSp mod">
        <pc:chgData name="Pooria Pakrooh" userId="c66806a1-324d-42e8-83af-87f490d8d065" providerId="ADAL" clId="{5F42796C-4484-4FA3-85C7-0BF788A91B43}" dt="2021-12-08T22:13:35.234" v="200" actId="313"/>
        <pc:sldMkLst>
          <pc:docMk/>
          <pc:sldMk cId="391045426" sldId="270"/>
        </pc:sldMkLst>
        <pc:spChg chg="mod">
          <ac:chgData name="Pooria Pakrooh" userId="c66806a1-324d-42e8-83af-87f490d8d065" providerId="ADAL" clId="{5F42796C-4484-4FA3-85C7-0BF788A91B43}" dt="2021-12-08T22:13:35.234" v="200" actId="313"/>
          <ac:spMkLst>
            <pc:docMk/>
            <pc:sldMk cId="391045426" sldId="270"/>
            <ac:spMk id="8" creationId="{DBA28FBA-D736-4677-90CE-9E7E3356F888}"/>
          </ac:spMkLst>
        </pc:spChg>
        <pc:spChg chg="mod">
          <ac:chgData name="Pooria Pakrooh" userId="c66806a1-324d-42e8-83af-87f490d8d065" providerId="ADAL" clId="{5F42796C-4484-4FA3-85C7-0BF788A91B43}" dt="2021-12-08T22:11:39.519" v="92" actId="20577"/>
          <ac:spMkLst>
            <pc:docMk/>
            <pc:sldMk cId="391045426" sldId="270"/>
            <ac:spMk id="132" creationId="{9EBEE052-1E85-4589-9E04-148683949DFE}"/>
          </ac:spMkLst>
        </pc:spChg>
        <pc:grpChg chg="del">
          <ac:chgData name="Pooria Pakrooh" userId="c66806a1-324d-42e8-83af-87f490d8d065" providerId="ADAL" clId="{5F42796C-4484-4FA3-85C7-0BF788A91B43}" dt="2021-12-08T22:11:43.299" v="93" actId="478"/>
          <ac:grpSpMkLst>
            <pc:docMk/>
            <pc:sldMk cId="391045426" sldId="270"/>
            <ac:grpSpMk id="129" creationId="{52E91F66-AC66-480F-9761-E7443EA1AF77}"/>
          </ac:grpSpMkLst>
        </pc:grpChg>
        <pc:grpChg chg="topLvl">
          <ac:chgData name="Pooria Pakrooh" userId="c66806a1-324d-42e8-83af-87f490d8d065" providerId="ADAL" clId="{5F42796C-4484-4FA3-85C7-0BF788A91B43}" dt="2021-12-08T22:11:43.299" v="93" actId="478"/>
          <ac:grpSpMkLst>
            <pc:docMk/>
            <pc:sldMk cId="391045426" sldId="270"/>
            <ac:grpSpMk id="130" creationId="{B5629DE0-84E1-4129-890C-B5AA600B38D8}"/>
          </ac:grpSpMkLst>
        </pc:grpChg>
        <pc:cxnChg chg="del topLvl">
          <ac:chgData name="Pooria Pakrooh" userId="c66806a1-324d-42e8-83af-87f490d8d065" providerId="ADAL" clId="{5F42796C-4484-4FA3-85C7-0BF788A91B43}" dt="2021-12-08T22:11:43.299" v="93" actId="478"/>
          <ac:cxnSpMkLst>
            <pc:docMk/>
            <pc:sldMk cId="391045426" sldId="270"/>
            <ac:cxnSpMk id="131" creationId="{4FCC5C78-FDDA-4E07-BD9C-3445813A5D0B}"/>
          </ac:cxnSpMkLst>
        </pc:cxnChg>
      </pc:sldChg>
      <pc:sldChg chg="modSp mod">
        <pc:chgData name="Pooria Pakrooh" userId="c66806a1-324d-42e8-83af-87f490d8d065" providerId="ADAL" clId="{5F42796C-4484-4FA3-85C7-0BF788A91B43}" dt="2021-12-08T22:45:09.641" v="313" actId="20577"/>
        <pc:sldMkLst>
          <pc:docMk/>
          <pc:sldMk cId="2005324038" sldId="271"/>
        </pc:sldMkLst>
        <pc:spChg chg="mod">
          <ac:chgData name="Pooria Pakrooh" userId="c66806a1-324d-42e8-83af-87f490d8d065" providerId="ADAL" clId="{5F42796C-4484-4FA3-85C7-0BF788A91B43}" dt="2021-12-08T22:45:09.641" v="313" actId="20577"/>
          <ac:spMkLst>
            <pc:docMk/>
            <pc:sldMk cId="2005324038" sldId="271"/>
            <ac:spMk id="64" creationId="{42FADBD9-7C6D-4FC9-A32A-0B17BBCEB8FC}"/>
          </ac:spMkLst>
        </pc:spChg>
      </pc:sldChg>
      <pc:sldChg chg="modSp mod">
        <pc:chgData name="Pooria Pakrooh" userId="c66806a1-324d-42e8-83af-87f490d8d065" providerId="ADAL" clId="{5F42796C-4484-4FA3-85C7-0BF788A91B43}" dt="2021-12-08T22:51:17.188" v="323" actId="1076"/>
        <pc:sldMkLst>
          <pc:docMk/>
          <pc:sldMk cId="353507401" sldId="272"/>
        </pc:sldMkLst>
        <pc:spChg chg="mod">
          <ac:chgData name="Pooria Pakrooh" userId="c66806a1-324d-42e8-83af-87f490d8d065" providerId="ADAL" clId="{5F42796C-4484-4FA3-85C7-0BF788A91B43}" dt="2021-12-08T22:51:08.324" v="321" actId="1076"/>
          <ac:spMkLst>
            <pc:docMk/>
            <pc:sldMk cId="353507401" sldId="272"/>
            <ac:spMk id="40" creationId="{85C9314A-5D3B-483D-8883-E2C10BB53110}"/>
          </ac:spMkLst>
        </pc:spChg>
        <pc:spChg chg="mod">
          <ac:chgData name="Pooria Pakrooh" userId="c66806a1-324d-42e8-83af-87f490d8d065" providerId="ADAL" clId="{5F42796C-4484-4FA3-85C7-0BF788A91B43}" dt="2021-12-08T22:51:11.150" v="322" actId="1076"/>
          <ac:spMkLst>
            <pc:docMk/>
            <pc:sldMk cId="353507401" sldId="272"/>
            <ac:spMk id="41" creationId="{A86A3A51-FA1A-4BD6-B2B2-3B796B27C713}"/>
          </ac:spMkLst>
        </pc:spChg>
        <pc:grpChg chg="mod">
          <ac:chgData name="Pooria Pakrooh" userId="c66806a1-324d-42e8-83af-87f490d8d065" providerId="ADAL" clId="{5F42796C-4484-4FA3-85C7-0BF788A91B43}" dt="2021-12-08T22:51:17.188" v="323" actId="1076"/>
          <ac:grpSpMkLst>
            <pc:docMk/>
            <pc:sldMk cId="353507401" sldId="272"/>
            <ac:grpSpMk id="26" creationId="{85914F2D-54BA-4959-A147-E8ECC3ADBB5C}"/>
          </ac:grpSpMkLst>
        </pc:grpChg>
        <pc:cxnChg chg="mod">
          <ac:chgData name="Pooria Pakrooh" userId="c66806a1-324d-42e8-83af-87f490d8d065" providerId="ADAL" clId="{5F42796C-4484-4FA3-85C7-0BF788A91B43}" dt="2021-12-08T22:51:08.324" v="321" actId="1076"/>
          <ac:cxnSpMkLst>
            <pc:docMk/>
            <pc:sldMk cId="353507401" sldId="272"/>
            <ac:cxnSpMk id="36" creationId="{5C09DB9B-B6DF-496C-A71B-214553FC60EC}"/>
          </ac:cxnSpMkLst>
        </pc:cxnChg>
      </pc:sldChg>
      <pc:sldChg chg="modSp mod">
        <pc:chgData name="Pooria Pakrooh" userId="c66806a1-324d-42e8-83af-87f490d8d065" providerId="ADAL" clId="{5F42796C-4484-4FA3-85C7-0BF788A91B43}" dt="2021-12-08T22:55:47.205" v="324" actId="20577"/>
        <pc:sldMkLst>
          <pc:docMk/>
          <pc:sldMk cId="2473662688" sldId="274"/>
        </pc:sldMkLst>
        <pc:graphicFrameChg chg="modGraphic">
          <ac:chgData name="Pooria Pakrooh" userId="c66806a1-324d-42e8-83af-87f490d8d065" providerId="ADAL" clId="{5F42796C-4484-4FA3-85C7-0BF788A91B43}" dt="2021-12-08T22:55:47.205" v="324" actId="20577"/>
          <ac:graphicFrameMkLst>
            <pc:docMk/>
            <pc:sldMk cId="2473662688" sldId="274"/>
            <ac:graphicFrameMk id="7" creationId="{CBDEB2F8-F3C0-4E9A-A528-89597F088BFA}"/>
          </ac:graphicFrameMkLst>
        </pc:graphicFrameChg>
      </pc:sld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Pooria Pakrooh" userId="c66806a1-324d-42e8-83af-87f490d8d065" providerId="ADAL" clId="{52F1348A-81D4-4FD4-B5DF-1933ADFC9756}"/>
    <pc:docChg chg="undo redo custSel addSld delSld modSld sldOrd">
      <pc:chgData name="Pooria Pakrooh" userId="c66806a1-324d-42e8-83af-87f490d8d065" providerId="ADAL" clId="{52F1348A-81D4-4FD4-B5DF-1933ADFC9756}" dt="2021-12-08T05:41:47.384" v="967" actId="1038"/>
      <pc:docMkLst>
        <pc:docMk/>
      </pc:docMkLst>
      <pc:sldChg chg="modSp mod">
        <pc:chgData name="Pooria Pakrooh" userId="c66806a1-324d-42e8-83af-87f490d8d065" providerId="ADAL" clId="{52F1348A-81D4-4FD4-B5DF-1933ADFC9756}" dt="2021-12-07T23:38:53.580" v="294" actId="313"/>
        <pc:sldMkLst>
          <pc:docMk/>
          <pc:sldMk cId="0" sldId="256"/>
        </pc:sldMkLst>
        <pc:spChg chg="mod">
          <ac:chgData name="Pooria Pakrooh" userId="c66806a1-324d-42e8-83af-87f490d8d065" providerId="ADAL" clId="{52F1348A-81D4-4FD4-B5DF-1933ADFC9756}" dt="2021-12-07T23:38:53.580" v="294" actId="313"/>
          <ac:spMkLst>
            <pc:docMk/>
            <pc:sldMk cId="0" sldId="256"/>
            <ac:spMk id="13" creationId="{B174A07A-A2F2-4EE2-986E-A8B6D335C346}"/>
          </ac:spMkLst>
        </pc:spChg>
      </pc:sldChg>
      <pc:sldChg chg="addSp delSp modSp mod">
        <pc:chgData name="Pooria Pakrooh" userId="c66806a1-324d-42e8-83af-87f490d8d065" providerId="ADAL" clId="{52F1348A-81D4-4FD4-B5DF-1933ADFC9756}" dt="2021-12-08T00:24:12.927" v="319" actId="255"/>
        <pc:sldMkLst>
          <pc:docMk/>
          <pc:sldMk cId="3455688865" sldId="257"/>
        </pc:sldMkLst>
        <pc:spChg chg="mod">
          <ac:chgData name="Pooria Pakrooh" userId="c66806a1-324d-42e8-83af-87f490d8d065" providerId="ADAL" clId="{52F1348A-81D4-4FD4-B5DF-1933ADFC9756}" dt="2021-12-08T00:23:36.128" v="313" actId="1076"/>
          <ac:spMkLst>
            <pc:docMk/>
            <pc:sldMk cId="3455688865" sldId="257"/>
            <ac:spMk id="2" creationId="{2E6C9D23-CB6B-4A9C-98F5-4E71EB602AFD}"/>
          </ac:spMkLst>
        </pc:spChg>
        <pc:spChg chg="mod">
          <ac:chgData name="Pooria Pakrooh" userId="c66806a1-324d-42e8-83af-87f490d8d065" providerId="ADAL" clId="{52F1348A-81D4-4FD4-B5DF-1933ADFC9756}" dt="2021-12-08T00:24:12.927" v="319" actId="255"/>
          <ac:spMkLst>
            <pc:docMk/>
            <pc:sldMk cId="3455688865" sldId="257"/>
            <ac:spMk id="3" creationId="{2D04E12D-463F-40A6-A1A6-926FF6BC2EC7}"/>
          </ac:spMkLst>
        </pc:spChg>
        <pc:graphicFrameChg chg="add mod modGraphic">
          <ac:chgData name="Pooria Pakrooh" userId="c66806a1-324d-42e8-83af-87f490d8d065" providerId="ADAL" clId="{52F1348A-81D4-4FD4-B5DF-1933ADFC9756}" dt="2021-12-08T00:23:42.201" v="315" actId="1076"/>
          <ac:graphicFrameMkLst>
            <pc:docMk/>
            <pc:sldMk cId="3455688865" sldId="257"/>
            <ac:graphicFrameMk id="8" creationId="{96A0F789-4CDC-4C39-A56D-E277832D2C59}"/>
          </ac:graphicFrameMkLst>
        </pc:graphicFrameChg>
        <pc:picChg chg="add del">
          <ac:chgData name="Pooria Pakrooh" userId="c66806a1-324d-42e8-83af-87f490d8d065" providerId="ADAL" clId="{52F1348A-81D4-4FD4-B5DF-1933ADFC9756}" dt="2021-12-07T23:08:14.448" v="9" actId="22"/>
          <ac:picMkLst>
            <pc:docMk/>
            <pc:sldMk cId="3455688865" sldId="257"/>
            <ac:picMk id="7" creationId="{EE951ABD-92CC-4EBF-864F-A55B9AA0BAB8}"/>
          </ac:picMkLst>
        </pc:picChg>
      </pc:sldChg>
      <pc:sldChg chg="addSp modSp mod">
        <pc:chgData name="Pooria Pakrooh" userId="c66806a1-324d-42e8-83af-87f490d8d065" providerId="ADAL" clId="{52F1348A-81D4-4FD4-B5DF-1933ADFC9756}" dt="2021-12-08T02:23:43.464" v="444" actId="2711"/>
        <pc:sldMkLst>
          <pc:docMk/>
          <pc:sldMk cId="671119021" sldId="258"/>
        </pc:sldMkLst>
        <pc:spChg chg="mod">
          <ac:chgData name="Pooria Pakrooh" userId="c66806a1-324d-42e8-83af-87f490d8d065" providerId="ADAL" clId="{52F1348A-81D4-4FD4-B5DF-1933ADFC9756}" dt="2021-12-07T23:10:12.956" v="39"/>
          <ac:spMkLst>
            <pc:docMk/>
            <pc:sldMk cId="671119021" sldId="258"/>
            <ac:spMk id="2" creationId="{13C89FE6-747F-44E6-9DD3-AB6418AD9BA6}"/>
          </ac:spMkLst>
        </pc:spChg>
        <pc:spChg chg="mod">
          <ac:chgData name="Pooria Pakrooh" userId="c66806a1-324d-42e8-83af-87f490d8d065" providerId="ADAL" clId="{52F1348A-81D4-4FD4-B5DF-1933ADFC9756}" dt="2021-12-08T02:19:21.630" v="404" actId="20577"/>
          <ac:spMkLst>
            <pc:docMk/>
            <pc:sldMk cId="671119021" sldId="258"/>
            <ac:spMk id="3" creationId="{1B521892-2C00-49D6-9D71-B3FE5D0958B7}"/>
          </ac:spMkLst>
        </pc:spChg>
        <pc:spChg chg="mod">
          <ac:chgData name="Pooria Pakrooh" userId="c66806a1-324d-42e8-83af-87f490d8d065" providerId="ADAL" clId="{52F1348A-81D4-4FD4-B5DF-1933ADFC9756}" dt="2021-12-07T23:10:25.456" v="41"/>
          <ac:spMkLst>
            <pc:docMk/>
            <pc:sldMk cId="671119021" sldId="258"/>
            <ac:spMk id="10" creationId="{A1D31690-CBD1-4411-B04D-3D2EA16EF351}"/>
          </ac:spMkLst>
        </pc:spChg>
        <pc:spChg chg="mod">
          <ac:chgData name="Pooria Pakrooh" userId="c66806a1-324d-42e8-83af-87f490d8d065" providerId="ADAL" clId="{52F1348A-81D4-4FD4-B5DF-1933ADFC9756}" dt="2021-12-08T02:23:30.312" v="443" actId="2711"/>
          <ac:spMkLst>
            <pc:docMk/>
            <pc:sldMk cId="671119021" sldId="258"/>
            <ac:spMk id="11" creationId="{9EEACBBF-5B1F-4E55-853B-B29260A2D9DA}"/>
          </ac:spMkLst>
        </pc:spChg>
        <pc:spChg chg="mod">
          <ac:chgData name="Pooria Pakrooh" userId="c66806a1-324d-42e8-83af-87f490d8d065" providerId="ADAL" clId="{52F1348A-81D4-4FD4-B5DF-1933ADFC9756}" dt="2021-12-08T02:22:17.885" v="416" actId="14100"/>
          <ac:spMkLst>
            <pc:docMk/>
            <pc:sldMk cId="671119021" sldId="258"/>
            <ac:spMk id="15" creationId="{19DF80E9-0F06-47C0-9FD2-C1F28655E652}"/>
          </ac:spMkLst>
        </pc:spChg>
        <pc:spChg chg="mod">
          <ac:chgData name="Pooria Pakrooh" userId="c66806a1-324d-42e8-83af-87f490d8d065" providerId="ADAL" clId="{52F1348A-81D4-4FD4-B5DF-1933ADFC9756}" dt="2021-12-08T02:23:43.464" v="444" actId="2711"/>
          <ac:spMkLst>
            <pc:docMk/>
            <pc:sldMk cId="671119021" sldId="258"/>
            <ac:spMk id="16" creationId="{B2C757C1-82AE-4242-97EB-D4CAD398CAC2}"/>
          </ac:spMkLst>
        </pc:spChg>
        <pc:grpChg chg="add mod">
          <ac:chgData name="Pooria Pakrooh" userId="c66806a1-324d-42e8-83af-87f490d8d065" providerId="ADAL" clId="{52F1348A-81D4-4FD4-B5DF-1933ADFC9756}" dt="2021-12-08T02:22:07.179" v="413" actId="14100"/>
          <ac:grpSpMkLst>
            <pc:docMk/>
            <pc:sldMk cId="671119021" sldId="258"/>
            <ac:grpSpMk id="7" creationId="{1C3225F1-A6E9-4587-A5DB-F91628FE16F2}"/>
          </ac:grpSpMkLst>
        </pc:grpChg>
        <pc:grpChg chg="mod">
          <ac:chgData name="Pooria Pakrooh" userId="c66806a1-324d-42e8-83af-87f490d8d065" providerId="ADAL" clId="{52F1348A-81D4-4FD4-B5DF-1933ADFC9756}" dt="2021-12-07T23:10:25.456" v="41"/>
          <ac:grpSpMkLst>
            <pc:docMk/>
            <pc:sldMk cId="671119021" sldId="258"/>
            <ac:grpSpMk id="8" creationId="{581D1CEB-5729-47D7-85D3-D738D89E7A4F}"/>
          </ac:grpSpMkLst>
        </pc:grpChg>
        <pc:grpChg chg="mod">
          <ac:chgData name="Pooria Pakrooh" userId="c66806a1-324d-42e8-83af-87f490d8d065" providerId="ADAL" clId="{52F1348A-81D4-4FD4-B5DF-1933ADFC9756}" dt="2021-12-07T23:10:25.456" v="41"/>
          <ac:grpSpMkLst>
            <pc:docMk/>
            <pc:sldMk cId="671119021" sldId="258"/>
            <ac:grpSpMk id="9" creationId="{5C3FAAF5-029C-478C-B9F4-E8E69E46C505}"/>
          </ac:grpSpMkLst>
        </pc:grpChg>
        <pc:grpChg chg="mod">
          <ac:chgData name="Pooria Pakrooh" userId="c66806a1-324d-42e8-83af-87f490d8d065" providerId="ADAL" clId="{52F1348A-81D4-4FD4-B5DF-1933ADFC9756}" dt="2021-12-07T23:10:25.456" v="41"/>
          <ac:grpSpMkLst>
            <pc:docMk/>
            <pc:sldMk cId="671119021" sldId="258"/>
            <ac:grpSpMk id="12" creationId="{83113DEC-E592-44A8-8650-167CFBF34466}"/>
          </ac:grpSpMkLst>
        </pc:grpChg>
        <pc:cxnChg chg="mod">
          <ac:chgData name="Pooria Pakrooh" userId="c66806a1-324d-42e8-83af-87f490d8d065" providerId="ADAL" clId="{52F1348A-81D4-4FD4-B5DF-1933ADFC9756}" dt="2021-12-07T23:10:25.456" v="41"/>
          <ac:cxnSpMkLst>
            <pc:docMk/>
            <pc:sldMk cId="671119021" sldId="258"/>
            <ac:cxnSpMk id="13" creationId="{362920E4-0867-4C95-8928-48797F69DA24}"/>
          </ac:cxnSpMkLst>
        </pc:cxnChg>
        <pc:cxnChg chg="mod">
          <ac:chgData name="Pooria Pakrooh" userId="c66806a1-324d-42e8-83af-87f490d8d065" providerId="ADAL" clId="{52F1348A-81D4-4FD4-B5DF-1933ADFC9756}" dt="2021-12-07T23:10:25.456" v="41"/>
          <ac:cxnSpMkLst>
            <pc:docMk/>
            <pc:sldMk cId="671119021" sldId="258"/>
            <ac:cxnSpMk id="14" creationId="{3273A1A3-21E1-4688-BDE3-BE0ADBE548F2}"/>
          </ac:cxnSpMkLst>
        </pc:cxnChg>
      </pc:sldChg>
      <pc:sldChg chg="modSp mod">
        <pc:chgData name="Pooria Pakrooh" userId="c66806a1-324d-42e8-83af-87f490d8d065" providerId="ADAL" clId="{52F1348A-81D4-4FD4-B5DF-1933ADFC9756}" dt="2021-12-07T23:15:35.450" v="100" actId="20577"/>
        <pc:sldMkLst>
          <pc:docMk/>
          <pc:sldMk cId="36551288" sldId="259"/>
        </pc:sldMkLst>
        <pc:spChg chg="mod">
          <ac:chgData name="Pooria Pakrooh" userId="c66806a1-324d-42e8-83af-87f490d8d065" providerId="ADAL" clId="{52F1348A-81D4-4FD4-B5DF-1933ADFC9756}" dt="2021-12-07T23:15:35.450" v="100" actId="20577"/>
          <ac:spMkLst>
            <pc:docMk/>
            <pc:sldMk cId="36551288" sldId="259"/>
            <ac:spMk id="3" creationId="{39104F7F-C06F-41E5-BD46-ECE04723FAF0}"/>
          </ac:spMkLst>
        </pc:spChg>
      </pc:sldChg>
      <pc:sldChg chg="addSp delSp modSp mod ord">
        <pc:chgData name="Pooria Pakrooh" userId="c66806a1-324d-42e8-83af-87f490d8d065" providerId="ADAL" clId="{52F1348A-81D4-4FD4-B5DF-1933ADFC9756}" dt="2021-12-08T05:34:07.379" v="889" actId="1076"/>
        <pc:sldMkLst>
          <pc:docMk/>
          <pc:sldMk cId="2450442299" sldId="260"/>
        </pc:sldMkLst>
        <pc:spChg chg="mod">
          <ac:chgData name="Pooria Pakrooh" userId="c66806a1-324d-42e8-83af-87f490d8d065" providerId="ADAL" clId="{52F1348A-81D4-4FD4-B5DF-1933ADFC9756}" dt="2021-12-07T23:12:18.096" v="64" actId="1076"/>
          <ac:spMkLst>
            <pc:docMk/>
            <pc:sldMk cId="2450442299" sldId="260"/>
            <ac:spMk id="2" creationId="{5CB9AD69-9626-402A-A258-675AA943AA12}"/>
          </ac:spMkLst>
        </pc:spChg>
        <pc:spChg chg="mod">
          <ac:chgData name="Pooria Pakrooh" userId="c66806a1-324d-42e8-83af-87f490d8d065" providerId="ADAL" clId="{52F1348A-81D4-4FD4-B5DF-1933ADFC9756}" dt="2021-12-08T00:24:50.478" v="321" actId="255"/>
          <ac:spMkLst>
            <pc:docMk/>
            <pc:sldMk cId="2450442299" sldId="260"/>
            <ac:spMk id="3" creationId="{BADD922F-EF07-48CF-9367-E025B83BDF8C}"/>
          </ac:spMkLst>
        </pc:spChg>
        <pc:spChg chg="add mod">
          <ac:chgData name="Pooria Pakrooh" userId="c66806a1-324d-42e8-83af-87f490d8d065" providerId="ADAL" clId="{52F1348A-81D4-4FD4-B5DF-1933ADFC9756}" dt="2021-12-08T02:30:34.468" v="515" actId="14100"/>
          <ac:spMkLst>
            <pc:docMk/>
            <pc:sldMk cId="2450442299" sldId="260"/>
            <ac:spMk id="7" creationId="{ED9A2913-D9DC-4566-859F-7F7C959CE2C2}"/>
          </ac:spMkLst>
        </pc:spChg>
        <pc:spChg chg="add del mod">
          <ac:chgData name="Pooria Pakrooh" userId="c66806a1-324d-42e8-83af-87f490d8d065" providerId="ADAL" clId="{52F1348A-81D4-4FD4-B5DF-1933ADFC9756}" dt="2021-12-08T02:26:44.857" v="477" actId="478"/>
          <ac:spMkLst>
            <pc:docMk/>
            <pc:sldMk cId="2450442299" sldId="260"/>
            <ac:spMk id="8" creationId="{DBA28FBA-D736-4677-90CE-9E7E3356F888}"/>
          </ac:spMkLst>
        </pc:spChg>
        <pc:spChg chg="mod">
          <ac:chgData name="Pooria Pakrooh" userId="c66806a1-324d-42e8-83af-87f490d8d065" providerId="ADAL" clId="{52F1348A-81D4-4FD4-B5DF-1933ADFC9756}" dt="2021-12-07T23:12:54.461" v="70"/>
          <ac:spMkLst>
            <pc:docMk/>
            <pc:sldMk cId="2450442299" sldId="260"/>
            <ac:spMk id="18" creationId="{BD40037B-412B-4A25-9927-9CEFAEAD5CCC}"/>
          </ac:spMkLst>
        </pc:spChg>
        <pc:spChg chg="mod">
          <ac:chgData name="Pooria Pakrooh" userId="c66806a1-324d-42e8-83af-87f490d8d065" providerId="ADAL" clId="{52F1348A-81D4-4FD4-B5DF-1933ADFC9756}" dt="2021-12-07T23:12:54.461" v="70"/>
          <ac:spMkLst>
            <pc:docMk/>
            <pc:sldMk cId="2450442299" sldId="260"/>
            <ac:spMk id="19" creationId="{6DB21DC8-2723-44A2-AF12-0F61FD9729A9}"/>
          </ac:spMkLst>
        </pc:spChg>
        <pc:spChg chg="mod">
          <ac:chgData name="Pooria Pakrooh" userId="c66806a1-324d-42e8-83af-87f490d8d065" providerId="ADAL" clId="{52F1348A-81D4-4FD4-B5DF-1933ADFC9756}" dt="2021-12-07T23:12:54.461" v="70"/>
          <ac:spMkLst>
            <pc:docMk/>
            <pc:sldMk cId="2450442299" sldId="260"/>
            <ac:spMk id="23" creationId="{A4E3D382-24E9-410B-AD1C-E9A0E46074E4}"/>
          </ac:spMkLst>
        </pc:spChg>
        <pc:spChg chg="mod">
          <ac:chgData name="Pooria Pakrooh" userId="c66806a1-324d-42e8-83af-87f490d8d065" providerId="ADAL" clId="{52F1348A-81D4-4FD4-B5DF-1933ADFC9756}" dt="2021-12-07T23:12:54.461" v="70"/>
          <ac:spMkLst>
            <pc:docMk/>
            <pc:sldMk cId="2450442299" sldId="260"/>
            <ac:spMk id="24" creationId="{70C2B6B1-2561-4ACB-A206-5DACF80AAF60}"/>
          </ac:spMkLst>
        </pc:spChg>
        <pc:spChg chg="mod">
          <ac:chgData name="Pooria Pakrooh" userId="c66806a1-324d-42e8-83af-87f490d8d065" providerId="ADAL" clId="{52F1348A-81D4-4FD4-B5DF-1933ADFC9756}" dt="2021-12-07T23:12:54.461" v="70"/>
          <ac:spMkLst>
            <pc:docMk/>
            <pc:sldMk cId="2450442299" sldId="260"/>
            <ac:spMk id="25" creationId="{19FEDA97-F997-4FE3-8B33-C65B4606F2FA}"/>
          </ac:spMkLst>
        </pc:spChg>
        <pc:spChg chg="mod">
          <ac:chgData name="Pooria Pakrooh" userId="c66806a1-324d-42e8-83af-87f490d8d065" providerId="ADAL" clId="{52F1348A-81D4-4FD4-B5DF-1933ADFC9756}" dt="2021-12-07T23:12:54.461" v="70"/>
          <ac:spMkLst>
            <pc:docMk/>
            <pc:sldMk cId="2450442299" sldId="260"/>
            <ac:spMk id="26" creationId="{6188BEAB-B1B3-421E-B8A8-E750D269BE5B}"/>
          </ac:spMkLst>
        </pc:spChg>
        <pc:spChg chg="mod">
          <ac:chgData name="Pooria Pakrooh" userId="c66806a1-324d-42e8-83af-87f490d8d065" providerId="ADAL" clId="{52F1348A-81D4-4FD4-B5DF-1933ADFC9756}" dt="2021-12-07T23:12:54.461" v="70"/>
          <ac:spMkLst>
            <pc:docMk/>
            <pc:sldMk cId="2450442299" sldId="260"/>
            <ac:spMk id="27" creationId="{A9D7C4CD-FA4B-427E-A2CD-476535C7B34F}"/>
          </ac:spMkLst>
        </pc:spChg>
        <pc:spChg chg="mod">
          <ac:chgData name="Pooria Pakrooh" userId="c66806a1-324d-42e8-83af-87f490d8d065" providerId="ADAL" clId="{52F1348A-81D4-4FD4-B5DF-1933ADFC9756}" dt="2021-12-07T23:12:54.461" v="70"/>
          <ac:spMkLst>
            <pc:docMk/>
            <pc:sldMk cId="2450442299" sldId="260"/>
            <ac:spMk id="28" creationId="{8365A969-61D8-45C6-B513-7D3815E49678}"/>
          </ac:spMkLst>
        </pc:spChg>
        <pc:spChg chg="mod">
          <ac:chgData name="Pooria Pakrooh" userId="c66806a1-324d-42e8-83af-87f490d8d065" providerId="ADAL" clId="{52F1348A-81D4-4FD4-B5DF-1933ADFC9756}" dt="2021-12-07T23:12:54.461" v="70"/>
          <ac:spMkLst>
            <pc:docMk/>
            <pc:sldMk cId="2450442299" sldId="260"/>
            <ac:spMk id="29" creationId="{FA02C78C-ACF0-4B4C-AA45-1BBCFD858EEB}"/>
          </ac:spMkLst>
        </pc:spChg>
        <pc:spChg chg="mod">
          <ac:chgData name="Pooria Pakrooh" userId="c66806a1-324d-42e8-83af-87f490d8d065" providerId="ADAL" clId="{52F1348A-81D4-4FD4-B5DF-1933ADFC9756}" dt="2021-12-07T23:12:54.461" v="70"/>
          <ac:spMkLst>
            <pc:docMk/>
            <pc:sldMk cId="2450442299" sldId="260"/>
            <ac:spMk id="30" creationId="{D0E7C4AB-0E46-4FF7-810C-F113C4A86B99}"/>
          </ac:spMkLst>
        </pc:spChg>
        <pc:spChg chg="mod">
          <ac:chgData name="Pooria Pakrooh" userId="c66806a1-324d-42e8-83af-87f490d8d065" providerId="ADAL" clId="{52F1348A-81D4-4FD4-B5DF-1933ADFC9756}" dt="2021-12-08T02:29:48.596" v="503" actId="1076"/>
          <ac:spMkLst>
            <pc:docMk/>
            <pc:sldMk cId="2450442299" sldId="260"/>
            <ac:spMk id="31" creationId="{4102B37F-B464-4A45-B3F3-EBF0167E7D1C}"/>
          </ac:spMkLst>
        </pc:spChg>
        <pc:spChg chg="mod">
          <ac:chgData name="Pooria Pakrooh" userId="c66806a1-324d-42e8-83af-87f490d8d065" providerId="ADAL" clId="{52F1348A-81D4-4FD4-B5DF-1933ADFC9756}" dt="2021-12-08T05:17:20.202" v="633" actId="2711"/>
          <ac:spMkLst>
            <pc:docMk/>
            <pc:sldMk cId="2450442299" sldId="260"/>
            <ac:spMk id="32" creationId="{9FFB28AB-AF96-43D5-80A0-28B2B8185B5B}"/>
          </ac:spMkLst>
        </pc:spChg>
        <pc:spChg chg="mod">
          <ac:chgData name="Pooria Pakrooh" userId="c66806a1-324d-42e8-83af-87f490d8d065" providerId="ADAL" clId="{52F1348A-81D4-4FD4-B5DF-1933ADFC9756}" dt="2021-12-07T23:12:54.461" v="70"/>
          <ac:spMkLst>
            <pc:docMk/>
            <pc:sldMk cId="2450442299" sldId="260"/>
            <ac:spMk id="33" creationId="{8AE42EDF-1098-4A2C-AEA1-E57B15E7F78C}"/>
          </ac:spMkLst>
        </pc:spChg>
        <pc:spChg chg="mod">
          <ac:chgData name="Pooria Pakrooh" userId="c66806a1-324d-42e8-83af-87f490d8d065" providerId="ADAL" clId="{52F1348A-81D4-4FD4-B5DF-1933ADFC9756}" dt="2021-12-07T23:12:54.461" v="70"/>
          <ac:spMkLst>
            <pc:docMk/>
            <pc:sldMk cId="2450442299" sldId="260"/>
            <ac:spMk id="34" creationId="{79640E13-15D9-4B82-95AA-4AF2FFFE222D}"/>
          </ac:spMkLst>
        </pc:spChg>
        <pc:spChg chg="mod">
          <ac:chgData name="Pooria Pakrooh" userId="c66806a1-324d-42e8-83af-87f490d8d065" providerId="ADAL" clId="{52F1348A-81D4-4FD4-B5DF-1933ADFC9756}" dt="2021-12-08T02:27:35.949" v="488" actId="14100"/>
          <ac:spMkLst>
            <pc:docMk/>
            <pc:sldMk cId="2450442299" sldId="260"/>
            <ac:spMk id="35" creationId="{B0BB7EBC-6D3E-4B64-95A8-9AF777427398}"/>
          </ac:spMkLst>
        </pc:spChg>
        <pc:spChg chg="mod">
          <ac:chgData name="Pooria Pakrooh" userId="c66806a1-324d-42e8-83af-87f490d8d065" providerId="ADAL" clId="{52F1348A-81D4-4FD4-B5DF-1933ADFC9756}" dt="2021-12-08T05:17:13.499" v="632" actId="2711"/>
          <ac:spMkLst>
            <pc:docMk/>
            <pc:sldMk cId="2450442299" sldId="260"/>
            <ac:spMk id="36" creationId="{9EF84BE0-03AA-476E-991E-D10631B7574D}"/>
          </ac:spMkLst>
        </pc:spChg>
        <pc:spChg chg="mod">
          <ac:chgData name="Pooria Pakrooh" userId="c66806a1-324d-42e8-83af-87f490d8d065" providerId="ADAL" clId="{52F1348A-81D4-4FD4-B5DF-1933ADFC9756}" dt="2021-12-07T23:12:54.461" v="70"/>
          <ac:spMkLst>
            <pc:docMk/>
            <pc:sldMk cId="2450442299" sldId="260"/>
            <ac:spMk id="37" creationId="{685307E0-AE5D-4789-9F24-5FF7A8AEB199}"/>
          </ac:spMkLst>
        </pc:spChg>
        <pc:spChg chg="mod">
          <ac:chgData name="Pooria Pakrooh" userId="c66806a1-324d-42e8-83af-87f490d8d065" providerId="ADAL" clId="{52F1348A-81D4-4FD4-B5DF-1933ADFC9756}" dt="2021-12-08T02:28:26.771" v="493" actId="1076"/>
          <ac:spMkLst>
            <pc:docMk/>
            <pc:sldMk cId="2450442299" sldId="260"/>
            <ac:spMk id="38" creationId="{97BAB4A1-72EA-459C-A72C-CCE4AA610625}"/>
          </ac:spMkLst>
        </pc:spChg>
        <pc:spChg chg="mod">
          <ac:chgData name="Pooria Pakrooh" userId="c66806a1-324d-42e8-83af-87f490d8d065" providerId="ADAL" clId="{52F1348A-81D4-4FD4-B5DF-1933ADFC9756}" dt="2021-12-08T05:17:10.388" v="631" actId="2711"/>
          <ac:spMkLst>
            <pc:docMk/>
            <pc:sldMk cId="2450442299" sldId="260"/>
            <ac:spMk id="39" creationId="{682BC486-C7CA-4AFB-A3B9-5B07C8F1C220}"/>
          </ac:spMkLst>
        </pc:spChg>
        <pc:spChg chg="mod">
          <ac:chgData name="Pooria Pakrooh" userId="c66806a1-324d-42e8-83af-87f490d8d065" providerId="ADAL" clId="{52F1348A-81D4-4FD4-B5DF-1933ADFC9756}" dt="2021-12-08T02:24:09.165" v="449" actId="20578"/>
          <ac:spMkLst>
            <pc:docMk/>
            <pc:sldMk cId="2450442299" sldId="260"/>
            <ac:spMk id="47" creationId="{B4101161-35F9-4C1D-B9FF-C751A2CE0CE0}"/>
          </ac:spMkLst>
        </pc:spChg>
        <pc:spChg chg="mod">
          <ac:chgData name="Pooria Pakrooh" userId="c66806a1-324d-42e8-83af-87f490d8d065" providerId="ADAL" clId="{52F1348A-81D4-4FD4-B5DF-1933ADFC9756}" dt="2021-12-08T02:24:09.165" v="449" actId="20578"/>
          <ac:spMkLst>
            <pc:docMk/>
            <pc:sldMk cId="2450442299" sldId="260"/>
            <ac:spMk id="48" creationId="{68AA8E40-E9E1-4335-AC69-7AEB9C50959B}"/>
          </ac:spMkLst>
        </pc:spChg>
        <pc:spChg chg="mod">
          <ac:chgData name="Pooria Pakrooh" userId="c66806a1-324d-42e8-83af-87f490d8d065" providerId="ADAL" clId="{52F1348A-81D4-4FD4-B5DF-1933ADFC9756}" dt="2021-12-08T02:24:09.165" v="449" actId="20578"/>
          <ac:spMkLst>
            <pc:docMk/>
            <pc:sldMk cId="2450442299" sldId="260"/>
            <ac:spMk id="52" creationId="{8245EAF0-D3CA-4EC3-ADBF-33AABA0A6540}"/>
          </ac:spMkLst>
        </pc:spChg>
        <pc:spChg chg="mod">
          <ac:chgData name="Pooria Pakrooh" userId="c66806a1-324d-42e8-83af-87f490d8d065" providerId="ADAL" clId="{52F1348A-81D4-4FD4-B5DF-1933ADFC9756}" dt="2021-12-08T02:24:09.165" v="449" actId="20578"/>
          <ac:spMkLst>
            <pc:docMk/>
            <pc:sldMk cId="2450442299" sldId="260"/>
            <ac:spMk id="53" creationId="{4666E6C1-2671-44AF-9115-B6D307A7BAA1}"/>
          </ac:spMkLst>
        </pc:spChg>
        <pc:spChg chg="mod">
          <ac:chgData name="Pooria Pakrooh" userId="c66806a1-324d-42e8-83af-87f490d8d065" providerId="ADAL" clId="{52F1348A-81D4-4FD4-B5DF-1933ADFC9756}" dt="2021-12-08T02:24:09.165" v="449" actId="20578"/>
          <ac:spMkLst>
            <pc:docMk/>
            <pc:sldMk cId="2450442299" sldId="260"/>
            <ac:spMk id="54" creationId="{E631BFC4-8E2E-47A0-81CA-0180C72F872C}"/>
          </ac:spMkLst>
        </pc:spChg>
        <pc:spChg chg="mod">
          <ac:chgData name="Pooria Pakrooh" userId="c66806a1-324d-42e8-83af-87f490d8d065" providerId="ADAL" clId="{52F1348A-81D4-4FD4-B5DF-1933ADFC9756}" dt="2021-12-08T02:24:09.165" v="449" actId="20578"/>
          <ac:spMkLst>
            <pc:docMk/>
            <pc:sldMk cId="2450442299" sldId="260"/>
            <ac:spMk id="55" creationId="{3652A027-3A2E-4550-B91F-5CE965A2B633}"/>
          </ac:spMkLst>
        </pc:spChg>
        <pc:spChg chg="mod">
          <ac:chgData name="Pooria Pakrooh" userId="c66806a1-324d-42e8-83af-87f490d8d065" providerId="ADAL" clId="{52F1348A-81D4-4FD4-B5DF-1933ADFC9756}" dt="2021-12-08T02:24:09.165" v="449" actId="20578"/>
          <ac:spMkLst>
            <pc:docMk/>
            <pc:sldMk cId="2450442299" sldId="260"/>
            <ac:spMk id="56" creationId="{0EA3AF98-2F82-4D0D-AC11-7D250842245D}"/>
          </ac:spMkLst>
        </pc:spChg>
        <pc:spChg chg="mod">
          <ac:chgData name="Pooria Pakrooh" userId="c66806a1-324d-42e8-83af-87f490d8d065" providerId="ADAL" clId="{52F1348A-81D4-4FD4-B5DF-1933ADFC9756}" dt="2021-12-08T02:24:09.165" v="449" actId="20578"/>
          <ac:spMkLst>
            <pc:docMk/>
            <pc:sldMk cId="2450442299" sldId="260"/>
            <ac:spMk id="57" creationId="{2C1E887A-E617-4F17-AE9B-BBBBF456E4C8}"/>
          </ac:spMkLst>
        </pc:spChg>
        <pc:spChg chg="mod">
          <ac:chgData name="Pooria Pakrooh" userId="c66806a1-324d-42e8-83af-87f490d8d065" providerId="ADAL" clId="{52F1348A-81D4-4FD4-B5DF-1933ADFC9756}" dt="2021-12-08T02:24:09.165" v="449" actId="20578"/>
          <ac:spMkLst>
            <pc:docMk/>
            <pc:sldMk cId="2450442299" sldId="260"/>
            <ac:spMk id="58" creationId="{99940ECB-1A69-49AA-8701-83D8FDAD47E9}"/>
          </ac:spMkLst>
        </pc:spChg>
        <pc:spChg chg="mod">
          <ac:chgData name="Pooria Pakrooh" userId="c66806a1-324d-42e8-83af-87f490d8d065" providerId="ADAL" clId="{52F1348A-81D4-4FD4-B5DF-1933ADFC9756}" dt="2021-12-08T02:24:09.165" v="449" actId="20578"/>
          <ac:spMkLst>
            <pc:docMk/>
            <pc:sldMk cId="2450442299" sldId="260"/>
            <ac:spMk id="59" creationId="{F0CA1476-7E92-4C60-BB91-61606338DF9E}"/>
          </ac:spMkLst>
        </pc:spChg>
        <pc:spChg chg="mod">
          <ac:chgData name="Pooria Pakrooh" userId="c66806a1-324d-42e8-83af-87f490d8d065" providerId="ADAL" clId="{52F1348A-81D4-4FD4-B5DF-1933ADFC9756}" dt="2021-12-08T02:25:16.380" v="459" actId="14100"/>
          <ac:spMkLst>
            <pc:docMk/>
            <pc:sldMk cId="2450442299" sldId="260"/>
            <ac:spMk id="60" creationId="{3D77A743-7002-458E-9A8D-76FE8B350983}"/>
          </ac:spMkLst>
        </pc:spChg>
        <pc:spChg chg="mod">
          <ac:chgData name="Pooria Pakrooh" userId="c66806a1-324d-42e8-83af-87f490d8d065" providerId="ADAL" clId="{52F1348A-81D4-4FD4-B5DF-1933ADFC9756}" dt="2021-12-08T02:25:20.659" v="460" actId="1076"/>
          <ac:spMkLst>
            <pc:docMk/>
            <pc:sldMk cId="2450442299" sldId="260"/>
            <ac:spMk id="61" creationId="{751F39A4-A2FE-4A26-9F1A-8CF28E3C9453}"/>
          </ac:spMkLst>
        </pc:spChg>
        <pc:spChg chg="mod">
          <ac:chgData name="Pooria Pakrooh" userId="c66806a1-324d-42e8-83af-87f490d8d065" providerId="ADAL" clId="{52F1348A-81D4-4FD4-B5DF-1933ADFC9756}" dt="2021-12-08T02:24:09.165" v="449" actId="20578"/>
          <ac:spMkLst>
            <pc:docMk/>
            <pc:sldMk cId="2450442299" sldId="260"/>
            <ac:spMk id="62" creationId="{52028898-D0D6-4880-BBED-4C552AA5F650}"/>
          </ac:spMkLst>
        </pc:spChg>
        <pc:spChg chg="mod">
          <ac:chgData name="Pooria Pakrooh" userId="c66806a1-324d-42e8-83af-87f490d8d065" providerId="ADAL" clId="{52F1348A-81D4-4FD4-B5DF-1933ADFC9756}" dt="2021-12-08T02:24:09.165" v="449" actId="20578"/>
          <ac:spMkLst>
            <pc:docMk/>
            <pc:sldMk cId="2450442299" sldId="260"/>
            <ac:spMk id="63" creationId="{131A98D9-62B0-4F49-9725-508FA8C6CC64}"/>
          </ac:spMkLst>
        </pc:spChg>
        <pc:spChg chg="mod">
          <ac:chgData name="Pooria Pakrooh" userId="c66806a1-324d-42e8-83af-87f490d8d065" providerId="ADAL" clId="{52F1348A-81D4-4FD4-B5DF-1933ADFC9756}" dt="2021-12-08T02:24:59.971" v="456" actId="14100"/>
          <ac:spMkLst>
            <pc:docMk/>
            <pc:sldMk cId="2450442299" sldId="260"/>
            <ac:spMk id="64" creationId="{A5EE4D3B-CD42-492D-A451-EBE153ED607F}"/>
          </ac:spMkLst>
        </pc:spChg>
        <pc:spChg chg="mod">
          <ac:chgData name="Pooria Pakrooh" userId="c66806a1-324d-42e8-83af-87f490d8d065" providerId="ADAL" clId="{52F1348A-81D4-4FD4-B5DF-1933ADFC9756}" dt="2021-12-08T02:25:03.874" v="457" actId="1076"/>
          <ac:spMkLst>
            <pc:docMk/>
            <pc:sldMk cId="2450442299" sldId="260"/>
            <ac:spMk id="65" creationId="{D0942239-CD67-4A8A-821C-F1B056816DA9}"/>
          </ac:spMkLst>
        </pc:spChg>
        <pc:spChg chg="mod">
          <ac:chgData name="Pooria Pakrooh" userId="c66806a1-324d-42e8-83af-87f490d8d065" providerId="ADAL" clId="{52F1348A-81D4-4FD4-B5DF-1933ADFC9756}" dt="2021-12-08T02:24:09.165" v="449" actId="20578"/>
          <ac:spMkLst>
            <pc:docMk/>
            <pc:sldMk cId="2450442299" sldId="260"/>
            <ac:spMk id="66" creationId="{25044C2E-D79D-4E4D-BAB9-99E61BFCA5F0}"/>
          </ac:spMkLst>
        </pc:spChg>
        <pc:spChg chg="mod">
          <ac:chgData name="Pooria Pakrooh" userId="c66806a1-324d-42e8-83af-87f490d8d065" providerId="ADAL" clId="{52F1348A-81D4-4FD4-B5DF-1933ADFC9756}" dt="2021-12-08T02:24:53.193" v="455" actId="14100"/>
          <ac:spMkLst>
            <pc:docMk/>
            <pc:sldMk cId="2450442299" sldId="260"/>
            <ac:spMk id="67" creationId="{ED321547-BF85-46FF-B0CE-825DB38245F8}"/>
          </ac:spMkLst>
        </pc:spChg>
        <pc:spChg chg="mod">
          <ac:chgData name="Pooria Pakrooh" userId="c66806a1-324d-42e8-83af-87f490d8d065" providerId="ADAL" clId="{52F1348A-81D4-4FD4-B5DF-1933ADFC9756}" dt="2021-12-08T02:25:07.885" v="458" actId="1076"/>
          <ac:spMkLst>
            <pc:docMk/>
            <pc:sldMk cId="2450442299" sldId="260"/>
            <ac:spMk id="68" creationId="{042770B3-1710-465A-9827-7EE2855CAA81}"/>
          </ac:spMkLst>
        </pc:spChg>
        <pc:spChg chg="mod">
          <ac:chgData name="Pooria Pakrooh" userId="c66806a1-324d-42e8-83af-87f490d8d065" providerId="ADAL" clId="{52F1348A-81D4-4FD4-B5DF-1933ADFC9756}" dt="2021-12-07T23:13:36.033" v="72"/>
          <ac:spMkLst>
            <pc:docMk/>
            <pc:sldMk cId="2450442299" sldId="260"/>
            <ac:spMk id="78" creationId="{9E74168C-5055-4690-8F0F-E0F8365FFDB8}"/>
          </ac:spMkLst>
        </pc:spChg>
        <pc:spChg chg="mod">
          <ac:chgData name="Pooria Pakrooh" userId="c66806a1-324d-42e8-83af-87f490d8d065" providerId="ADAL" clId="{52F1348A-81D4-4FD4-B5DF-1933ADFC9756}" dt="2021-12-07T23:13:36.033" v="72"/>
          <ac:spMkLst>
            <pc:docMk/>
            <pc:sldMk cId="2450442299" sldId="260"/>
            <ac:spMk id="79" creationId="{C83C049A-538D-4EC9-BC44-52DD228F3502}"/>
          </ac:spMkLst>
        </pc:spChg>
        <pc:spChg chg="mod">
          <ac:chgData name="Pooria Pakrooh" userId="c66806a1-324d-42e8-83af-87f490d8d065" providerId="ADAL" clId="{52F1348A-81D4-4FD4-B5DF-1933ADFC9756}" dt="2021-12-07T23:13:36.033" v="72"/>
          <ac:spMkLst>
            <pc:docMk/>
            <pc:sldMk cId="2450442299" sldId="260"/>
            <ac:spMk id="83" creationId="{6BF0D6CE-9E79-49C1-983C-AEC7FA2FF800}"/>
          </ac:spMkLst>
        </pc:spChg>
        <pc:spChg chg="mod">
          <ac:chgData name="Pooria Pakrooh" userId="c66806a1-324d-42e8-83af-87f490d8d065" providerId="ADAL" clId="{52F1348A-81D4-4FD4-B5DF-1933ADFC9756}" dt="2021-12-07T23:13:36.033" v="72"/>
          <ac:spMkLst>
            <pc:docMk/>
            <pc:sldMk cId="2450442299" sldId="260"/>
            <ac:spMk id="84" creationId="{4F37E507-9292-4EB4-903E-6F817F4C3D8D}"/>
          </ac:spMkLst>
        </pc:spChg>
        <pc:spChg chg="mod">
          <ac:chgData name="Pooria Pakrooh" userId="c66806a1-324d-42e8-83af-87f490d8d065" providerId="ADAL" clId="{52F1348A-81D4-4FD4-B5DF-1933ADFC9756}" dt="2021-12-07T23:13:36.033" v="72"/>
          <ac:spMkLst>
            <pc:docMk/>
            <pc:sldMk cId="2450442299" sldId="260"/>
            <ac:spMk id="85" creationId="{7989ABAA-453A-4588-95CF-86608971286C}"/>
          </ac:spMkLst>
        </pc:spChg>
        <pc:spChg chg="mod">
          <ac:chgData name="Pooria Pakrooh" userId="c66806a1-324d-42e8-83af-87f490d8d065" providerId="ADAL" clId="{52F1348A-81D4-4FD4-B5DF-1933ADFC9756}" dt="2021-12-07T23:13:36.033" v="72"/>
          <ac:spMkLst>
            <pc:docMk/>
            <pc:sldMk cId="2450442299" sldId="260"/>
            <ac:spMk id="86" creationId="{7662E926-5459-4CBD-8F0D-5BF3245F11C6}"/>
          </ac:spMkLst>
        </pc:spChg>
        <pc:spChg chg="mod">
          <ac:chgData name="Pooria Pakrooh" userId="c66806a1-324d-42e8-83af-87f490d8d065" providerId="ADAL" clId="{52F1348A-81D4-4FD4-B5DF-1933ADFC9756}" dt="2021-12-07T23:13:36.033" v="72"/>
          <ac:spMkLst>
            <pc:docMk/>
            <pc:sldMk cId="2450442299" sldId="260"/>
            <ac:spMk id="87" creationId="{56725162-2647-46DC-81DF-89F0FC8E05B3}"/>
          </ac:spMkLst>
        </pc:spChg>
        <pc:spChg chg="mod">
          <ac:chgData name="Pooria Pakrooh" userId="c66806a1-324d-42e8-83af-87f490d8d065" providerId="ADAL" clId="{52F1348A-81D4-4FD4-B5DF-1933ADFC9756}" dt="2021-12-07T23:13:36.033" v="72"/>
          <ac:spMkLst>
            <pc:docMk/>
            <pc:sldMk cId="2450442299" sldId="260"/>
            <ac:spMk id="88" creationId="{7E4C2C03-9B6B-4361-87DF-0055565EF31D}"/>
          </ac:spMkLst>
        </pc:spChg>
        <pc:spChg chg="mod">
          <ac:chgData name="Pooria Pakrooh" userId="c66806a1-324d-42e8-83af-87f490d8d065" providerId="ADAL" clId="{52F1348A-81D4-4FD4-B5DF-1933ADFC9756}" dt="2021-12-07T23:13:36.033" v="72"/>
          <ac:spMkLst>
            <pc:docMk/>
            <pc:sldMk cId="2450442299" sldId="260"/>
            <ac:spMk id="89" creationId="{50562EEF-FEDD-4CD2-8E0A-E18EACAC5499}"/>
          </ac:spMkLst>
        </pc:spChg>
        <pc:spChg chg="mod">
          <ac:chgData name="Pooria Pakrooh" userId="c66806a1-324d-42e8-83af-87f490d8d065" providerId="ADAL" clId="{52F1348A-81D4-4FD4-B5DF-1933ADFC9756}" dt="2021-12-07T23:13:36.033" v="72"/>
          <ac:spMkLst>
            <pc:docMk/>
            <pc:sldMk cId="2450442299" sldId="260"/>
            <ac:spMk id="90" creationId="{D1B840AE-9EAA-4DC4-949D-82896D6E491D}"/>
          </ac:spMkLst>
        </pc:spChg>
        <pc:spChg chg="mod">
          <ac:chgData name="Pooria Pakrooh" userId="c66806a1-324d-42e8-83af-87f490d8d065" providerId="ADAL" clId="{52F1348A-81D4-4FD4-B5DF-1933ADFC9756}" dt="2021-12-07T23:13:36.033" v="72"/>
          <ac:spMkLst>
            <pc:docMk/>
            <pc:sldMk cId="2450442299" sldId="260"/>
            <ac:spMk id="91" creationId="{C2EE90AB-2FBC-4086-A22B-582C6242D579}"/>
          </ac:spMkLst>
        </pc:spChg>
        <pc:spChg chg="mod">
          <ac:chgData name="Pooria Pakrooh" userId="c66806a1-324d-42e8-83af-87f490d8d065" providerId="ADAL" clId="{52F1348A-81D4-4FD4-B5DF-1933ADFC9756}" dt="2021-12-07T23:13:36.033" v="72"/>
          <ac:spMkLst>
            <pc:docMk/>
            <pc:sldMk cId="2450442299" sldId="260"/>
            <ac:spMk id="92" creationId="{FA000D19-17CA-46C4-8E93-97295BA9FB30}"/>
          </ac:spMkLst>
        </pc:spChg>
        <pc:spChg chg="mod">
          <ac:chgData name="Pooria Pakrooh" userId="c66806a1-324d-42e8-83af-87f490d8d065" providerId="ADAL" clId="{52F1348A-81D4-4FD4-B5DF-1933ADFC9756}" dt="2021-12-07T23:13:36.033" v="72"/>
          <ac:spMkLst>
            <pc:docMk/>
            <pc:sldMk cId="2450442299" sldId="260"/>
            <ac:spMk id="93" creationId="{C07DC861-A2F8-434A-ACB8-4853BD0B4AC2}"/>
          </ac:spMkLst>
        </pc:spChg>
        <pc:spChg chg="mod">
          <ac:chgData name="Pooria Pakrooh" userId="c66806a1-324d-42e8-83af-87f490d8d065" providerId="ADAL" clId="{52F1348A-81D4-4FD4-B5DF-1933ADFC9756}" dt="2021-12-07T23:13:36.033" v="72"/>
          <ac:spMkLst>
            <pc:docMk/>
            <pc:sldMk cId="2450442299" sldId="260"/>
            <ac:spMk id="94" creationId="{18DCECF5-D8F4-4535-8801-1A7209FF87EF}"/>
          </ac:spMkLst>
        </pc:spChg>
        <pc:spChg chg="mod">
          <ac:chgData name="Pooria Pakrooh" userId="c66806a1-324d-42e8-83af-87f490d8d065" providerId="ADAL" clId="{52F1348A-81D4-4FD4-B5DF-1933ADFC9756}" dt="2021-12-07T23:13:36.033" v="72"/>
          <ac:spMkLst>
            <pc:docMk/>
            <pc:sldMk cId="2450442299" sldId="260"/>
            <ac:spMk id="95" creationId="{7E19E227-60A7-4E39-B465-F4A67E45565E}"/>
          </ac:spMkLst>
        </pc:spChg>
        <pc:spChg chg="mod">
          <ac:chgData name="Pooria Pakrooh" userId="c66806a1-324d-42e8-83af-87f490d8d065" providerId="ADAL" clId="{52F1348A-81D4-4FD4-B5DF-1933ADFC9756}" dt="2021-12-07T23:13:36.033" v="72"/>
          <ac:spMkLst>
            <pc:docMk/>
            <pc:sldMk cId="2450442299" sldId="260"/>
            <ac:spMk id="96" creationId="{033DF2EA-6F5D-4140-AF06-61C7921216C6}"/>
          </ac:spMkLst>
        </pc:spChg>
        <pc:spChg chg="mod">
          <ac:chgData name="Pooria Pakrooh" userId="c66806a1-324d-42e8-83af-87f490d8d065" providerId="ADAL" clId="{52F1348A-81D4-4FD4-B5DF-1933ADFC9756}" dt="2021-12-07T23:13:36.033" v="72"/>
          <ac:spMkLst>
            <pc:docMk/>
            <pc:sldMk cId="2450442299" sldId="260"/>
            <ac:spMk id="97" creationId="{C05DC9B6-6B78-4766-A455-C7117A986040}"/>
          </ac:spMkLst>
        </pc:spChg>
        <pc:spChg chg="mod">
          <ac:chgData name="Pooria Pakrooh" userId="c66806a1-324d-42e8-83af-87f490d8d065" providerId="ADAL" clId="{52F1348A-81D4-4FD4-B5DF-1933ADFC9756}" dt="2021-12-07T23:13:36.033" v="72"/>
          <ac:spMkLst>
            <pc:docMk/>
            <pc:sldMk cId="2450442299" sldId="260"/>
            <ac:spMk id="98" creationId="{6A8D2387-0F2F-47B2-A03E-19136EF1A5FC}"/>
          </ac:spMkLst>
        </pc:spChg>
        <pc:spChg chg="mod">
          <ac:chgData name="Pooria Pakrooh" userId="c66806a1-324d-42e8-83af-87f490d8d065" providerId="ADAL" clId="{52F1348A-81D4-4FD4-B5DF-1933ADFC9756}" dt="2021-12-07T23:13:36.033" v="72"/>
          <ac:spMkLst>
            <pc:docMk/>
            <pc:sldMk cId="2450442299" sldId="260"/>
            <ac:spMk id="99" creationId="{EC3CD81F-B941-489F-9147-DC54B894ECCD}"/>
          </ac:spMkLst>
        </pc:spChg>
        <pc:spChg chg="mod">
          <ac:chgData name="Pooria Pakrooh" userId="c66806a1-324d-42e8-83af-87f490d8d065" providerId="ADAL" clId="{52F1348A-81D4-4FD4-B5DF-1933ADFC9756}" dt="2021-12-07T23:13:36.033" v="72"/>
          <ac:spMkLst>
            <pc:docMk/>
            <pc:sldMk cId="2450442299" sldId="260"/>
            <ac:spMk id="107" creationId="{A8AB0DCD-381A-440D-A737-6719FEFD026E}"/>
          </ac:spMkLst>
        </pc:spChg>
        <pc:spChg chg="mod">
          <ac:chgData name="Pooria Pakrooh" userId="c66806a1-324d-42e8-83af-87f490d8d065" providerId="ADAL" clId="{52F1348A-81D4-4FD4-B5DF-1933ADFC9756}" dt="2021-12-07T23:13:36.033" v="72"/>
          <ac:spMkLst>
            <pc:docMk/>
            <pc:sldMk cId="2450442299" sldId="260"/>
            <ac:spMk id="108" creationId="{CC11D044-ADE2-4AAC-B07C-2A7AC50F79CD}"/>
          </ac:spMkLst>
        </pc:spChg>
        <pc:spChg chg="mod">
          <ac:chgData name="Pooria Pakrooh" userId="c66806a1-324d-42e8-83af-87f490d8d065" providerId="ADAL" clId="{52F1348A-81D4-4FD4-B5DF-1933ADFC9756}" dt="2021-12-07T23:13:36.033" v="72"/>
          <ac:spMkLst>
            <pc:docMk/>
            <pc:sldMk cId="2450442299" sldId="260"/>
            <ac:spMk id="112" creationId="{4FA8D796-50A9-4F7C-964D-092A7DACC4F2}"/>
          </ac:spMkLst>
        </pc:spChg>
        <pc:spChg chg="mod">
          <ac:chgData name="Pooria Pakrooh" userId="c66806a1-324d-42e8-83af-87f490d8d065" providerId="ADAL" clId="{52F1348A-81D4-4FD4-B5DF-1933ADFC9756}" dt="2021-12-07T23:13:36.033" v="72"/>
          <ac:spMkLst>
            <pc:docMk/>
            <pc:sldMk cId="2450442299" sldId="260"/>
            <ac:spMk id="113" creationId="{9D05CF50-5BF7-4C8D-93F7-D6E86A13738C}"/>
          </ac:spMkLst>
        </pc:spChg>
        <pc:spChg chg="mod">
          <ac:chgData name="Pooria Pakrooh" userId="c66806a1-324d-42e8-83af-87f490d8d065" providerId="ADAL" clId="{52F1348A-81D4-4FD4-B5DF-1933ADFC9756}" dt="2021-12-07T23:13:36.033" v="72"/>
          <ac:spMkLst>
            <pc:docMk/>
            <pc:sldMk cId="2450442299" sldId="260"/>
            <ac:spMk id="114" creationId="{EBF0FC4A-E464-47D4-AD9E-41B0607DE343}"/>
          </ac:spMkLst>
        </pc:spChg>
        <pc:spChg chg="mod">
          <ac:chgData name="Pooria Pakrooh" userId="c66806a1-324d-42e8-83af-87f490d8d065" providerId="ADAL" clId="{52F1348A-81D4-4FD4-B5DF-1933ADFC9756}" dt="2021-12-07T23:13:36.033" v="72"/>
          <ac:spMkLst>
            <pc:docMk/>
            <pc:sldMk cId="2450442299" sldId="260"/>
            <ac:spMk id="115" creationId="{4B0C7BB2-CDC7-4995-ABC1-ACEA4A9A0BE1}"/>
          </ac:spMkLst>
        </pc:spChg>
        <pc:spChg chg="mod">
          <ac:chgData name="Pooria Pakrooh" userId="c66806a1-324d-42e8-83af-87f490d8d065" providerId="ADAL" clId="{52F1348A-81D4-4FD4-B5DF-1933ADFC9756}" dt="2021-12-07T23:13:36.033" v="72"/>
          <ac:spMkLst>
            <pc:docMk/>
            <pc:sldMk cId="2450442299" sldId="260"/>
            <ac:spMk id="116" creationId="{EDAB4F56-7D02-4D5E-8C9A-A84C3B3610E4}"/>
          </ac:spMkLst>
        </pc:spChg>
        <pc:spChg chg="mod">
          <ac:chgData name="Pooria Pakrooh" userId="c66806a1-324d-42e8-83af-87f490d8d065" providerId="ADAL" clId="{52F1348A-81D4-4FD4-B5DF-1933ADFC9756}" dt="2021-12-07T23:13:36.033" v="72"/>
          <ac:spMkLst>
            <pc:docMk/>
            <pc:sldMk cId="2450442299" sldId="260"/>
            <ac:spMk id="117" creationId="{36327E4A-5E25-4394-87E5-6286015C9EEC}"/>
          </ac:spMkLst>
        </pc:spChg>
        <pc:spChg chg="mod">
          <ac:chgData name="Pooria Pakrooh" userId="c66806a1-324d-42e8-83af-87f490d8d065" providerId="ADAL" clId="{52F1348A-81D4-4FD4-B5DF-1933ADFC9756}" dt="2021-12-07T23:13:36.033" v="72"/>
          <ac:spMkLst>
            <pc:docMk/>
            <pc:sldMk cId="2450442299" sldId="260"/>
            <ac:spMk id="118" creationId="{8A9C299F-C623-4803-A318-6332CE1D406D}"/>
          </ac:spMkLst>
        </pc:spChg>
        <pc:spChg chg="mod">
          <ac:chgData name="Pooria Pakrooh" userId="c66806a1-324d-42e8-83af-87f490d8d065" providerId="ADAL" clId="{52F1348A-81D4-4FD4-B5DF-1933ADFC9756}" dt="2021-12-07T23:13:36.033" v="72"/>
          <ac:spMkLst>
            <pc:docMk/>
            <pc:sldMk cId="2450442299" sldId="260"/>
            <ac:spMk id="119" creationId="{1211997A-7C65-4861-B2C9-655CC4490129}"/>
          </ac:spMkLst>
        </pc:spChg>
        <pc:spChg chg="mod">
          <ac:chgData name="Pooria Pakrooh" userId="c66806a1-324d-42e8-83af-87f490d8d065" providerId="ADAL" clId="{52F1348A-81D4-4FD4-B5DF-1933ADFC9756}" dt="2021-12-07T23:13:36.033" v="72"/>
          <ac:spMkLst>
            <pc:docMk/>
            <pc:sldMk cId="2450442299" sldId="260"/>
            <ac:spMk id="120" creationId="{6D5396F1-FE51-4A4C-9C03-B1F01DD3EF84}"/>
          </ac:spMkLst>
        </pc:spChg>
        <pc:spChg chg="mod">
          <ac:chgData name="Pooria Pakrooh" userId="c66806a1-324d-42e8-83af-87f490d8d065" providerId="ADAL" clId="{52F1348A-81D4-4FD4-B5DF-1933ADFC9756}" dt="2021-12-07T23:13:36.033" v="72"/>
          <ac:spMkLst>
            <pc:docMk/>
            <pc:sldMk cId="2450442299" sldId="260"/>
            <ac:spMk id="121" creationId="{AA68874C-6D40-464D-A8A1-EE7D6465175E}"/>
          </ac:spMkLst>
        </pc:spChg>
        <pc:spChg chg="mod">
          <ac:chgData name="Pooria Pakrooh" userId="c66806a1-324d-42e8-83af-87f490d8d065" providerId="ADAL" clId="{52F1348A-81D4-4FD4-B5DF-1933ADFC9756}" dt="2021-12-07T23:13:36.033" v="72"/>
          <ac:spMkLst>
            <pc:docMk/>
            <pc:sldMk cId="2450442299" sldId="260"/>
            <ac:spMk id="122" creationId="{632FCB9F-2262-422F-91B4-73B75E3CCFC3}"/>
          </ac:spMkLst>
        </pc:spChg>
        <pc:spChg chg="mod">
          <ac:chgData name="Pooria Pakrooh" userId="c66806a1-324d-42e8-83af-87f490d8d065" providerId="ADAL" clId="{52F1348A-81D4-4FD4-B5DF-1933ADFC9756}" dt="2021-12-07T23:13:36.033" v="72"/>
          <ac:spMkLst>
            <pc:docMk/>
            <pc:sldMk cId="2450442299" sldId="260"/>
            <ac:spMk id="123" creationId="{0F83B294-05B7-4136-8103-16892AEB3062}"/>
          </ac:spMkLst>
        </pc:spChg>
        <pc:spChg chg="mod">
          <ac:chgData name="Pooria Pakrooh" userId="c66806a1-324d-42e8-83af-87f490d8d065" providerId="ADAL" clId="{52F1348A-81D4-4FD4-B5DF-1933ADFC9756}" dt="2021-12-07T23:13:36.033" v="72"/>
          <ac:spMkLst>
            <pc:docMk/>
            <pc:sldMk cId="2450442299" sldId="260"/>
            <ac:spMk id="124" creationId="{95C3645F-F771-4355-978F-61567E41BF22}"/>
          </ac:spMkLst>
        </pc:spChg>
        <pc:spChg chg="mod">
          <ac:chgData name="Pooria Pakrooh" userId="c66806a1-324d-42e8-83af-87f490d8d065" providerId="ADAL" clId="{52F1348A-81D4-4FD4-B5DF-1933ADFC9756}" dt="2021-12-07T23:13:36.033" v="72"/>
          <ac:spMkLst>
            <pc:docMk/>
            <pc:sldMk cId="2450442299" sldId="260"/>
            <ac:spMk id="125" creationId="{25A8AC05-B30D-437C-972D-B0172379BC65}"/>
          </ac:spMkLst>
        </pc:spChg>
        <pc:spChg chg="mod">
          <ac:chgData name="Pooria Pakrooh" userId="c66806a1-324d-42e8-83af-87f490d8d065" providerId="ADAL" clId="{52F1348A-81D4-4FD4-B5DF-1933ADFC9756}" dt="2021-12-07T23:13:36.033" v="72"/>
          <ac:spMkLst>
            <pc:docMk/>
            <pc:sldMk cId="2450442299" sldId="260"/>
            <ac:spMk id="126" creationId="{47F57642-0286-410E-B817-CDE3D2178E71}"/>
          </ac:spMkLst>
        </pc:spChg>
        <pc:spChg chg="mod">
          <ac:chgData name="Pooria Pakrooh" userId="c66806a1-324d-42e8-83af-87f490d8d065" providerId="ADAL" clId="{52F1348A-81D4-4FD4-B5DF-1933ADFC9756}" dt="2021-12-07T23:13:36.033" v="72"/>
          <ac:spMkLst>
            <pc:docMk/>
            <pc:sldMk cId="2450442299" sldId="260"/>
            <ac:spMk id="127" creationId="{F8B8956D-78E9-4763-80A1-9A403F2EFD18}"/>
          </ac:spMkLst>
        </pc:spChg>
        <pc:spChg chg="mod">
          <ac:chgData name="Pooria Pakrooh" userId="c66806a1-324d-42e8-83af-87f490d8d065" providerId="ADAL" clId="{52F1348A-81D4-4FD4-B5DF-1933ADFC9756}" dt="2021-12-07T23:13:36.033" v="72"/>
          <ac:spMkLst>
            <pc:docMk/>
            <pc:sldMk cId="2450442299" sldId="260"/>
            <ac:spMk id="128" creationId="{51EC47C5-13C9-4676-9B0D-6AD07A8909D7}"/>
          </ac:spMkLst>
        </pc:spChg>
        <pc:spChg chg="mod">
          <ac:chgData name="Pooria Pakrooh" userId="c66806a1-324d-42e8-83af-87f490d8d065" providerId="ADAL" clId="{52F1348A-81D4-4FD4-B5DF-1933ADFC9756}" dt="2021-12-08T05:34:02.541" v="888" actId="20577"/>
          <ac:spMkLst>
            <pc:docMk/>
            <pc:sldMk cId="2450442299" sldId="260"/>
            <ac:spMk id="132" creationId="{9EBEE052-1E85-4589-9E04-148683949DFE}"/>
          </ac:spMkLst>
        </pc:spChg>
        <pc:grpChg chg="add mod">
          <ac:chgData name="Pooria Pakrooh" userId="c66806a1-324d-42e8-83af-87f490d8d065" providerId="ADAL" clId="{52F1348A-81D4-4FD4-B5DF-1933ADFC9756}" dt="2021-12-08T02:27:14.991" v="483" actId="1076"/>
          <ac:grpSpMkLst>
            <pc:docMk/>
            <pc:sldMk cId="2450442299" sldId="260"/>
            <ac:grpSpMk id="9" creationId="{6D747445-58CB-4554-B05A-69C1C7A22A51}"/>
          </ac:grpSpMkLst>
        </pc:grpChg>
        <pc:grpChg chg="mod">
          <ac:chgData name="Pooria Pakrooh" userId="c66806a1-324d-42e8-83af-87f490d8d065" providerId="ADAL" clId="{52F1348A-81D4-4FD4-B5DF-1933ADFC9756}" dt="2021-12-07T23:12:54.461" v="70"/>
          <ac:grpSpMkLst>
            <pc:docMk/>
            <pc:sldMk cId="2450442299" sldId="260"/>
            <ac:grpSpMk id="10" creationId="{F88B521A-A818-44DA-9550-FFF83A75E1B7}"/>
          </ac:grpSpMkLst>
        </pc:grpChg>
        <pc:grpChg chg="mod">
          <ac:chgData name="Pooria Pakrooh" userId="c66806a1-324d-42e8-83af-87f490d8d065" providerId="ADAL" clId="{52F1348A-81D4-4FD4-B5DF-1933ADFC9756}" dt="2021-12-07T23:12:54.461" v="70"/>
          <ac:grpSpMkLst>
            <pc:docMk/>
            <pc:sldMk cId="2450442299" sldId="260"/>
            <ac:grpSpMk id="13" creationId="{7283A053-FAAB-4CDC-8DB3-EF1915912672}"/>
          </ac:grpSpMkLst>
        </pc:grpChg>
        <pc:grpChg chg="mod">
          <ac:chgData name="Pooria Pakrooh" userId="c66806a1-324d-42e8-83af-87f490d8d065" providerId="ADAL" clId="{52F1348A-81D4-4FD4-B5DF-1933ADFC9756}" dt="2021-12-07T23:12:54.461" v="70"/>
          <ac:grpSpMkLst>
            <pc:docMk/>
            <pc:sldMk cId="2450442299" sldId="260"/>
            <ac:grpSpMk id="15" creationId="{06EE6A71-1248-4B87-9980-204A348C1EDB}"/>
          </ac:grpSpMkLst>
        </pc:grpChg>
        <pc:grpChg chg="mod">
          <ac:chgData name="Pooria Pakrooh" userId="c66806a1-324d-42e8-83af-87f490d8d065" providerId="ADAL" clId="{52F1348A-81D4-4FD4-B5DF-1933ADFC9756}" dt="2021-12-07T23:12:54.461" v="70"/>
          <ac:grpSpMkLst>
            <pc:docMk/>
            <pc:sldMk cId="2450442299" sldId="260"/>
            <ac:grpSpMk id="16" creationId="{86D8A8CB-593F-4D84-9E0C-8252B239B78A}"/>
          </ac:grpSpMkLst>
        </pc:grpChg>
        <pc:grpChg chg="mod">
          <ac:chgData name="Pooria Pakrooh" userId="c66806a1-324d-42e8-83af-87f490d8d065" providerId="ADAL" clId="{52F1348A-81D4-4FD4-B5DF-1933ADFC9756}" dt="2021-12-07T23:12:54.461" v="70"/>
          <ac:grpSpMkLst>
            <pc:docMk/>
            <pc:sldMk cId="2450442299" sldId="260"/>
            <ac:grpSpMk id="17" creationId="{5EB7C52D-8583-423B-BC39-0D1AFF5AB6C6}"/>
          </ac:grpSpMkLst>
        </pc:grpChg>
        <pc:grpChg chg="mod">
          <ac:chgData name="Pooria Pakrooh" userId="c66806a1-324d-42e8-83af-87f490d8d065" providerId="ADAL" clId="{52F1348A-81D4-4FD4-B5DF-1933ADFC9756}" dt="2021-12-07T23:12:54.461" v="70"/>
          <ac:grpSpMkLst>
            <pc:docMk/>
            <pc:sldMk cId="2450442299" sldId="260"/>
            <ac:grpSpMk id="20" creationId="{7C365B02-04CA-484A-887F-3AFF88117D2F}"/>
          </ac:grpSpMkLst>
        </pc:grpChg>
        <pc:grpChg chg="mod">
          <ac:chgData name="Pooria Pakrooh" userId="c66806a1-324d-42e8-83af-87f490d8d065" providerId="ADAL" clId="{52F1348A-81D4-4FD4-B5DF-1933ADFC9756}" dt="2021-12-07T23:12:54.461" v="70"/>
          <ac:grpSpMkLst>
            <pc:docMk/>
            <pc:sldMk cId="2450442299" sldId="260"/>
            <ac:grpSpMk id="21" creationId="{FDE664B4-AF61-433D-B98C-E9C090723171}"/>
          </ac:grpSpMkLst>
        </pc:grpChg>
        <pc:grpChg chg="mod">
          <ac:chgData name="Pooria Pakrooh" userId="c66806a1-324d-42e8-83af-87f490d8d065" providerId="ADAL" clId="{52F1348A-81D4-4FD4-B5DF-1933ADFC9756}" dt="2021-12-07T23:12:54.461" v="70"/>
          <ac:grpSpMkLst>
            <pc:docMk/>
            <pc:sldMk cId="2450442299" sldId="260"/>
            <ac:grpSpMk id="22" creationId="{EB38538B-9D5A-4D3B-B234-DEDC6DFE795B}"/>
          </ac:grpSpMkLst>
        </pc:grpChg>
        <pc:grpChg chg="add del mod">
          <ac:chgData name="Pooria Pakrooh" userId="c66806a1-324d-42e8-83af-87f490d8d065" providerId="ADAL" clId="{52F1348A-81D4-4FD4-B5DF-1933ADFC9756}" dt="2021-12-08T02:27:12.264" v="482" actId="478"/>
          <ac:grpSpMkLst>
            <pc:docMk/>
            <pc:sldMk cId="2450442299" sldId="260"/>
            <ac:grpSpMk id="40" creationId="{80516456-98CA-4D69-A4D9-A0A43EA916E1}"/>
          </ac:grpSpMkLst>
        </pc:grpChg>
        <pc:grpChg chg="mod">
          <ac:chgData name="Pooria Pakrooh" userId="c66806a1-324d-42e8-83af-87f490d8d065" providerId="ADAL" clId="{52F1348A-81D4-4FD4-B5DF-1933ADFC9756}" dt="2021-12-08T02:24:09.165" v="449" actId="20578"/>
          <ac:grpSpMkLst>
            <pc:docMk/>
            <pc:sldMk cId="2450442299" sldId="260"/>
            <ac:grpSpMk id="41" creationId="{E8A4EFD0-ADC4-4CE0-93B0-09773D70896E}"/>
          </ac:grpSpMkLst>
        </pc:grpChg>
        <pc:grpChg chg="mod">
          <ac:chgData name="Pooria Pakrooh" userId="c66806a1-324d-42e8-83af-87f490d8d065" providerId="ADAL" clId="{52F1348A-81D4-4FD4-B5DF-1933ADFC9756}" dt="2021-12-08T02:24:09.165" v="449" actId="20578"/>
          <ac:grpSpMkLst>
            <pc:docMk/>
            <pc:sldMk cId="2450442299" sldId="260"/>
            <ac:grpSpMk id="44" creationId="{74F84A4F-926F-4272-AD93-26F9D4F3F42D}"/>
          </ac:grpSpMkLst>
        </pc:grpChg>
        <pc:grpChg chg="mod">
          <ac:chgData name="Pooria Pakrooh" userId="c66806a1-324d-42e8-83af-87f490d8d065" providerId="ADAL" clId="{52F1348A-81D4-4FD4-B5DF-1933ADFC9756}" dt="2021-12-08T02:24:09.165" v="449" actId="20578"/>
          <ac:grpSpMkLst>
            <pc:docMk/>
            <pc:sldMk cId="2450442299" sldId="260"/>
            <ac:grpSpMk id="45" creationId="{36756514-C590-4F1A-8BD7-C6381BD3513F}"/>
          </ac:grpSpMkLst>
        </pc:grpChg>
        <pc:grpChg chg="mod">
          <ac:chgData name="Pooria Pakrooh" userId="c66806a1-324d-42e8-83af-87f490d8d065" providerId="ADAL" clId="{52F1348A-81D4-4FD4-B5DF-1933ADFC9756}" dt="2021-12-08T02:24:09.165" v="449" actId="20578"/>
          <ac:grpSpMkLst>
            <pc:docMk/>
            <pc:sldMk cId="2450442299" sldId="260"/>
            <ac:grpSpMk id="46" creationId="{88268A0B-71CD-4A91-BE0C-D436F4C7B3E6}"/>
          </ac:grpSpMkLst>
        </pc:grpChg>
        <pc:grpChg chg="mod">
          <ac:chgData name="Pooria Pakrooh" userId="c66806a1-324d-42e8-83af-87f490d8d065" providerId="ADAL" clId="{52F1348A-81D4-4FD4-B5DF-1933ADFC9756}" dt="2021-12-08T02:24:09.165" v="449" actId="20578"/>
          <ac:grpSpMkLst>
            <pc:docMk/>
            <pc:sldMk cId="2450442299" sldId="260"/>
            <ac:grpSpMk id="49" creationId="{AD092961-48A1-4E34-83F3-62F46C559EBC}"/>
          </ac:grpSpMkLst>
        </pc:grpChg>
        <pc:grpChg chg="mod">
          <ac:chgData name="Pooria Pakrooh" userId="c66806a1-324d-42e8-83af-87f490d8d065" providerId="ADAL" clId="{52F1348A-81D4-4FD4-B5DF-1933ADFC9756}" dt="2021-12-08T02:24:09.165" v="449" actId="20578"/>
          <ac:grpSpMkLst>
            <pc:docMk/>
            <pc:sldMk cId="2450442299" sldId="260"/>
            <ac:grpSpMk id="50" creationId="{58DD3810-3C6C-4EDD-9C63-5D5D47DEE2E1}"/>
          </ac:grpSpMkLst>
        </pc:grpChg>
        <pc:grpChg chg="mod">
          <ac:chgData name="Pooria Pakrooh" userId="c66806a1-324d-42e8-83af-87f490d8d065" providerId="ADAL" clId="{52F1348A-81D4-4FD4-B5DF-1933ADFC9756}" dt="2021-12-08T02:24:09.165" v="449" actId="20578"/>
          <ac:grpSpMkLst>
            <pc:docMk/>
            <pc:sldMk cId="2450442299" sldId="260"/>
            <ac:grpSpMk id="51" creationId="{17C57852-019A-498D-9A80-38180316A47A}"/>
          </ac:grpSpMkLst>
        </pc:grpChg>
        <pc:grpChg chg="add del mod">
          <ac:chgData name="Pooria Pakrooh" userId="c66806a1-324d-42e8-83af-87f490d8d065" providerId="ADAL" clId="{52F1348A-81D4-4FD4-B5DF-1933ADFC9756}" dt="2021-12-07T23:13:37.212" v="73"/>
          <ac:grpSpMkLst>
            <pc:docMk/>
            <pc:sldMk cId="2450442299" sldId="260"/>
            <ac:grpSpMk id="69" creationId="{49A61F67-AC65-4D78-955F-4A9551DDCCC4}"/>
          </ac:grpSpMkLst>
        </pc:grpChg>
        <pc:grpChg chg="mod">
          <ac:chgData name="Pooria Pakrooh" userId="c66806a1-324d-42e8-83af-87f490d8d065" providerId="ADAL" clId="{52F1348A-81D4-4FD4-B5DF-1933ADFC9756}" dt="2021-12-07T23:13:36.033" v="72"/>
          <ac:grpSpMkLst>
            <pc:docMk/>
            <pc:sldMk cId="2450442299" sldId="260"/>
            <ac:grpSpMk id="70" creationId="{63C3F46B-7B16-4202-BB2B-5DE104CBCB54}"/>
          </ac:grpSpMkLst>
        </pc:grpChg>
        <pc:grpChg chg="mod">
          <ac:chgData name="Pooria Pakrooh" userId="c66806a1-324d-42e8-83af-87f490d8d065" providerId="ADAL" clId="{52F1348A-81D4-4FD4-B5DF-1933ADFC9756}" dt="2021-12-07T23:13:36.033" v="72"/>
          <ac:grpSpMkLst>
            <pc:docMk/>
            <pc:sldMk cId="2450442299" sldId="260"/>
            <ac:grpSpMk id="73" creationId="{A6E3FD5E-DF98-4321-98E4-57D65E9D7F97}"/>
          </ac:grpSpMkLst>
        </pc:grpChg>
        <pc:grpChg chg="mod">
          <ac:chgData name="Pooria Pakrooh" userId="c66806a1-324d-42e8-83af-87f490d8d065" providerId="ADAL" clId="{52F1348A-81D4-4FD4-B5DF-1933ADFC9756}" dt="2021-12-07T23:13:36.033" v="72"/>
          <ac:grpSpMkLst>
            <pc:docMk/>
            <pc:sldMk cId="2450442299" sldId="260"/>
            <ac:grpSpMk id="75" creationId="{628CD9B6-AF53-49F5-B920-E73F7D1C983A}"/>
          </ac:grpSpMkLst>
        </pc:grpChg>
        <pc:grpChg chg="mod">
          <ac:chgData name="Pooria Pakrooh" userId="c66806a1-324d-42e8-83af-87f490d8d065" providerId="ADAL" clId="{52F1348A-81D4-4FD4-B5DF-1933ADFC9756}" dt="2021-12-07T23:13:36.033" v="72"/>
          <ac:grpSpMkLst>
            <pc:docMk/>
            <pc:sldMk cId="2450442299" sldId="260"/>
            <ac:grpSpMk id="76" creationId="{9C4C0179-3446-45D6-A5BE-980EF18DC610}"/>
          </ac:grpSpMkLst>
        </pc:grpChg>
        <pc:grpChg chg="mod">
          <ac:chgData name="Pooria Pakrooh" userId="c66806a1-324d-42e8-83af-87f490d8d065" providerId="ADAL" clId="{52F1348A-81D4-4FD4-B5DF-1933ADFC9756}" dt="2021-12-07T23:13:36.033" v="72"/>
          <ac:grpSpMkLst>
            <pc:docMk/>
            <pc:sldMk cId="2450442299" sldId="260"/>
            <ac:grpSpMk id="77" creationId="{B5AAD494-6495-4FD2-9CAA-5DDBEC932A61}"/>
          </ac:grpSpMkLst>
        </pc:grpChg>
        <pc:grpChg chg="mod">
          <ac:chgData name="Pooria Pakrooh" userId="c66806a1-324d-42e8-83af-87f490d8d065" providerId="ADAL" clId="{52F1348A-81D4-4FD4-B5DF-1933ADFC9756}" dt="2021-12-07T23:13:36.033" v="72"/>
          <ac:grpSpMkLst>
            <pc:docMk/>
            <pc:sldMk cId="2450442299" sldId="260"/>
            <ac:grpSpMk id="80" creationId="{FE85390D-50B3-4039-AA55-5E99A37934FC}"/>
          </ac:grpSpMkLst>
        </pc:grpChg>
        <pc:grpChg chg="mod">
          <ac:chgData name="Pooria Pakrooh" userId="c66806a1-324d-42e8-83af-87f490d8d065" providerId="ADAL" clId="{52F1348A-81D4-4FD4-B5DF-1933ADFC9756}" dt="2021-12-07T23:13:36.033" v="72"/>
          <ac:grpSpMkLst>
            <pc:docMk/>
            <pc:sldMk cId="2450442299" sldId="260"/>
            <ac:grpSpMk id="81" creationId="{2934CE3D-57FA-4F21-8A13-622C7AB7A7F4}"/>
          </ac:grpSpMkLst>
        </pc:grpChg>
        <pc:grpChg chg="mod">
          <ac:chgData name="Pooria Pakrooh" userId="c66806a1-324d-42e8-83af-87f490d8d065" providerId="ADAL" clId="{52F1348A-81D4-4FD4-B5DF-1933ADFC9756}" dt="2021-12-07T23:13:36.033" v="72"/>
          <ac:grpSpMkLst>
            <pc:docMk/>
            <pc:sldMk cId="2450442299" sldId="260"/>
            <ac:grpSpMk id="82" creationId="{DFB60E2C-E450-4824-93E7-629E647486D5}"/>
          </ac:grpSpMkLst>
        </pc:grpChg>
        <pc:grpChg chg="add del mod">
          <ac:chgData name="Pooria Pakrooh" userId="c66806a1-324d-42e8-83af-87f490d8d065" providerId="ADAL" clId="{52F1348A-81D4-4FD4-B5DF-1933ADFC9756}" dt="2021-12-07T23:13:37.212" v="73"/>
          <ac:grpSpMkLst>
            <pc:docMk/>
            <pc:sldMk cId="2450442299" sldId="260"/>
            <ac:grpSpMk id="100" creationId="{111236D2-77C4-4DC4-973C-DF0D5C63A611}"/>
          </ac:grpSpMkLst>
        </pc:grpChg>
        <pc:grpChg chg="mod">
          <ac:chgData name="Pooria Pakrooh" userId="c66806a1-324d-42e8-83af-87f490d8d065" providerId="ADAL" clId="{52F1348A-81D4-4FD4-B5DF-1933ADFC9756}" dt="2021-12-07T23:13:36.033" v="72"/>
          <ac:grpSpMkLst>
            <pc:docMk/>
            <pc:sldMk cId="2450442299" sldId="260"/>
            <ac:grpSpMk id="101" creationId="{9665866C-43E4-4717-AA60-B1FF80A3FFE0}"/>
          </ac:grpSpMkLst>
        </pc:grpChg>
        <pc:grpChg chg="mod">
          <ac:chgData name="Pooria Pakrooh" userId="c66806a1-324d-42e8-83af-87f490d8d065" providerId="ADAL" clId="{52F1348A-81D4-4FD4-B5DF-1933ADFC9756}" dt="2021-12-07T23:13:36.033" v="72"/>
          <ac:grpSpMkLst>
            <pc:docMk/>
            <pc:sldMk cId="2450442299" sldId="260"/>
            <ac:grpSpMk id="104" creationId="{D347CA83-92E1-4D16-A314-03DFD161DC1A}"/>
          </ac:grpSpMkLst>
        </pc:grpChg>
        <pc:grpChg chg="mod">
          <ac:chgData name="Pooria Pakrooh" userId="c66806a1-324d-42e8-83af-87f490d8d065" providerId="ADAL" clId="{52F1348A-81D4-4FD4-B5DF-1933ADFC9756}" dt="2021-12-07T23:13:36.033" v="72"/>
          <ac:grpSpMkLst>
            <pc:docMk/>
            <pc:sldMk cId="2450442299" sldId="260"/>
            <ac:grpSpMk id="105" creationId="{D22E878B-7A05-47A4-A64F-50A744A0290C}"/>
          </ac:grpSpMkLst>
        </pc:grpChg>
        <pc:grpChg chg="mod">
          <ac:chgData name="Pooria Pakrooh" userId="c66806a1-324d-42e8-83af-87f490d8d065" providerId="ADAL" clId="{52F1348A-81D4-4FD4-B5DF-1933ADFC9756}" dt="2021-12-07T23:13:36.033" v="72"/>
          <ac:grpSpMkLst>
            <pc:docMk/>
            <pc:sldMk cId="2450442299" sldId="260"/>
            <ac:grpSpMk id="106" creationId="{C3B89AF3-04AB-4D12-907C-1DAC9BF5EA34}"/>
          </ac:grpSpMkLst>
        </pc:grpChg>
        <pc:grpChg chg="mod">
          <ac:chgData name="Pooria Pakrooh" userId="c66806a1-324d-42e8-83af-87f490d8d065" providerId="ADAL" clId="{52F1348A-81D4-4FD4-B5DF-1933ADFC9756}" dt="2021-12-07T23:13:36.033" v="72"/>
          <ac:grpSpMkLst>
            <pc:docMk/>
            <pc:sldMk cId="2450442299" sldId="260"/>
            <ac:grpSpMk id="109" creationId="{6C21C5E2-D23A-4CBB-959B-C926C637A65A}"/>
          </ac:grpSpMkLst>
        </pc:grpChg>
        <pc:grpChg chg="mod">
          <ac:chgData name="Pooria Pakrooh" userId="c66806a1-324d-42e8-83af-87f490d8d065" providerId="ADAL" clId="{52F1348A-81D4-4FD4-B5DF-1933ADFC9756}" dt="2021-12-07T23:13:36.033" v="72"/>
          <ac:grpSpMkLst>
            <pc:docMk/>
            <pc:sldMk cId="2450442299" sldId="260"/>
            <ac:grpSpMk id="110" creationId="{FB663BEF-6900-419E-8A92-D1175AEBB5A5}"/>
          </ac:grpSpMkLst>
        </pc:grpChg>
        <pc:grpChg chg="mod">
          <ac:chgData name="Pooria Pakrooh" userId="c66806a1-324d-42e8-83af-87f490d8d065" providerId="ADAL" clId="{52F1348A-81D4-4FD4-B5DF-1933ADFC9756}" dt="2021-12-07T23:13:36.033" v="72"/>
          <ac:grpSpMkLst>
            <pc:docMk/>
            <pc:sldMk cId="2450442299" sldId="260"/>
            <ac:grpSpMk id="111" creationId="{0EC0E7B7-105B-4A82-89BF-DEB19F5B5B17}"/>
          </ac:grpSpMkLst>
        </pc:grpChg>
        <pc:grpChg chg="add mod">
          <ac:chgData name="Pooria Pakrooh" userId="c66806a1-324d-42e8-83af-87f490d8d065" providerId="ADAL" clId="{52F1348A-81D4-4FD4-B5DF-1933ADFC9756}" dt="2021-12-08T02:30:25.866" v="514" actId="1037"/>
          <ac:grpSpMkLst>
            <pc:docMk/>
            <pc:sldMk cId="2450442299" sldId="260"/>
            <ac:grpSpMk id="129" creationId="{52E91F66-AC66-480F-9761-E7443EA1AF77}"/>
          </ac:grpSpMkLst>
        </pc:grpChg>
        <pc:grpChg chg="mod">
          <ac:chgData name="Pooria Pakrooh" userId="c66806a1-324d-42e8-83af-87f490d8d065" providerId="ADAL" clId="{52F1348A-81D4-4FD4-B5DF-1933ADFC9756}" dt="2021-12-07T23:30:04.805" v="266"/>
          <ac:grpSpMkLst>
            <pc:docMk/>
            <pc:sldMk cId="2450442299" sldId="260"/>
            <ac:grpSpMk id="130" creationId="{B5629DE0-84E1-4129-890C-B5AA600B38D8}"/>
          </ac:grpSpMkLst>
        </pc:grpChg>
        <pc:cxnChg chg="mod">
          <ac:chgData name="Pooria Pakrooh" userId="c66806a1-324d-42e8-83af-87f490d8d065" providerId="ADAL" clId="{52F1348A-81D4-4FD4-B5DF-1933ADFC9756}" dt="2021-12-08T02:29:48.596" v="503" actId="1076"/>
          <ac:cxnSpMkLst>
            <pc:docMk/>
            <pc:sldMk cId="2450442299" sldId="260"/>
            <ac:cxnSpMk id="11" creationId="{E9C3AF5F-4BF8-4248-BF1A-2A3D767DAB87}"/>
          </ac:cxnSpMkLst>
        </pc:cxnChg>
        <pc:cxnChg chg="mod">
          <ac:chgData name="Pooria Pakrooh" userId="c66806a1-324d-42e8-83af-87f490d8d065" providerId="ADAL" clId="{52F1348A-81D4-4FD4-B5DF-1933ADFC9756}" dt="2021-12-08T02:29:56.699" v="505" actId="14100"/>
          <ac:cxnSpMkLst>
            <pc:docMk/>
            <pc:sldMk cId="2450442299" sldId="260"/>
            <ac:cxnSpMk id="12" creationId="{DCDEB69D-C2F7-4806-B32E-61BF4ADC08D0}"/>
          </ac:cxnSpMkLst>
        </pc:cxnChg>
        <pc:cxnChg chg="mod">
          <ac:chgData name="Pooria Pakrooh" userId="c66806a1-324d-42e8-83af-87f490d8d065" providerId="ADAL" clId="{52F1348A-81D4-4FD4-B5DF-1933ADFC9756}" dt="2021-12-08T02:27:44.152" v="491" actId="14100"/>
          <ac:cxnSpMkLst>
            <pc:docMk/>
            <pc:sldMk cId="2450442299" sldId="260"/>
            <ac:cxnSpMk id="14" creationId="{79ECCE23-3E4B-4F1A-820E-0AB468603929}"/>
          </ac:cxnSpMkLst>
        </pc:cxnChg>
        <pc:cxnChg chg="mod">
          <ac:chgData name="Pooria Pakrooh" userId="c66806a1-324d-42e8-83af-87f490d8d065" providerId="ADAL" clId="{52F1348A-81D4-4FD4-B5DF-1933ADFC9756}" dt="2021-12-08T02:27:12.264" v="482" actId="478"/>
          <ac:cxnSpMkLst>
            <pc:docMk/>
            <pc:sldMk cId="2450442299" sldId="260"/>
            <ac:cxnSpMk id="42" creationId="{C6A67F22-B0A0-429B-BA2D-671B498E237A}"/>
          </ac:cxnSpMkLst>
        </pc:cxnChg>
        <pc:cxnChg chg="mod">
          <ac:chgData name="Pooria Pakrooh" userId="c66806a1-324d-42e8-83af-87f490d8d065" providerId="ADAL" clId="{52F1348A-81D4-4FD4-B5DF-1933ADFC9756}" dt="2021-12-08T02:27:12.264" v="482" actId="478"/>
          <ac:cxnSpMkLst>
            <pc:docMk/>
            <pc:sldMk cId="2450442299" sldId="260"/>
            <ac:cxnSpMk id="43" creationId="{9C117378-F4F5-4B1A-A248-C86909C73204}"/>
          </ac:cxnSpMkLst>
        </pc:cxnChg>
        <pc:cxnChg chg="mod">
          <ac:chgData name="Pooria Pakrooh" userId="c66806a1-324d-42e8-83af-87f490d8d065" providerId="ADAL" clId="{52F1348A-81D4-4FD4-B5DF-1933ADFC9756}" dt="2021-12-07T23:13:36.033" v="72"/>
          <ac:cxnSpMkLst>
            <pc:docMk/>
            <pc:sldMk cId="2450442299" sldId="260"/>
            <ac:cxnSpMk id="71" creationId="{B7C26A81-582D-4826-A088-4A184850D3BE}"/>
          </ac:cxnSpMkLst>
        </pc:cxnChg>
        <pc:cxnChg chg="mod">
          <ac:chgData name="Pooria Pakrooh" userId="c66806a1-324d-42e8-83af-87f490d8d065" providerId="ADAL" clId="{52F1348A-81D4-4FD4-B5DF-1933ADFC9756}" dt="2021-12-07T23:13:36.033" v="72"/>
          <ac:cxnSpMkLst>
            <pc:docMk/>
            <pc:sldMk cId="2450442299" sldId="260"/>
            <ac:cxnSpMk id="72" creationId="{053C3555-CE43-404E-A3D9-0F52C3122980}"/>
          </ac:cxnSpMkLst>
        </pc:cxnChg>
        <pc:cxnChg chg="mod">
          <ac:chgData name="Pooria Pakrooh" userId="c66806a1-324d-42e8-83af-87f490d8d065" providerId="ADAL" clId="{52F1348A-81D4-4FD4-B5DF-1933ADFC9756}" dt="2021-12-07T23:13:36.033" v="72"/>
          <ac:cxnSpMkLst>
            <pc:docMk/>
            <pc:sldMk cId="2450442299" sldId="260"/>
            <ac:cxnSpMk id="74" creationId="{44783FB3-3757-403B-8755-7C1E6CB43212}"/>
          </ac:cxnSpMkLst>
        </pc:cxnChg>
        <pc:cxnChg chg="mod">
          <ac:chgData name="Pooria Pakrooh" userId="c66806a1-324d-42e8-83af-87f490d8d065" providerId="ADAL" clId="{52F1348A-81D4-4FD4-B5DF-1933ADFC9756}" dt="2021-12-07T23:13:36.033" v="72"/>
          <ac:cxnSpMkLst>
            <pc:docMk/>
            <pc:sldMk cId="2450442299" sldId="260"/>
            <ac:cxnSpMk id="102" creationId="{4214BD8B-5C75-488C-81A6-669C959FCD8E}"/>
          </ac:cxnSpMkLst>
        </pc:cxnChg>
        <pc:cxnChg chg="mod">
          <ac:chgData name="Pooria Pakrooh" userId="c66806a1-324d-42e8-83af-87f490d8d065" providerId="ADAL" clId="{52F1348A-81D4-4FD4-B5DF-1933ADFC9756}" dt="2021-12-07T23:13:36.033" v="72"/>
          <ac:cxnSpMkLst>
            <pc:docMk/>
            <pc:sldMk cId="2450442299" sldId="260"/>
            <ac:cxnSpMk id="103" creationId="{B4C26998-3E2A-44FD-83C6-E1EF6779825E}"/>
          </ac:cxnSpMkLst>
        </pc:cxnChg>
        <pc:cxnChg chg="mod">
          <ac:chgData name="Pooria Pakrooh" userId="c66806a1-324d-42e8-83af-87f490d8d065" providerId="ADAL" clId="{52F1348A-81D4-4FD4-B5DF-1933ADFC9756}" dt="2021-12-08T05:34:07.379" v="889" actId="1076"/>
          <ac:cxnSpMkLst>
            <pc:docMk/>
            <pc:sldMk cId="2450442299" sldId="260"/>
            <ac:cxnSpMk id="131" creationId="{4FCC5C78-FDDA-4E07-BD9C-3445813A5D0B}"/>
          </ac:cxnSpMkLst>
        </pc:cxnChg>
        <pc:cxnChg chg="mod">
          <ac:chgData name="Pooria Pakrooh" userId="c66806a1-324d-42e8-83af-87f490d8d065" providerId="ADAL" clId="{52F1348A-81D4-4FD4-B5DF-1933ADFC9756}" dt="2021-12-08T05:26:27.843" v="764" actId="1037"/>
          <ac:cxnSpMkLst>
            <pc:docMk/>
            <pc:sldMk cId="2450442299" sldId="260"/>
            <ac:cxnSpMk id="133" creationId="{F2193785-10D8-44D7-B21F-E460328CF994}"/>
          </ac:cxnSpMkLst>
        </pc:cxnChg>
      </pc:sldChg>
      <pc:sldChg chg="del">
        <pc:chgData name="Pooria Pakrooh" userId="c66806a1-324d-42e8-83af-87f490d8d065" providerId="ADAL" clId="{52F1348A-81D4-4FD4-B5DF-1933ADFC9756}" dt="2021-12-07T23:15:45.247" v="106" actId="47"/>
        <pc:sldMkLst>
          <pc:docMk/>
          <pc:sldMk cId="1200313888" sldId="261"/>
        </pc:sldMkLst>
      </pc:sldChg>
      <pc:sldChg chg="del">
        <pc:chgData name="Pooria Pakrooh" userId="c66806a1-324d-42e8-83af-87f490d8d065" providerId="ADAL" clId="{52F1348A-81D4-4FD4-B5DF-1933ADFC9756}" dt="2021-12-07T23:15:44.465" v="105" actId="47"/>
        <pc:sldMkLst>
          <pc:docMk/>
          <pc:sldMk cId="2050348170" sldId="262"/>
        </pc:sldMkLst>
      </pc:sldChg>
      <pc:sldChg chg="del">
        <pc:chgData name="Pooria Pakrooh" userId="c66806a1-324d-42e8-83af-87f490d8d065" providerId="ADAL" clId="{52F1348A-81D4-4FD4-B5DF-1933ADFC9756}" dt="2021-12-07T23:15:43.604" v="104" actId="47"/>
        <pc:sldMkLst>
          <pc:docMk/>
          <pc:sldMk cId="3017481543" sldId="263"/>
        </pc:sldMkLst>
      </pc:sldChg>
      <pc:sldChg chg="del">
        <pc:chgData name="Pooria Pakrooh" userId="c66806a1-324d-42e8-83af-87f490d8d065" providerId="ADAL" clId="{52F1348A-81D4-4FD4-B5DF-1933ADFC9756}" dt="2021-12-07T23:15:39.498" v="101" actId="47"/>
        <pc:sldMkLst>
          <pc:docMk/>
          <pc:sldMk cId="2212924588" sldId="264"/>
        </pc:sldMkLst>
      </pc:sldChg>
      <pc:sldChg chg="del">
        <pc:chgData name="Pooria Pakrooh" userId="c66806a1-324d-42e8-83af-87f490d8d065" providerId="ADAL" clId="{52F1348A-81D4-4FD4-B5DF-1933ADFC9756}" dt="2021-12-07T23:15:43.023" v="103" actId="47"/>
        <pc:sldMkLst>
          <pc:docMk/>
          <pc:sldMk cId="3916771493" sldId="265"/>
        </pc:sldMkLst>
      </pc:sldChg>
      <pc:sldChg chg="del">
        <pc:chgData name="Pooria Pakrooh" userId="c66806a1-324d-42e8-83af-87f490d8d065" providerId="ADAL" clId="{52F1348A-81D4-4FD4-B5DF-1933ADFC9756}" dt="2021-12-07T23:15:41.938" v="102" actId="47"/>
        <pc:sldMkLst>
          <pc:docMk/>
          <pc:sldMk cId="3014532768" sldId="266"/>
        </pc:sldMkLst>
      </pc:sldChg>
      <pc:sldChg chg="delSp modSp add mod">
        <pc:chgData name="Pooria Pakrooh" userId="c66806a1-324d-42e8-83af-87f490d8d065" providerId="ADAL" clId="{52F1348A-81D4-4FD4-B5DF-1933ADFC9756}" dt="2021-12-08T05:22:41.652" v="705" actId="20577"/>
        <pc:sldMkLst>
          <pc:docMk/>
          <pc:sldMk cId="1112932798" sldId="267"/>
        </pc:sldMkLst>
        <pc:spChg chg="mod">
          <ac:chgData name="Pooria Pakrooh" userId="c66806a1-324d-42e8-83af-87f490d8d065" providerId="ADAL" clId="{52F1348A-81D4-4FD4-B5DF-1933ADFC9756}" dt="2021-12-08T05:22:41.652" v="705" actId="20577"/>
          <ac:spMkLst>
            <pc:docMk/>
            <pc:sldMk cId="1112932798" sldId="267"/>
            <ac:spMk id="3" creationId="{BADD922F-EF07-48CF-9367-E025B83BDF8C}"/>
          </ac:spMkLst>
        </pc:spChg>
        <pc:spChg chg="del">
          <ac:chgData name="Pooria Pakrooh" userId="c66806a1-324d-42e8-83af-87f490d8d065" providerId="ADAL" clId="{52F1348A-81D4-4FD4-B5DF-1933ADFC9756}" dt="2021-12-07T23:13:54.949" v="77" actId="478"/>
          <ac:spMkLst>
            <pc:docMk/>
            <pc:sldMk cId="1112932798" sldId="267"/>
            <ac:spMk id="7" creationId="{ED9A2913-D9DC-4566-859F-7F7C959CE2C2}"/>
          </ac:spMkLst>
        </pc:spChg>
        <pc:spChg chg="del">
          <ac:chgData name="Pooria Pakrooh" userId="c66806a1-324d-42e8-83af-87f490d8d065" providerId="ADAL" clId="{52F1348A-81D4-4FD4-B5DF-1933ADFC9756}" dt="2021-12-07T23:13:53.080" v="76" actId="478"/>
          <ac:spMkLst>
            <pc:docMk/>
            <pc:sldMk cId="1112932798" sldId="267"/>
            <ac:spMk id="8" creationId="{DBA28FBA-D736-4677-90CE-9E7E3356F888}"/>
          </ac:spMkLst>
        </pc:spChg>
        <pc:grpChg chg="del">
          <ac:chgData name="Pooria Pakrooh" userId="c66806a1-324d-42e8-83af-87f490d8d065" providerId="ADAL" clId="{52F1348A-81D4-4FD4-B5DF-1933ADFC9756}" dt="2021-12-07T23:13:57.131" v="78" actId="478"/>
          <ac:grpSpMkLst>
            <pc:docMk/>
            <pc:sldMk cId="1112932798" sldId="267"/>
            <ac:grpSpMk id="9" creationId="{6D747445-58CB-4554-B05A-69C1C7A22A51}"/>
          </ac:grpSpMkLst>
        </pc:grpChg>
        <pc:grpChg chg="del">
          <ac:chgData name="Pooria Pakrooh" userId="c66806a1-324d-42e8-83af-87f490d8d065" providerId="ADAL" clId="{52F1348A-81D4-4FD4-B5DF-1933ADFC9756}" dt="2021-12-07T23:13:58.512" v="79" actId="478"/>
          <ac:grpSpMkLst>
            <pc:docMk/>
            <pc:sldMk cId="1112932798" sldId="267"/>
            <ac:grpSpMk id="40" creationId="{80516456-98CA-4D69-A4D9-A0A43EA916E1}"/>
          </ac:grpSpMkLst>
        </pc:grpChg>
        <pc:cxnChg chg="mod">
          <ac:chgData name="Pooria Pakrooh" userId="c66806a1-324d-42e8-83af-87f490d8d065" providerId="ADAL" clId="{52F1348A-81D4-4FD4-B5DF-1933ADFC9756}" dt="2021-12-07T23:13:57.131" v="78" actId="478"/>
          <ac:cxnSpMkLst>
            <pc:docMk/>
            <pc:sldMk cId="1112932798" sldId="267"/>
            <ac:cxnSpMk id="11" creationId="{E9C3AF5F-4BF8-4248-BF1A-2A3D767DAB87}"/>
          </ac:cxnSpMkLst>
        </pc:cxnChg>
        <pc:cxnChg chg="mod">
          <ac:chgData name="Pooria Pakrooh" userId="c66806a1-324d-42e8-83af-87f490d8d065" providerId="ADAL" clId="{52F1348A-81D4-4FD4-B5DF-1933ADFC9756}" dt="2021-12-07T23:13:57.131" v="78" actId="478"/>
          <ac:cxnSpMkLst>
            <pc:docMk/>
            <pc:sldMk cId="1112932798" sldId="267"/>
            <ac:cxnSpMk id="12" creationId="{DCDEB69D-C2F7-4806-B32E-61BF4ADC08D0}"/>
          </ac:cxnSpMkLst>
        </pc:cxnChg>
        <pc:cxnChg chg="mod">
          <ac:chgData name="Pooria Pakrooh" userId="c66806a1-324d-42e8-83af-87f490d8d065" providerId="ADAL" clId="{52F1348A-81D4-4FD4-B5DF-1933ADFC9756}" dt="2021-12-07T23:13:57.131" v="78" actId="478"/>
          <ac:cxnSpMkLst>
            <pc:docMk/>
            <pc:sldMk cId="1112932798" sldId="267"/>
            <ac:cxnSpMk id="14" creationId="{79ECCE23-3E4B-4F1A-820E-0AB468603929}"/>
          </ac:cxnSpMkLst>
        </pc:cxnChg>
        <pc:cxnChg chg="mod">
          <ac:chgData name="Pooria Pakrooh" userId="c66806a1-324d-42e8-83af-87f490d8d065" providerId="ADAL" clId="{52F1348A-81D4-4FD4-B5DF-1933ADFC9756}" dt="2021-12-07T23:13:58.512" v="79" actId="478"/>
          <ac:cxnSpMkLst>
            <pc:docMk/>
            <pc:sldMk cId="1112932798" sldId="267"/>
            <ac:cxnSpMk id="42" creationId="{C6A67F22-B0A0-429B-BA2D-671B498E237A}"/>
          </ac:cxnSpMkLst>
        </pc:cxnChg>
        <pc:cxnChg chg="mod">
          <ac:chgData name="Pooria Pakrooh" userId="c66806a1-324d-42e8-83af-87f490d8d065" providerId="ADAL" clId="{52F1348A-81D4-4FD4-B5DF-1933ADFC9756}" dt="2021-12-07T23:13:58.512" v="79" actId="478"/>
          <ac:cxnSpMkLst>
            <pc:docMk/>
            <pc:sldMk cId="1112932798" sldId="267"/>
            <ac:cxnSpMk id="43" creationId="{9C117378-F4F5-4B1A-A248-C86909C73204}"/>
          </ac:cxnSpMkLst>
        </pc:cxnChg>
      </pc:sldChg>
      <pc:sldChg chg="addSp delSp modSp add mod ord">
        <pc:chgData name="Pooria Pakrooh" userId="c66806a1-324d-42e8-83af-87f490d8d065" providerId="ADAL" clId="{52F1348A-81D4-4FD4-B5DF-1933ADFC9756}" dt="2021-12-08T05:33:33.352" v="882" actId="1076"/>
        <pc:sldMkLst>
          <pc:docMk/>
          <pc:sldMk cId="3251010870" sldId="268"/>
        </pc:sldMkLst>
        <pc:spChg chg="mod">
          <ac:chgData name="Pooria Pakrooh" userId="c66806a1-324d-42e8-83af-87f490d8d065" providerId="ADAL" clId="{52F1348A-81D4-4FD4-B5DF-1933ADFC9756}" dt="2021-12-07T23:21:04.538" v="153" actId="255"/>
          <ac:spMkLst>
            <pc:docMk/>
            <pc:sldMk cId="3251010870" sldId="268"/>
            <ac:spMk id="2" creationId="{5CB9AD69-9626-402A-A258-675AA943AA12}"/>
          </ac:spMkLst>
        </pc:spChg>
        <pc:spChg chg="mod">
          <ac:chgData name="Pooria Pakrooh" userId="c66806a1-324d-42e8-83af-87f490d8d065" providerId="ADAL" clId="{52F1348A-81D4-4FD4-B5DF-1933ADFC9756}" dt="2021-12-08T00:30:14.787" v="388" actId="1076"/>
          <ac:spMkLst>
            <pc:docMk/>
            <pc:sldMk cId="3251010870" sldId="268"/>
            <ac:spMk id="3" creationId="{BADD922F-EF07-48CF-9367-E025B83BDF8C}"/>
          </ac:spMkLst>
        </pc:spChg>
        <pc:spChg chg="add del mod">
          <ac:chgData name="Pooria Pakrooh" userId="c66806a1-324d-42e8-83af-87f490d8d065" providerId="ADAL" clId="{52F1348A-81D4-4FD4-B5DF-1933ADFC9756}" dt="2021-12-07T23:21:56.454" v="163" actId="478"/>
          <ac:spMkLst>
            <pc:docMk/>
            <pc:sldMk cId="3251010870" sldId="268"/>
            <ac:spMk id="7" creationId="{B7544F03-1A05-488B-9E80-8F1CCBAB2B1D}"/>
          </ac:spMkLst>
        </pc:spChg>
        <pc:spChg chg="mod">
          <ac:chgData name="Pooria Pakrooh" userId="c66806a1-324d-42e8-83af-87f490d8d065" providerId="ADAL" clId="{52F1348A-81D4-4FD4-B5DF-1933ADFC9756}" dt="2021-12-08T05:25:11.448" v="733" actId="1076"/>
          <ac:spMkLst>
            <pc:docMk/>
            <pc:sldMk cId="3251010870" sldId="268"/>
            <ac:spMk id="16" creationId="{C8393DE0-7FEC-4D3F-8E3D-CF075560A17A}"/>
          </ac:spMkLst>
        </pc:spChg>
        <pc:spChg chg="mod">
          <ac:chgData name="Pooria Pakrooh" userId="c66806a1-324d-42e8-83af-87f490d8d065" providerId="ADAL" clId="{52F1348A-81D4-4FD4-B5DF-1933ADFC9756}" dt="2021-12-08T05:27:28.722" v="790" actId="1038"/>
          <ac:spMkLst>
            <pc:docMk/>
            <pc:sldMk cId="3251010870" sldId="268"/>
            <ac:spMk id="17" creationId="{0E3BC58C-A115-4D75-B8FC-B70544636F5E}"/>
          </ac:spMkLst>
        </pc:spChg>
        <pc:spChg chg="mod">
          <ac:chgData name="Pooria Pakrooh" userId="c66806a1-324d-42e8-83af-87f490d8d065" providerId="ADAL" clId="{52F1348A-81D4-4FD4-B5DF-1933ADFC9756}" dt="2021-12-08T05:30:04.829" v="827" actId="14100"/>
          <ac:spMkLst>
            <pc:docMk/>
            <pc:sldMk cId="3251010870" sldId="268"/>
            <ac:spMk id="19" creationId="{D41FD828-B485-4383-8A77-B6A45AE44D8D}"/>
          </ac:spMkLst>
        </pc:spChg>
        <pc:spChg chg="mod">
          <ac:chgData name="Pooria Pakrooh" userId="c66806a1-324d-42e8-83af-87f490d8d065" providerId="ADAL" clId="{52F1348A-81D4-4FD4-B5DF-1933ADFC9756}" dt="2021-12-08T05:30:19.855" v="830" actId="1076"/>
          <ac:spMkLst>
            <pc:docMk/>
            <pc:sldMk cId="3251010870" sldId="268"/>
            <ac:spMk id="20" creationId="{865F6B97-C570-4B4E-BB85-8659F10C4572}"/>
          </ac:spMkLst>
        </pc:spChg>
        <pc:spChg chg="mod">
          <ac:chgData name="Pooria Pakrooh" userId="c66806a1-324d-42e8-83af-87f490d8d065" providerId="ADAL" clId="{52F1348A-81D4-4FD4-B5DF-1933ADFC9756}" dt="2021-12-08T05:29:33.031" v="816" actId="1076"/>
          <ac:spMkLst>
            <pc:docMk/>
            <pc:sldMk cId="3251010870" sldId="268"/>
            <ac:spMk id="21" creationId="{31DF7BC3-C327-4D93-A8D1-24E5939A0DEF}"/>
          </ac:spMkLst>
        </pc:spChg>
        <pc:spChg chg="mod">
          <ac:chgData name="Pooria Pakrooh" userId="c66806a1-324d-42e8-83af-87f490d8d065" providerId="ADAL" clId="{52F1348A-81D4-4FD4-B5DF-1933ADFC9756}" dt="2021-12-08T05:30:42.898" v="835" actId="1076"/>
          <ac:spMkLst>
            <pc:docMk/>
            <pc:sldMk cId="3251010870" sldId="268"/>
            <ac:spMk id="22" creationId="{63BB3708-9EB9-47A1-8288-8C36EFA8F992}"/>
          </ac:spMkLst>
        </pc:spChg>
        <pc:spChg chg="mod">
          <ac:chgData name="Pooria Pakrooh" userId="c66806a1-324d-42e8-83af-87f490d8d065" providerId="ADAL" clId="{52F1348A-81D4-4FD4-B5DF-1933ADFC9756}" dt="2021-12-08T05:25:06.983" v="732" actId="1076"/>
          <ac:spMkLst>
            <pc:docMk/>
            <pc:sldMk cId="3251010870" sldId="268"/>
            <ac:spMk id="23" creationId="{1C5F2414-6024-4118-A1AA-13432A9CB03E}"/>
          </ac:spMkLst>
        </pc:spChg>
        <pc:spChg chg="mod">
          <ac:chgData name="Pooria Pakrooh" userId="c66806a1-324d-42e8-83af-87f490d8d065" providerId="ADAL" clId="{52F1348A-81D4-4FD4-B5DF-1933ADFC9756}" dt="2021-12-08T05:25:03.831" v="731" actId="1076"/>
          <ac:spMkLst>
            <pc:docMk/>
            <pc:sldMk cId="3251010870" sldId="268"/>
            <ac:spMk id="24" creationId="{14CF3CB5-2513-46BB-ACAA-19FB68BECF61}"/>
          </ac:spMkLst>
        </pc:spChg>
        <pc:spChg chg="mod">
          <ac:chgData name="Pooria Pakrooh" userId="c66806a1-324d-42e8-83af-87f490d8d065" providerId="ADAL" clId="{52F1348A-81D4-4FD4-B5DF-1933ADFC9756}" dt="2021-12-07T23:23:28.250" v="178"/>
          <ac:spMkLst>
            <pc:docMk/>
            <pc:sldMk cId="3251010870" sldId="268"/>
            <ac:spMk id="34" creationId="{E7FCC1D9-2A94-40B6-8F6B-421A40FBBC0D}"/>
          </ac:spMkLst>
        </pc:spChg>
        <pc:spChg chg="mod">
          <ac:chgData name="Pooria Pakrooh" userId="c66806a1-324d-42e8-83af-87f490d8d065" providerId="ADAL" clId="{52F1348A-81D4-4FD4-B5DF-1933ADFC9756}" dt="2021-12-08T05:21:39.308" v="684" actId="2711"/>
          <ac:spMkLst>
            <pc:docMk/>
            <pc:sldMk cId="3251010870" sldId="268"/>
            <ac:spMk id="35" creationId="{3CA832A5-6472-4A94-A88B-B8166BF507A0}"/>
          </ac:spMkLst>
        </pc:spChg>
        <pc:spChg chg="mod">
          <ac:chgData name="Pooria Pakrooh" userId="c66806a1-324d-42e8-83af-87f490d8d065" providerId="ADAL" clId="{52F1348A-81D4-4FD4-B5DF-1933ADFC9756}" dt="2021-12-07T23:23:28.250" v="178"/>
          <ac:spMkLst>
            <pc:docMk/>
            <pc:sldMk cId="3251010870" sldId="268"/>
            <ac:spMk id="38" creationId="{DB7116B5-D066-42D5-87EC-5519327342FE}"/>
          </ac:spMkLst>
        </pc:spChg>
        <pc:spChg chg="mod">
          <ac:chgData name="Pooria Pakrooh" userId="c66806a1-324d-42e8-83af-87f490d8d065" providerId="ADAL" clId="{52F1348A-81D4-4FD4-B5DF-1933ADFC9756}" dt="2021-12-08T05:21:11.389" v="678" actId="255"/>
          <ac:spMkLst>
            <pc:docMk/>
            <pc:sldMk cId="3251010870" sldId="268"/>
            <ac:spMk id="39" creationId="{525936F6-BE7C-406D-83E0-641BAA8C5AEF}"/>
          </ac:spMkLst>
        </pc:spChg>
        <pc:spChg chg="mod">
          <ac:chgData name="Pooria Pakrooh" userId="c66806a1-324d-42e8-83af-87f490d8d065" providerId="ADAL" clId="{52F1348A-81D4-4FD4-B5DF-1933ADFC9756}" dt="2021-12-07T23:23:28.250" v="178"/>
          <ac:spMkLst>
            <pc:docMk/>
            <pc:sldMk cId="3251010870" sldId="268"/>
            <ac:spMk id="40" creationId="{85C9314A-5D3B-483D-8883-E2C10BB53110}"/>
          </ac:spMkLst>
        </pc:spChg>
        <pc:spChg chg="mod">
          <ac:chgData name="Pooria Pakrooh" userId="c66806a1-324d-42e8-83af-87f490d8d065" providerId="ADAL" clId="{52F1348A-81D4-4FD4-B5DF-1933ADFC9756}" dt="2021-12-08T05:21:20.705" v="680" actId="255"/>
          <ac:spMkLst>
            <pc:docMk/>
            <pc:sldMk cId="3251010870" sldId="268"/>
            <ac:spMk id="41" creationId="{A86A3A51-FA1A-4BD6-B2B2-3B796B27C713}"/>
          </ac:spMkLst>
        </pc:spChg>
        <pc:spChg chg="mod">
          <ac:chgData name="Pooria Pakrooh" userId="c66806a1-324d-42e8-83af-87f490d8d065" providerId="ADAL" clId="{52F1348A-81D4-4FD4-B5DF-1933ADFC9756}" dt="2021-12-07T23:23:28.250" v="178"/>
          <ac:spMkLst>
            <pc:docMk/>
            <pc:sldMk cId="3251010870" sldId="268"/>
            <ac:spMk id="42" creationId="{7E4B69F1-4CB1-4808-B1CF-956411FAE4F7}"/>
          </ac:spMkLst>
        </pc:spChg>
        <pc:spChg chg="mod">
          <ac:chgData name="Pooria Pakrooh" userId="c66806a1-324d-42e8-83af-87f490d8d065" providerId="ADAL" clId="{52F1348A-81D4-4FD4-B5DF-1933ADFC9756}" dt="2021-12-08T05:21:30.106" v="682" actId="255"/>
          <ac:spMkLst>
            <pc:docMk/>
            <pc:sldMk cId="3251010870" sldId="268"/>
            <ac:spMk id="43" creationId="{03C9CC73-77B3-4B8B-A721-B82002461439}"/>
          </ac:spMkLst>
        </pc:spChg>
        <pc:spChg chg="add del mod">
          <ac:chgData name="Pooria Pakrooh" userId="c66806a1-324d-42e8-83af-87f490d8d065" providerId="ADAL" clId="{52F1348A-81D4-4FD4-B5DF-1933ADFC9756}" dt="2021-12-08T05:22:56.663" v="707" actId="478"/>
          <ac:spMkLst>
            <pc:docMk/>
            <pc:sldMk cId="3251010870" sldId="268"/>
            <ac:spMk id="45" creationId="{577489C3-1DE4-40DD-B19F-AA2A6D61A917}"/>
          </ac:spMkLst>
        </pc:spChg>
        <pc:spChg chg="add mod">
          <ac:chgData name="Pooria Pakrooh" userId="c66806a1-324d-42e8-83af-87f490d8d065" providerId="ADAL" clId="{52F1348A-81D4-4FD4-B5DF-1933ADFC9756}" dt="2021-12-08T05:23:31.069" v="718" actId="14100"/>
          <ac:spMkLst>
            <pc:docMk/>
            <pc:sldMk cId="3251010870" sldId="268"/>
            <ac:spMk id="46" creationId="{B816AD58-9614-470C-B0F2-C440439E8D54}"/>
          </ac:spMkLst>
        </pc:spChg>
        <pc:spChg chg="add del mod">
          <ac:chgData name="Pooria Pakrooh" userId="c66806a1-324d-42e8-83af-87f490d8d065" providerId="ADAL" clId="{52F1348A-81D4-4FD4-B5DF-1933ADFC9756}" dt="2021-12-08T05:22:54.677" v="706" actId="478"/>
          <ac:spMkLst>
            <pc:docMk/>
            <pc:sldMk cId="3251010870" sldId="268"/>
            <ac:spMk id="47" creationId="{BBE96E15-AC26-4AB4-965E-6D7E24C1197D}"/>
          </ac:spMkLst>
        </pc:spChg>
        <pc:spChg chg="mod">
          <ac:chgData name="Pooria Pakrooh" userId="c66806a1-324d-42e8-83af-87f490d8d065" providerId="ADAL" clId="{52F1348A-81D4-4FD4-B5DF-1933ADFC9756}" dt="2021-12-08T05:32:58.170" v="860" actId="20577"/>
          <ac:spMkLst>
            <pc:docMk/>
            <pc:sldMk cId="3251010870" sldId="268"/>
            <ac:spMk id="50" creationId="{32AA5D06-94A0-4711-A5FA-26A8411422E0}"/>
          </ac:spMkLst>
        </pc:spChg>
        <pc:grpChg chg="add mod">
          <ac:chgData name="Pooria Pakrooh" userId="c66806a1-324d-42e8-83af-87f490d8d065" providerId="ADAL" clId="{52F1348A-81D4-4FD4-B5DF-1933ADFC9756}" dt="2021-12-08T05:27:46.782" v="795" actId="1076"/>
          <ac:grpSpMkLst>
            <pc:docMk/>
            <pc:sldMk cId="3251010870" sldId="268"/>
            <ac:grpSpMk id="8" creationId="{C392F4CC-B73A-4F17-8344-C65F4115FE34}"/>
          </ac:grpSpMkLst>
        </pc:grpChg>
        <pc:grpChg chg="mod">
          <ac:chgData name="Pooria Pakrooh" userId="c66806a1-324d-42e8-83af-87f490d8d065" providerId="ADAL" clId="{52F1348A-81D4-4FD4-B5DF-1933ADFC9756}" dt="2021-12-07T23:23:06.052" v="176"/>
          <ac:grpSpMkLst>
            <pc:docMk/>
            <pc:sldMk cId="3251010870" sldId="268"/>
            <ac:grpSpMk id="9" creationId="{4112C6B5-2FD1-45AF-B38D-6CC787DCE426}"/>
          </ac:grpSpMkLst>
        </pc:grpChg>
        <pc:grpChg chg="mod">
          <ac:chgData name="Pooria Pakrooh" userId="c66806a1-324d-42e8-83af-87f490d8d065" providerId="ADAL" clId="{52F1348A-81D4-4FD4-B5DF-1933ADFC9756}" dt="2021-12-07T23:23:06.052" v="176"/>
          <ac:grpSpMkLst>
            <pc:docMk/>
            <pc:sldMk cId="3251010870" sldId="268"/>
            <ac:grpSpMk id="11" creationId="{70184224-E53F-4B98-94DE-0F4DFF67631E}"/>
          </ac:grpSpMkLst>
        </pc:grpChg>
        <pc:grpChg chg="mod">
          <ac:chgData name="Pooria Pakrooh" userId="c66806a1-324d-42e8-83af-87f490d8d065" providerId="ADAL" clId="{52F1348A-81D4-4FD4-B5DF-1933ADFC9756}" dt="2021-12-07T23:23:06.052" v="176"/>
          <ac:grpSpMkLst>
            <pc:docMk/>
            <pc:sldMk cId="3251010870" sldId="268"/>
            <ac:grpSpMk id="13" creationId="{88A24C9F-3027-464F-ACED-5A476683708F}"/>
          </ac:grpSpMkLst>
        </pc:grpChg>
        <pc:grpChg chg="mod">
          <ac:chgData name="Pooria Pakrooh" userId="c66806a1-324d-42e8-83af-87f490d8d065" providerId="ADAL" clId="{52F1348A-81D4-4FD4-B5DF-1933ADFC9756}" dt="2021-12-07T23:23:06.052" v="176"/>
          <ac:grpSpMkLst>
            <pc:docMk/>
            <pc:sldMk cId="3251010870" sldId="268"/>
            <ac:grpSpMk id="14" creationId="{C3004CF4-4C18-443F-B8CD-CFA2A9370CFC}"/>
          </ac:grpSpMkLst>
        </pc:grpChg>
        <pc:grpChg chg="mod">
          <ac:chgData name="Pooria Pakrooh" userId="c66806a1-324d-42e8-83af-87f490d8d065" providerId="ADAL" clId="{52F1348A-81D4-4FD4-B5DF-1933ADFC9756}" dt="2021-12-07T23:23:06.052" v="176"/>
          <ac:grpSpMkLst>
            <pc:docMk/>
            <pc:sldMk cId="3251010870" sldId="268"/>
            <ac:grpSpMk id="15" creationId="{00A5C0E7-EE7F-4309-8998-9D1A579173FE}"/>
          </ac:grpSpMkLst>
        </pc:grpChg>
        <pc:grpChg chg="add del mod">
          <ac:chgData name="Pooria Pakrooh" userId="c66806a1-324d-42e8-83af-87f490d8d065" providerId="ADAL" clId="{52F1348A-81D4-4FD4-B5DF-1933ADFC9756}" dt="2021-12-08T05:22:59.036" v="708" actId="478"/>
          <ac:grpSpMkLst>
            <pc:docMk/>
            <pc:sldMk cId="3251010870" sldId="268"/>
            <ac:grpSpMk id="26" creationId="{85914F2D-54BA-4959-A147-E8ECC3ADBB5C}"/>
          </ac:grpSpMkLst>
        </pc:grpChg>
        <pc:grpChg chg="mod">
          <ac:chgData name="Pooria Pakrooh" userId="c66806a1-324d-42e8-83af-87f490d8d065" providerId="ADAL" clId="{52F1348A-81D4-4FD4-B5DF-1933ADFC9756}" dt="2021-12-07T23:23:28.250" v="178"/>
          <ac:grpSpMkLst>
            <pc:docMk/>
            <pc:sldMk cId="3251010870" sldId="268"/>
            <ac:grpSpMk id="27" creationId="{E530DC3F-63AC-4236-B975-B40737608E7F}"/>
          </ac:grpSpMkLst>
        </pc:grpChg>
        <pc:grpChg chg="mod">
          <ac:chgData name="Pooria Pakrooh" userId="c66806a1-324d-42e8-83af-87f490d8d065" providerId="ADAL" clId="{52F1348A-81D4-4FD4-B5DF-1933ADFC9756}" dt="2021-12-07T23:23:28.250" v="178"/>
          <ac:grpSpMkLst>
            <pc:docMk/>
            <pc:sldMk cId="3251010870" sldId="268"/>
            <ac:grpSpMk id="29" creationId="{31ED708D-508A-4106-9771-91B55332998E}"/>
          </ac:grpSpMkLst>
        </pc:grpChg>
        <pc:grpChg chg="mod">
          <ac:chgData name="Pooria Pakrooh" userId="c66806a1-324d-42e8-83af-87f490d8d065" providerId="ADAL" clId="{52F1348A-81D4-4FD4-B5DF-1933ADFC9756}" dt="2021-12-07T23:23:28.250" v="178"/>
          <ac:grpSpMkLst>
            <pc:docMk/>
            <pc:sldMk cId="3251010870" sldId="268"/>
            <ac:grpSpMk id="31" creationId="{725F1959-50DE-4605-BE7B-5C4ABB14A2C7}"/>
          </ac:grpSpMkLst>
        </pc:grpChg>
        <pc:grpChg chg="mod">
          <ac:chgData name="Pooria Pakrooh" userId="c66806a1-324d-42e8-83af-87f490d8d065" providerId="ADAL" clId="{52F1348A-81D4-4FD4-B5DF-1933ADFC9756}" dt="2021-12-07T23:23:28.250" v="178"/>
          <ac:grpSpMkLst>
            <pc:docMk/>
            <pc:sldMk cId="3251010870" sldId="268"/>
            <ac:grpSpMk id="32" creationId="{E0B4DEEE-44BC-488C-BACE-DD188AB34BBB}"/>
          </ac:grpSpMkLst>
        </pc:grpChg>
        <pc:grpChg chg="mod">
          <ac:chgData name="Pooria Pakrooh" userId="c66806a1-324d-42e8-83af-87f490d8d065" providerId="ADAL" clId="{52F1348A-81D4-4FD4-B5DF-1933ADFC9756}" dt="2021-12-07T23:23:28.250" v="178"/>
          <ac:grpSpMkLst>
            <pc:docMk/>
            <pc:sldMk cId="3251010870" sldId="268"/>
            <ac:grpSpMk id="33" creationId="{6A40804E-1FD4-4C19-A2C3-CA582F408346}"/>
          </ac:grpSpMkLst>
        </pc:grpChg>
        <pc:grpChg chg="add mod">
          <ac:chgData name="Pooria Pakrooh" userId="c66806a1-324d-42e8-83af-87f490d8d065" providerId="ADAL" clId="{52F1348A-81D4-4FD4-B5DF-1933ADFC9756}" dt="2021-12-07T23:27:01.218" v="229" actId="164"/>
          <ac:grpSpMkLst>
            <pc:docMk/>
            <pc:sldMk cId="3251010870" sldId="268"/>
            <ac:grpSpMk id="48" creationId="{A458657B-3108-43A1-AD00-29DDDB78863D}"/>
          </ac:grpSpMkLst>
        </pc:grpChg>
        <pc:grpChg chg="add mod">
          <ac:chgData name="Pooria Pakrooh" userId="c66806a1-324d-42e8-83af-87f490d8d065" providerId="ADAL" clId="{52F1348A-81D4-4FD4-B5DF-1933ADFC9756}" dt="2021-12-08T05:33:33.352" v="882" actId="1076"/>
          <ac:grpSpMkLst>
            <pc:docMk/>
            <pc:sldMk cId="3251010870" sldId="268"/>
            <ac:grpSpMk id="54" creationId="{BB8E38F2-2BAD-4A9D-936E-3F254C8DF296}"/>
          </ac:grpSpMkLst>
        </pc:grpChg>
        <pc:cxnChg chg="mod">
          <ac:chgData name="Pooria Pakrooh" userId="c66806a1-324d-42e8-83af-87f490d8d065" providerId="ADAL" clId="{52F1348A-81D4-4FD4-B5DF-1933ADFC9756}" dt="2021-12-08T05:30:57.944" v="837" actId="1076"/>
          <ac:cxnSpMkLst>
            <pc:docMk/>
            <pc:sldMk cId="3251010870" sldId="268"/>
            <ac:cxnSpMk id="10" creationId="{46D20EE7-F011-47BE-950D-26E4D585FC4D}"/>
          </ac:cxnSpMkLst>
        </pc:cxnChg>
        <pc:cxnChg chg="mod">
          <ac:chgData name="Pooria Pakrooh" userId="c66806a1-324d-42e8-83af-87f490d8d065" providerId="ADAL" clId="{52F1348A-81D4-4FD4-B5DF-1933ADFC9756}" dt="2021-12-08T05:30:48.828" v="836" actId="14100"/>
          <ac:cxnSpMkLst>
            <pc:docMk/>
            <pc:sldMk cId="3251010870" sldId="268"/>
            <ac:cxnSpMk id="12" creationId="{9BBE17DC-0807-4798-994F-7490FAEE1BD1}"/>
          </ac:cxnSpMkLst>
        </pc:cxnChg>
        <pc:cxnChg chg="mod">
          <ac:chgData name="Pooria Pakrooh" userId="c66806a1-324d-42e8-83af-87f490d8d065" providerId="ADAL" clId="{52F1348A-81D4-4FD4-B5DF-1933ADFC9756}" dt="2021-12-08T05:29:37.015" v="817" actId="14100"/>
          <ac:cxnSpMkLst>
            <pc:docMk/>
            <pc:sldMk cId="3251010870" sldId="268"/>
            <ac:cxnSpMk id="18" creationId="{64B86DD7-D5E1-49E2-A49D-6CF98D10BFA5}"/>
          </ac:cxnSpMkLst>
        </pc:cxnChg>
        <pc:cxnChg chg="mod">
          <ac:chgData name="Pooria Pakrooh" userId="c66806a1-324d-42e8-83af-87f490d8d065" providerId="ADAL" clId="{52F1348A-81D4-4FD4-B5DF-1933ADFC9756}" dt="2021-12-08T05:29:33.031" v="816" actId="1076"/>
          <ac:cxnSpMkLst>
            <pc:docMk/>
            <pc:sldMk cId="3251010870" sldId="268"/>
            <ac:cxnSpMk id="25" creationId="{7FEC13CD-F872-44CB-B35B-9573F2DF3CF0}"/>
          </ac:cxnSpMkLst>
        </pc:cxnChg>
        <pc:cxnChg chg="mod">
          <ac:chgData name="Pooria Pakrooh" userId="c66806a1-324d-42e8-83af-87f490d8d065" providerId="ADAL" clId="{52F1348A-81D4-4FD4-B5DF-1933ADFC9756}" dt="2021-12-07T23:23:32.635" v="179" actId="13822"/>
          <ac:cxnSpMkLst>
            <pc:docMk/>
            <pc:sldMk cId="3251010870" sldId="268"/>
            <ac:cxnSpMk id="28" creationId="{B3C59BF5-E29C-4F4E-931A-4BC27D47D393}"/>
          </ac:cxnSpMkLst>
        </pc:cxnChg>
        <pc:cxnChg chg="mod">
          <ac:chgData name="Pooria Pakrooh" userId="c66806a1-324d-42e8-83af-87f490d8d065" providerId="ADAL" clId="{52F1348A-81D4-4FD4-B5DF-1933ADFC9756}" dt="2021-12-07T23:23:28.250" v="178"/>
          <ac:cxnSpMkLst>
            <pc:docMk/>
            <pc:sldMk cId="3251010870" sldId="268"/>
            <ac:cxnSpMk id="30" creationId="{F7CEEE4F-A79C-467B-980A-95F221632A5D}"/>
          </ac:cxnSpMkLst>
        </pc:cxnChg>
        <pc:cxnChg chg="mod">
          <ac:chgData name="Pooria Pakrooh" userId="c66806a1-324d-42e8-83af-87f490d8d065" providerId="ADAL" clId="{52F1348A-81D4-4FD4-B5DF-1933ADFC9756}" dt="2021-12-07T23:23:28.250" v="178"/>
          <ac:cxnSpMkLst>
            <pc:docMk/>
            <pc:sldMk cId="3251010870" sldId="268"/>
            <ac:cxnSpMk id="36" creationId="{5C09DB9B-B6DF-496C-A71B-214553FC60EC}"/>
          </ac:cxnSpMkLst>
        </pc:cxnChg>
        <pc:cxnChg chg="mod">
          <ac:chgData name="Pooria Pakrooh" userId="c66806a1-324d-42e8-83af-87f490d8d065" providerId="ADAL" clId="{52F1348A-81D4-4FD4-B5DF-1933ADFC9756}" dt="2021-12-07T23:23:37.381" v="180" actId="13822"/>
          <ac:cxnSpMkLst>
            <pc:docMk/>
            <pc:sldMk cId="3251010870" sldId="268"/>
            <ac:cxnSpMk id="37" creationId="{A45072E0-DFF8-481E-BAAE-40D3057DBDE3}"/>
          </ac:cxnSpMkLst>
        </pc:cxnChg>
        <pc:cxnChg chg="mod">
          <ac:chgData name="Pooria Pakrooh" userId="c66806a1-324d-42e8-83af-87f490d8d065" providerId="ADAL" clId="{52F1348A-81D4-4FD4-B5DF-1933ADFC9756}" dt="2021-12-08T05:22:59.036" v="708" actId="478"/>
          <ac:cxnSpMkLst>
            <pc:docMk/>
            <pc:sldMk cId="3251010870" sldId="268"/>
            <ac:cxnSpMk id="44" creationId="{1AC98A2C-FDFF-4DFB-A80B-47DB707A12FD}"/>
          </ac:cxnSpMkLst>
        </pc:cxnChg>
        <pc:cxnChg chg="mod">
          <ac:chgData name="Pooria Pakrooh" userId="c66806a1-324d-42e8-83af-87f490d8d065" providerId="ADAL" clId="{52F1348A-81D4-4FD4-B5DF-1933ADFC9756}" dt="2021-12-08T05:33:06.786" v="870" actId="1037"/>
          <ac:cxnSpMkLst>
            <pc:docMk/>
            <pc:sldMk cId="3251010870" sldId="268"/>
            <ac:cxnSpMk id="49" creationId="{4393997C-D065-4457-BAE7-5970902A7489}"/>
          </ac:cxnSpMkLst>
        </pc:cxnChg>
        <pc:cxnChg chg="del mod">
          <ac:chgData name="Pooria Pakrooh" userId="c66806a1-324d-42e8-83af-87f490d8d065" providerId="ADAL" clId="{52F1348A-81D4-4FD4-B5DF-1933ADFC9756}" dt="2021-12-08T05:23:08.467" v="711" actId="478"/>
          <ac:cxnSpMkLst>
            <pc:docMk/>
            <pc:sldMk cId="3251010870" sldId="268"/>
            <ac:cxnSpMk id="51" creationId="{6B952AA3-0D8C-4D72-B8CF-8BB0EDB4284A}"/>
          </ac:cxnSpMkLst>
        </pc:cxnChg>
        <pc:cxnChg chg="mod">
          <ac:chgData name="Pooria Pakrooh" userId="c66806a1-324d-42e8-83af-87f490d8d065" providerId="ADAL" clId="{52F1348A-81D4-4FD4-B5DF-1933ADFC9756}" dt="2021-12-08T05:33:23.971" v="878" actId="1036"/>
          <ac:cxnSpMkLst>
            <pc:docMk/>
            <pc:sldMk cId="3251010870" sldId="268"/>
            <ac:cxnSpMk id="52" creationId="{26772576-C670-47DC-B101-1EE3CC7B9BAD}"/>
          </ac:cxnSpMkLst>
        </pc:cxnChg>
        <pc:cxnChg chg="add mod">
          <ac:chgData name="Pooria Pakrooh" userId="c66806a1-324d-42e8-83af-87f490d8d065" providerId="ADAL" clId="{52F1348A-81D4-4FD4-B5DF-1933ADFC9756}" dt="2021-12-08T05:33:27.593" v="881" actId="1036"/>
          <ac:cxnSpMkLst>
            <pc:docMk/>
            <pc:sldMk cId="3251010870" sldId="268"/>
            <ac:cxnSpMk id="53" creationId="{F9958F44-367A-4D37-82D2-77F1F51CDF09}"/>
          </ac:cxnSpMkLst>
        </pc:cxnChg>
      </pc:sldChg>
      <pc:sldChg chg="addSp delSp modSp add mod">
        <pc:chgData name="Pooria Pakrooh" userId="c66806a1-324d-42e8-83af-87f490d8d065" providerId="ADAL" clId="{52F1348A-81D4-4FD4-B5DF-1933ADFC9756}" dt="2021-12-08T05:26:15.160" v="761" actId="1035"/>
        <pc:sldMkLst>
          <pc:docMk/>
          <pc:sldMk cId="3812953139" sldId="269"/>
        </pc:sldMkLst>
        <pc:spChg chg="mod">
          <ac:chgData name="Pooria Pakrooh" userId="c66806a1-324d-42e8-83af-87f490d8d065" providerId="ADAL" clId="{52F1348A-81D4-4FD4-B5DF-1933ADFC9756}" dt="2021-12-07T23:27:49.131" v="237" actId="1076"/>
          <ac:spMkLst>
            <pc:docMk/>
            <pc:sldMk cId="3812953139" sldId="269"/>
            <ac:spMk id="3" creationId="{BADD922F-EF07-48CF-9367-E025B83BDF8C}"/>
          </ac:spMkLst>
        </pc:spChg>
        <pc:spChg chg="mod">
          <ac:chgData name="Pooria Pakrooh" userId="c66806a1-324d-42e8-83af-87f490d8d065" providerId="ADAL" clId="{52F1348A-81D4-4FD4-B5DF-1933ADFC9756}" dt="2021-12-07T23:16:31.868" v="110"/>
          <ac:spMkLst>
            <pc:docMk/>
            <pc:sldMk cId="3812953139" sldId="269"/>
            <ac:spMk id="11" creationId="{8109EF4A-55B8-4496-9CCB-DC549272181B}"/>
          </ac:spMkLst>
        </pc:spChg>
        <pc:spChg chg="mod">
          <ac:chgData name="Pooria Pakrooh" userId="c66806a1-324d-42e8-83af-87f490d8d065" providerId="ADAL" clId="{52F1348A-81D4-4FD4-B5DF-1933ADFC9756}" dt="2021-12-07T23:16:31.868" v="110"/>
          <ac:spMkLst>
            <pc:docMk/>
            <pc:sldMk cId="3812953139" sldId="269"/>
            <ac:spMk id="12" creationId="{B1BCFF00-C376-4628-87B5-EAC2CD9877F1}"/>
          </ac:spMkLst>
        </pc:spChg>
        <pc:spChg chg="mod">
          <ac:chgData name="Pooria Pakrooh" userId="c66806a1-324d-42e8-83af-87f490d8d065" providerId="ADAL" clId="{52F1348A-81D4-4FD4-B5DF-1933ADFC9756}" dt="2021-12-07T23:16:31.868" v="110"/>
          <ac:spMkLst>
            <pc:docMk/>
            <pc:sldMk cId="3812953139" sldId="269"/>
            <ac:spMk id="15" creationId="{21A8372D-3A3A-4CCD-A2FD-E2BC30D6152B}"/>
          </ac:spMkLst>
        </pc:spChg>
        <pc:spChg chg="mod">
          <ac:chgData name="Pooria Pakrooh" userId="c66806a1-324d-42e8-83af-87f490d8d065" providerId="ADAL" clId="{52F1348A-81D4-4FD4-B5DF-1933ADFC9756}" dt="2021-12-07T23:16:31.868" v="110"/>
          <ac:spMkLst>
            <pc:docMk/>
            <pc:sldMk cId="3812953139" sldId="269"/>
            <ac:spMk id="16" creationId="{72898265-2FEA-4252-85D9-FA1A2C966D28}"/>
          </ac:spMkLst>
        </pc:spChg>
        <pc:spChg chg="mod">
          <ac:chgData name="Pooria Pakrooh" userId="c66806a1-324d-42e8-83af-87f490d8d065" providerId="ADAL" clId="{52F1348A-81D4-4FD4-B5DF-1933ADFC9756}" dt="2021-12-07T23:16:31.868" v="110"/>
          <ac:spMkLst>
            <pc:docMk/>
            <pc:sldMk cId="3812953139" sldId="269"/>
            <ac:spMk id="17" creationId="{BF0667CE-7971-4B03-AB30-85CBF51ED35C}"/>
          </ac:spMkLst>
        </pc:spChg>
        <pc:spChg chg="mod">
          <ac:chgData name="Pooria Pakrooh" userId="c66806a1-324d-42e8-83af-87f490d8d065" providerId="ADAL" clId="{52F1348A-81D4-4FD4-B5DF-1933ADFC9756}" dt="2021-12-07T23:16:31.868" v="110"/>
          <ac:spMkLst>
            <pc:docMk/>
            <pc:sldMk cId="3812953139" sldId="269"/>
            <ac:spMk id="18" creationId="{0111E374-7E70-4F93-8186-B6C86858F4F1}"/>
          </ac:spMkLst>
        </pc:spChg>
        <pc:spChg chg="mod">
          <ac:chgData name="Pooria Pakrooh" userId="c66806a1-324d-42e8-83af-87f490d8d065" providerId="ADAL" clId="{52F1348A-81D4-4FD4-B5DF-1933ADFC9756}" dt="2021-12-07T23:16:31.868" v="110"/>
          <ac:spMkLst>
            <pc:docMk/>
            <pc:sldMk cId="3812953139" sldId="269"/>
            <ac:spMk id="19" creationId="{A686F6E9-DD2C-4AE3-97C1-EF4546F7391B}"/>
          </ac:spMkLst>
        </pc:spChg>
        <pc:spChg chg="mod">
          <ac:chgData name="Pooria Pakrooh" userId="c66806a1-324d-42e8-83af-87f490d8d065" providerId="ADAL" clId="{52F1348A-81D4-4FD4-B5DF-1933ADFC9756}" dt="2021-12-07T23:16:31.868" v="110"/>
          <ac:spMkLst>
            <pc:docMk/>
            <pc:sldMk cId="3812953139" sldId="269"/>
            <ac:spMk id="20" creationId="{9DE1AD83-0A73-46A5-97C9-42359473D407}"/>
          </ac:spMkLst>
        </pc:spChg>
        <pc:spChg chg="mod">
          <ac:chgData name="Pooria Pakrooh" userId="c66806a1-324d-42e8-83af-87f490d8d065" providerId="ADAL" clId="{52F1348A-81D4-4FD4-B5DF-1933ADFC9756}" dt="2021-12-07T23:16:31.868" v="110"/>
          <ac:spMkLst>
            <pc:docMk/>
            <pc:sldMk cId="3812953139" sldId="269"/>
            <ac:spMk id="28" creationId="{BA6ABF2F-2A18-434F-BF27-D8ABF484BB5F}"/>
          </ac:spMkLst>
        </pc:spChg>
        <pc:spChg chg="del mod">
          <ac:chgData name="Pooria Pakrooh" userId="c66806a1-324d-42e8-83af-87f490d8d065" providerId="ADAL" clId="{52F1348A-81D4-4FD4-B5DF-1933ADFC9756}" dt="2021-12-08T02:38:40.708" v="594" actId="478"/>
          <ac:spMkLst>
            <pc:docMk/>
            <pc:sldMk cId="3812953139" sldId="269"/>
            <ac:spMk id="29" creationId="{AD1E1633-CAFF-452C-B249-85C738954FCB}"/>
          </ac:spMkLst>
        </pc:spChg>
        <pc:spChg chg="mod">
          <ac:chgData name="Pooria Pakrooh" userId="c66806a1-324d-42e8-83af-87f490d8d065" providerId="ADAL" clId="{52F1348A-81D4-4FD4-B5DF-1933ADFC9756}" dt="2021-12-07T23:16:31.868" v="110"/>
          <ac:spMkLst>
            <pc:docMk/>
            <pc:sldMk cId="3812953139" sldId="269"/>
            <ac:spMk id="33" creationId="{91913526-5A12-4E8A-A9AC-6E869ED78FDE}"/>
          </ac:spMkLst>
        </pc:spChg>
        <pc:spChg chg="mod">
          <ac:chgData name="Pooria Pakrooh" userId="c66806a1-324d-42e8-83af-87f490d8d065" providerId="ADAL" clId="{52F1348A-81D4-4FD4-B5DF-1933ADFC9756}" dt="2021-12-08T02:36:35.585" v="566" actId="1076"/>
          <ac:spMkLst>
            <pc:docMk/>
            <pc:sldMk cId="3812953139" sldId="269"/>
            <ac:spMk id="37" creationId="{92890D61-4467-47C4-BB9E-C1B8F330B89E}"/>
          </ac:spMkLst>
        </pc:spChg>
        <pc:spChg chg="mod">
          <ac:chgData name="Pooria Pakrooh" userId="c66806a1-324d-42e8-83af-87f490d8d065" providerId="ADAL" clId="{52F1348A-81D4-4FD4-B5DF-1933ADFC9756}" dt="2021-12-08T05:16:44.217" v="628" actId="1076"/>
          <ac:spMkLst>
            <pc:docMk/>
            <pc:sldMk cId="3812953139" sldId="269"/>
            <ac:spMk id="38" creationId="{A8F34A15-9BAD-433B-817B-72F47AE5E562}"/>
          </ac:spMkLst>
        </pc:spChg>
        <pc:spChg chg="mod">
          <ac:chgData name="Pooria Pakrooh" userId="c66806a1-324d-42e8-83af-87f490d8d065" providerId="ADAL" clId="{52F1348A-81D4-4FD4-B5DF-1933ADFC9756}" dt="2021-12-07T23:16:31.868" v="110"/>
          <ac:spMkLst>
            <pc:docMk/>
            <pc:sldMk cId="3812953139" sldId="269"/>
            <ac:spMk id="41" creationId="{0F408917-BBA4-449B-AB29-FD3475A4693E}"/>
          </ac:spMkLst>
        </pc:spChg>
        <pc:spChg chg="mod">
          <ac:chgData name="Pooria Pakrooh" userId="c66806a1-324d-42e8-83af-87f490d8d065" providerId="ADAL" clId="{52F1348A-81D4-4FD4-B5DF-1933ADFC9756}" dt="2021-12-07T23:16:31.868" v="110"/>
          <ac:spMkLst>
            <pc:docMk/>
            <pc:sldMk cId="3812953139" sldId="269"/>
            <ac:spMk id="42" creationId="{CB6B6D6A-8C5A-4BFF-A09E-CC58E7F37CF1}"/>
          </ac:spMkLst>
        </pc:spChg>
        <pc:spChg chg="mod">
          <ac:chgData name="Pooria Pakrooh" userId="c66806a1-324d-42e8-83af-87f490d8d065" providerId="ADAL" clId="{52F1348A-81D4-4FD4-B5DF-1933ADFC9756}" dt="2021-12-07T23:16:31.868" v="110"/>
          <ac:spMkLst>
            <pc:docMk/>
            <pc:sldMk cId="3812953139" sldId="269"/>
            <ac:spMk id="43" creationId="{6E30D4B0-1156-42CB-9106-39C25D176BFB}"/>
          </ac:spMkLst>
        </pc:spChg>
        <pc:spChg chg="mod">
          <ac:chgData name="Pooria Pakrooh" userId="c66806a1-324d-42e8-83af-87f490d8d065" providerId="ADAL" clId="{52F1348A-81D4-4FD4-B5DF-1933ADFC9756}" dt="2021-12-07T23:16:31.868" v="110"/>
          <ac:spMkLst>
            <pc:docMk/>
            <pc:sldMk cId="3812953139" sldId="269"/>
            <ac:spMk id="44" creationId="{06C5C7C4-EDFD-4AED-83B9-D76B84E47377}"/>
          </ac:spMkLst>
        </pc:spChg>
        <pc:spChg chg="mod">
          <ac:chgData name="Pooria Pakrooh" userId="c66806a1-324d-42e8-83af-87f490d8d065" providerId="ADAL" clId="{52F1348A-81D4-4FD4-B5DF-1933ADFC9756}" dt="2021-12-07T23:16:31.868" v="110"/>
          <ac:spMkLst>
            <pc:docMk/>
            <pc:sldMk cId="3812953139" sldId="269"/>
            <ac:spMk id="45" creationId="{4027904E-1B40-4751-A3E7-3975C8B020A2}"/>
          </ac:spMkLst>
        </pc:spChg>
        <pc:spChg chg="mod">
          <ac:chgData name="Pooria Pakrooh" userId="c66806a1-324d-42e8-83af-87f490d8d065" providerId="ADAL" clId="{52F1348A-81D4-4FD4-B5DF-1933ADFC9756}" dt="2021-12-07T23:16:31.868" v="110"/>
          <ac:spMkLst>
            <pc:docMk/>
            <pc:sldMk cId="3812953139" sldId="269"/>
            <ac:spMk id="46" creationId="{59B7E9E7-0AFA-498F-9F5F-0DA915DA26EA}"/>
          </ac:spMkLst>
        </pc:spChg>
        <pc:spChg chg="mod">
          <ac:chgData name="Pooria Pakrooh" userId="c66806a1-324d-42e8-83af-87f490d8d065" providerId="ADAL" clId="{52F1348A-81D4-4FD4-B5DF-1933ADFC9756}" dt="2021-12-07T23:16:31.868" v="110"/>
          <ac:spMkLst>
            <pc:docMk/>
            <pc:sldMk cId="3812953139" sldId="269"/>
            <ac:spMk id="47" creationId="{5C17F56B-0575-4EF8-8D61-E75748B3EE28}"/>
          </ac:spMkLst>
        </pc:spChg>
        <pc:spChg chg="mod">
          <ac:chgData name="Pooria Pakrooh" userId="c66806a1-324d-42e8-83af-87f490d8d065" providerId="ADAL" clId="{52F1348A-81D4-4FD4-B5DF-1933ADFC9756}" dt="2021-12-08T02:36:31.501" v="565" actId="1076"/>
          <ac:spMkLst>
            <pc:docMk/>
            <pc:sldMk cId="3812953139" sldId="269"/>
            <ac:spMk id="48" creationId="{0D5C0970-A7CF-4F9C-8946-C0CC0A1556D2}"/>
          </ac:spMkLst>
        </pc:spChg>
        <pc:spChg chg="mod">
          <ac:chgData name="Pooria Pakrooh" userId="c66806a1-324d-42e8-83af-87f490d8d065" providerId="ADAL" clId="{52F1348A-81D4-4FD4-B5DF-1933ADFC9756}" dt="2021-12-08T05:19:38.702" v="652" actId="1076"/>
          <ac:spMkLst>
            <pc:docMk/>
            <pc:sldMk cId="3812953139" sldId="269"/>
            <ac:spMk id="49" creationId="{AD508E3F-BCF4-4F94-8A9F-E9EB36870EC3}"/>
          </ac:spMkLst>
        </pc:spChg>
        <pc:spChg chg="mod">
          <ac:chgData name="Pooria Pakrooh" userId="c66806a1-324d-42e8-83af-87f490d8d065" providerId="ADAL" clId="{52F1348A-81D4-4FD4-B5DF-1933ADFC9756}" dt="2021-12-07T23:16:31.868" v="110"/>
          <ac:spMkLst>
            <pc:docMk/>
            <pc:sldMk cId="3812953139" sldId="269"/>
            <ac:spMk id="50" creationId="{C41F0A35-8BF3-4A8B-976B-1920B2E9AE80}"/>
          </ac:spMkLst>
        </pc:spChg>
        <pc:spChg chg="mod">
          <ac:chgData name="Pooria Pakrooh" userId="c66806a1-324d-42e8-83af-87f490d8d065" providerId="ADAL" clId="{52F1348A-81D4-4FD4-B5DF-1933ADFC9756}" dt="2021-12-07T23:16:31.868" v="110"/>
          <ac:spMkLst>
            <pc:docMk/>
            <pc:sldMk cId="3812953139" sldId="269"/>
            <ac:spMk id="51" creationId="{E3531C76-90C8-46CD-BE7F-82DF1020D345}"/>
          </ac:spMkLst>
        </pc:spChg>
        <pc:spChg chg="mod">
          <ac:chgData name="Pooria Pakrooh" userId="c66806a1-324d-42e8-83af-87f490d8d065" providerId="ADAL" clId="{52F1348A-81D4-4FD4-B5DF-1933ADFC9756}" dt="2021-12-08T02:37:46.585" v="581" actId="1076"/>
          <ac:spMkLst>
            <pc:docMk/>
            <pc:sldMk cId="3812953139" sldId="269"/>
            <ac:spMk id="52" creationId="{734E9E7B-F1AB-4065-BFC6-F5BB25E78730}"/>
          </ac:spMkLst>
        </pc:spChg>
        <pc:spChg chg="mod">
          <ac:chgData name="Pooria Pakrooh" userId="c66806a1-324d-42e8-83af-87f490d8d065" providerId="ADAL" clId="{52F1348A-81D4-4FD4-B5DF-1933ADFC9756}" dt="2021-12-08T05:16:52.665" v="629" actId="1076"/>
          <ac:spMkLst>
            <pc:docMk/>
            <pc:sldMk cId="3812953139" sldId="269"/>
            <ac:spMk id="53" creationId="{51BEF76C-0767-4EA0-BC3D-331F25613054}"/>
          </ac:spMkLst>
        </pc:spChg>
        <pc:spChg chg="mod">
          <ac:chgData name="Pooria Pakrooh" userId="c66806a1-324d-42e8-83af-87f490d8d065" providerId="ADAL" clId="{52F1348A-81D4-4FD4-B5DF-1933ADFC9756}" dt="2021-12-07T23:16:31.868" v="110"/>
          <ac:spMkLst>
            <pc:docMk/>
            <pc:sldMk cId="3812953139" sldId="269"/>
            <ac:spMk id="54" creationId="{210816E0-B8C6-4DAE-B8D1-9447D0A96417}"/>
          </ac:spMkLst>
        </pc:spChg>
        <pc:spChg chg="mod">
          <ac:chgData name="Pooria Pakrooh" userId="c66806a1-324d-42e8-83af-87f490d8d065" providerId="ADAL" clId="{52F1348A-81D4-4FD4-B5DF-1933ADFC9756}" dt="2021-12-08T02:38:46.347" v="595" actId="1076"/>
          <ac:spMkLst>
            <pc:docMk/>
            <pc:sldMk cId="3812953139" sldId="269"/>
            <ac:spMk id="55" creationId="{D2336A8D-77EE-4979-889B-1EFC2CD8A4AE}"/>
          </ac:spMkLst>
        </pc:spChg>
        <pc:spChg chg="mod">
          <ac:chgData name="Pooria Pakrooh" userId="c66806a1-324d-42e8-83af-87f490d8d065" providerId="ADAL" clId="{52F1348A-81D4-4FD4-B5DF-1933ADFC9756}" dt="2021-12-08T05:16:13.010" v="623" actId="2711"/>
          <ac:spMkLst>
            <pc:docMk/>
            <pc:sldMk cId="3812953139" sldId="269"/>
            <ac:spMk id="56" creationId="{03B15DF6-6B0D-46C5-A409-D69724B71A14}"/>
          </ac:spMkLst>
        </pc:spChg>
        <pc:spChg chg="add del mod">
          <ac:chgData name="Pooria Pakrooh" userId="c66806a1-324d-42e8-83af-87f490d8d065" providerId="ADAL" clId="{52F1348A-81D4-4FD4-B5DF-1933ADFC9756}" dt="2021-12-07T23:17:03.102" v="116" actId="21"/>
          <ac:spMkLst>
            <pc:docMk/>
            <pc:sldMk cId="3812953139" sldId="269"/>
            <ac:spMk id="57" creationId="{AA76E1FE-8A69-4644-ADC3-27634889674D}"/>
          </ac:spMkLst>
        </pc:spChg>
        <pc:spChg chg="add del mod">
          <ac:chgData name="Pooria Pakrooh" userId="c66806a1-324d-42e8-83af-87f490d8d065" providerId="ADAL" clId="{52F1348A-81D4-4FD4-B5DF-1933ADFC9756}" dt="2021-12-07T23:17:03.102" v="116" actId="21"/>
          <ac:spMkLst>
            <pc:docMk/>
            <pc:sldMk cId="3812953139" sldId="269"/>
            <ac:spMk id="58" creationId="{269ADB48-EA4F-4E41-815D-7F606FB72280}"/>
          </ac:spMkLst>
        </pc:spChg>
        <pc:spChg chg="add del mod">
          <ac:chgData name="Pooria Pakrooh" userId="c66806a1-324d-42e8-83af-87f490d8d065" providerId="ADAL" clId="{52F1348A-81D4-4FD4-B5DF-1933ADFC9756}" dt="2021-12-07T23:17:10.609" v="118" actId="21"/>
          <ac:spMkLst>
            <pc:docMk/>
            <pc:sldMk cId="3812953139" sldId="269"/>
            <ac:spMk id="59" creationId="{9C7E30E8-94FB-477C-8AB1-B8330C03F48C}"/>
          </ac:spMkLst>
        </pc:spChg>
        <pc:spChg chg="add del mod">
          <ac:chgData name="Pooria Pakrooh" userId="c66806a1-324d-42e8-83af-87f490d8d065" providerId="ADAL" clId="{52F1348A-81D4-4FD4-B5DF-1933ADFC9756}" dt="2021-12-07T23:17:10.609" v="118" actId="21"/>
          <ac:spMkLst>
            <pc:docMk/>
            <pc:sldMk cId="3812953139" sldId="269"/>
            <ac:spMk id="60" creationId="{70B96B5F-1B29-424D-83A0-EB12DD46DC79}"/>
          </ac:spMkLst>
        </pc:spChg>
        <pc:spChg chg="add del">
          <ac:chgData name="Pooria Pakrooh" userId="c66806a1-324d-42e8-83af-87f490d8d065" providerId="ADAL" clId="{52F1348A-81D4-4FD4-B5DF-1933ADFC9756}" dt="2021-12-07T23:17:17.877" v="120" actId="22"/>
          <ac:spMkLst>
            <pc:docMk/>
            <pc:sldMk cId="3812953139" sldId="269"/>
            <ac:spMk id="61" creationId="{31184260-D8A2-4EE3-A940-7D6A1EB94264}"/>
          </ac:spMkLst>
        </pc:spChg>
        <pc:spChg chg="add mod">
          <ac:chgData name="Pooria Pakrooh" userId="c66806a1-324d-42e8-83af-87f490d8d065" providerId="ADAL" clId="{52F1348A-81D4-4FD4-B5DF-1933ADFC9756}" dt="2021-12-08T02:39:04.381" v="597" actId="14100"/>
          <ac:spMkLst>
            <pc:docMk/>
            <pc:sldMk cId="3812953139" sldId="269"/>
            <ac:spMk id="62" creationId="{AA257185-548B-4952-8085-05BA9DE69981}"/>
          </ac:spMkLst>
        </pc:spChg>
        <pc:spChg chg="add del mod">
          <ac:chgData name="Pooria Pakrooh" userId="c66806a1-324d-42e8-83af-87f490d8d065" providerId="ADAL" clId="{52F1348A-81D4-4FD4-B5DF-1933ADFC9756}" dt="2021-12-08T02:33:36.726" v="541" actId="478"/>
          <ac:spMkLst>
            <pc:docMk/>
            <pc:sldMk cId="3812953139" sldId="269"/>
            <ac:spMk id="63" creationId="{83EDBC39-DE5B-49BC-A056-E85DDCB42B62}"/>
          </ac:spMkLst>
        </pc:spChg>
        <pc:spChg chg="add del mod">
          <ac:chgData name="Pooria Pakrooh" userId="c66806a1-324d-42e8-83af-87f490d8d065" providerId="ADAL" clId="{52F1348A-81D4-4FD4-B5DF-1933ADFC9756}" dt="2021-12-08T02:33:15.668" v="538" actId="20577"/>
          <ac:spMkLst>
            <pc:docMk/>
            <pc:sldMk cId="3812953139" sldId="269"/>
            <ac:spMk id="64" creationId="{42FADBD9-7C6D-4FC9-A32A-0B17BBCEB8FC}"/>
          </ac:spMkLst>
        </pc:spChg>
        <pc:spChg chg="mod">
          <ac:chgData name="Pooria Pakrooh" userId="c66806a1-324d-42e8-83af-87f490d8d065" providerId="ADAL" clId="{52F1348A-81D4-4FD4-B5DF-1933ADFC9756}" dt="2021-12-08T02:34:22.657" v="553" actId="6549"/>
          <ac:spMkLst>
            <pc:docMk/>
            <pc:sldMk cId="3812953139" sldId="269"/>
            <ac:spMk id="68" creationId="{B6C6AC26-4926-4F5F-877F-A9657BFDFD93}"/>
          </ac:spMkLst>
        </pc:spChg>
        <pc:spChg chg="add del">
          <ac:chgData name="Pooria Pakrooh" userId="c66806a1-324d-42e8-83af-87f490d8d065" providerId="ADAL" clId="{52F1348A-81D4-4FD4-B5DF-1933ADFC9756}" dt="2021-12-07T23:29:00.336" v="249" actId="22"/>
          <ac:spMkLst>
            <pc:docMk/>
            <pc:sldMk cId="3812953139" sldId="269"/>
            <ac:spMk id="72" creationId="{0242CCD9-10A2-45B2-AB07-B7D17A81ACB5}"/>
          </ac:spMkLst>
        </pc:spChg>
        <pc:grpChg chg="add del mod">
          <ac:chgData name="Pooria Pakrooh" userId="c66806a1-324d-42e8-83af-87f490d8d065" providerId="ADAL" clId="{52F1348A-81D4-4FD4-B5DF-1933ADFC9756}" dt="2021-12-08T02:33:38.402" v="542" actId="478"/>
          <ac:grpSpMkLst>
            <pc:docMk/>
            <pc:sldMk cId="3812953139" sldId="269"/>
            <ac:grpSpMk id="7" creationId="{3D604CC2-2759-4792-967E-EBD0FBAAABA1}"/>
          </ac:grpSpMkLst>
        </pc:grpChg>
        <pc:grpChg chg="mod">
          <ac:chgData name="Pooria Pakrooh" userId="c66806a1-324d-42e8-83af-87f490d8d065" providerId="ADAL" clId="{52F1348A-81D4-4FD4-B5DF-1933ADFC9756}" dt="2021-12-07T23:16:31.868" v="110"/>
          <ac:grpSpMkLst>
            <pc:docMk/>
            <pc:sldMk cId="3812953139" sldId="269"/>
            <ac:grpSpMk id="8" creationId="{B198ADDF-BD8B-455E-8F35-8DD5B65FEAFD}"/>
          </ac:grpSpMkLst>
        </pc:grpChg>
        <pc:grpChg chg="mod">
          <ac:chgData name="Pooria Pakrooh" userId="c66806a1-324d-42e8-83af-87f490d8d065" providerId="ADAL" clId="{52F1348A-81D4-4FD4-B5DF-1933ADFC9756}" dt="2021-12-07T23:16:31.868" v="110"/>
          <ac:grpSpMkLst>
            <pc:docMk/>
            <pc:sldMk cId="3812953139" sldId="269"/>
            <ac:grpSpMk id="9" creationId="{10975D2E-9C88-4B79-87F2-EA0EDC529BF5}"/>
          </ac:grpSpMkLst>
        </pc:grpChg>
        <pc:grpChg chg="mod">
          <ac:chgData name="Pooria Pakrooh" userId="c66806a1-324d-42e8-83af-87f490d8d065" providerId="ADAL" clId="{52F1348A-81D4-4FD4-B5DF-1933ADFC9756}" dt="2021-12-07T23:16:31.868" v="110"/>
          <ac:grpSpMkLst>
            <pc:docMk/>
            <pc:sldMk cId="3812953139" sldId="269"/>
            <ac:grpSpMk id="10" creationId="{9809B5AB-6A87-49E2-9DB9-35A5A130B966}"/>
          </ac:grpSpMkLst>
        </pc:grpChg>
        <pc:grpChg chg="add mod">
          <ac:chgData name="Pooria Pakrooh" userId="c66806a1-324d-42e8-83af-87f490d8d065" providerId="ADAL" clId="{52F1348A-81D4-4FD4-B5DF-1933ADFC9756}" dt="2021-12-08T02:37:43.379" v="580" actId="1076"/>
          <ac:grpSpMkLst>
            <pc:docMk/>
            <pc:sldMk cId="3812953139" sldId="269"/>
            <ac:grpSpMk id="24" creationId="{54FC606E-C32A-435E-81F8-98AE2EAE780C}"/>
          </ac:grpSpMkLst>
        </pc:grpChg>
        <pc:grpChg chg="mod">
          <ac:chgData name="Pooria Pakrooh" userId="c66806a1-324d-42e8-83af-87f490d8d065" providerId="ADAL" clId="{52F1348A-81D4-4FD4-B5DF-1933ADFC9756}" dt="2021-12-07T23:16:31.868" v="110"/>
          <ac:grpSpMkLst>
            <pc:docMk/>
            <pc:sldMk cId="3812953139" sldId="269"/>
            <ac:grpSpMk id="25" creationId="{21A7E03D-54AE-4ED3-867C-B32CEA155D6D}"/>
          </ac:grpSpMkLst>
        </pc:grpChg>
        <pc:grpChg chg="mod">
          <ac:chgData name="Pooria Pakrooh" userId="c66806a1-324d-42e8-83af-87f490d8d065" providerId="ADAL" clId="{52F1348A-81D4-4FD4-B5DF-1933ADFC9756}" dt="2021-12-07T23:16:31.868" v="110"/>
          <ac:grpSpMkLst>
            <pc:docMk/>
            <pc:sldMk cId="3812953139" sldId="269"/>
            <ac:grpSpMk id="26" creationId="{EF604370-001A-443C-82E7-0E0A277C12E0}"/>
          </ac:grpSpMkLst>
        </pc:grpChg>
        <pc:grpChg chg="mod">
          <ac:chgData name="Pooria Pakrooh" userId="c66806a1-324d-42e8-83af-87f490d8d065" providerId="ADAL" clId="{52F1348A-81D4-4FD4-B5DF-1933ADFC9756}" dt="2021-12-07T23:16:31.868" v="110"/>
          <ac:grpSpMkLst>
            <pc:docMk/>
            <pc:sldMk cId="3812953139" sldId="269"/>
            <ac:grpSpMk id="27" creationId="{BC5D42F4-1834-4F54-A746-717AD3FB9882}"/>
          </ac:grpSpMkLst>
        </pc:grpChg>
        <pc:grpChg chg="mod">
          <ac:chgData name="Pooria Pakrooh" userId="c66806a1-324d-42e8-83af-87f490d8d065" providerId="ADAL" clId="{52F1348A-81D4-4FD4-B5DF-1933ADFC9756}" dt="2021-12-07T23:16:31.868" v="110"/>
          <ac:grpSpMkLst>
            <pc:docMk/>
            <pc:sldMk cId="3812953139" sldId="269"/>
            <ac:grpSpMk id="30" creationId="{2775A32E-C078-4427-938E-494107BA2C9A}"/>
          </ac:grpSpMkLst>
        </pc:grpChg>
        <pc:grpChg chg="mod">
          <ac:chgData name="Pooria Pakrooh" userId="c66806a1-324d-42e8-83af-87f490d8d065" providerId="ADAL" clId="{52F1348A-81D4-4FD4-B5DF-1933ADFC9756}" dt="2021-12-07T23:16:31.868" v="110"/>
          <ac:grpSpMkLst>
            <pc:docMk/>
            <pc:sldMk cId="3812953139" sldId="269"/>
            <ac:grpSpMk id="31" creationId="{40417322-8028-44B4-BE49-D042558B5BA1}"/>
          </ac:grpSpMkLst>
        </pc:grpChg>
        <pc:grpChg chg="mod">
          <ac:chgData name="Pooria Pakrooh" userId="c66806a1-324d-42e8-83af-87f490d8d065" providerId="ADAL" clId="{52F1348A-81D4-4FD4-B5DF-1933ADFC9756}" dt="2021-12-07T23:16:31.868" v="110"/>
          <ac:grpSpMkLst>
            <pc:docMk/>
            <pc:sldMk cId="3812953139" sldId="269"/>
            <ac:grpSpMk id="32" creationId="{D55CE08D-9CFE-4DD8-8AF5-1C6B5232093E}"/>
          </ac:grpSpMkLst>
        </pc:grpChg>
        <pc:grpChg chg="mod">
          <ac:chgData name="Pooria Pakrooh" userId="c66806a1-324d-42e8-83af-87f490d8d065" providerId="ADAL" clId="{52F1348A-81D4-4FD4-B5DF-1933ADFC9756}" dt="2021-12-07T23:16:31.868" v="110"/>
          <ac:grpSpMkLst>
            <pc:docMk/>
            <pc:sldMk cId="3812953139" sldId="269"/>
            <ac:grpSpMk id="34" creationId="{9775E55F-528E-4DDE-BA44-FB0F83E4515F}"/>
          </ac:grpSpMkLst>
        </pc:grpChg>
        <pc:grpChg chg="add del mod">
          <ac:chgData name="Pooria Pakrooh" userId="c66806a1-324d-42e8-83af-87f490d8d065" providerId="ADAL" clId="{52F1348A-81D4-4FD4-B5DF-1933ADFC9756}" dt="2021-12-08T02:34:18.700" v="551" actId="478"/>
          <ac:grpSpMkLst>
            <pc:docMk/>
            <pc:sldMk cId="3812953139" sldId="269"/>
            <ac:grpSpMk id="65" creationId="{428AB6EE-93EA-4947-B705-05643DEB88E4}"/>
          </ac:grpSpMkLst>
        </pc:grpChg>
        <pc:grpChg chg="mod topLvl">
          <ac:chgData name="Pooria Pakrooh" userId="c66806a1-324d-42e8-83af-87f490d8d065" providerId="ADAL" clId="{52F1348A-81D4-4FD4-B5DF-1933ADFC9756}" dt="2021-12-08T02:34:48.189" v="558" actId="1076"/>
          <ac:grpSpMkLst>
            <pc:docMk/>
            <pc:sldMk cId="3812953139" sldId="269"/>
            <ac:grpSpMk id="66" creationId="{FDAC5025-C5AB-47D8-838D-B7D13DEEE487}"/>
          </ac:grpSpMkLst>
        </pc:grpChg>
        <pc:cxnChg chg="mod">
          <ac:chgData name="Pooria Pakrooh" userId="c66806a1-324d-42e8-83af-87f490d8d065" providerId="ADAL" clId="{52F1348A-81D4-4FD4-B5DF-1933ADFC9756}" dt="2021-12-08T02:33:38.402" v="542" actId="478"/>
          <ac:cxnSpMkLst>
            <pc:docMk/>
            <pc:sldMk cId="3812953139" sldId="269"/>
            <ac:cxnSpMk id="13" creationId="{EE68BBA1-436D-4000-B321-DADF6B4FC3EA}"/>
          </ac:cxnSpMkLst>
        </pc:cxnChg>
        <pc:cxnChg chg="mod">
          <ac:chgData name="Pooria Pakrooh" userId="c66806a1-324d-42e8-83af-87f490d8d065" providerId="ADAL" clId="{52F1348A-81D4-4FD4-B5DF-1933ADFC9756}" dt="2021-12-08T02:33:38.402" v="542" actId="478"/>
          <ac:cxnSpMkLst>
            <pc:docMk/>
            <pc:sldMk cId="3812953139" sldId="269"/>
            <ac:cxnSpMk id="14" creationId="{63AE5AED-12B8-4A14-A443-7D16530D96C9}"/>
          </ac:cxnSpMkLst>
        </pc:cxnChg>
        <pc:cxnChg chg="mod">
          <ac:chgData name="Pooria Pakrooh" userId="c66806a1-324d-42e8-83af-87f490d8d065" providerId="ADAL" clId="{52F1348A-81D4-4FD4-B5DF-1933ADFC9756}" dt="2021-12-08T02:33:38.402" v="542" actId="478"/>
          <ac:cxnSpMkLst>
            <pc:docMk/>
            <pc:sldMk cId="3812953139" sldId="269"/>
            <ac:cxnSpMk id="21" creationId="{4CADF836-A357-4F2B-A7CC-366B248BC8AE}"/>
          </ac:cxnSpMkLst>
        </pc:cxnChg>
        <pc:cxnChg chg="mod">
          <ac:chgData name="Pooria Pakrooh" userId="c66806a1-324d-42e8-83af-87f490d8d065" providerId="ADAL" clId="{52F1348A-81D4-4FD4-B5DF-1933ADFC9756}" dt="2021-12-08T02:33:38.402" v="542" actId="478"/>
          <ac:cxnSpMkLst>
            <pc:docMk/>
            <pc:sldMk cId="3812953139" sldId="269"/>
            <ac:cxnSpMk id="22" creationId="{7B5B0EEC-2A85-47B6-B256-BD0B29E35B47}"/>
          </ac:cxnSpMkLst>
        </pc:cxnChg>
        <pc:cxnChg chg="mod">
          <ac:chgData name="Pooria Pakrooh" userId="c66806a1-324d-42e8-83af-87f490d8d065" providerId="ADAL" clId="{52F1348A-81D4-4FD4-B5DF-1933ADFC9756}" dt="2021-12-08T02:33:38.402" v="542" actId="478"/>
          <ac:cxnSpMkLst>
            <pc:docMk/>
            <pc:sldMk cId="3812953139" sldId="269"/>
            <ac:cxnSpMk id="23" creationId="{7FF5EB7D-2323-416E-A2CD-F36835B20DBE}"/>
          </ac:cxnSpMkLst>
        </pc:cxnChg>
        <pc:cxnChg chg="mod">
          <ac:chgData name="Pooria Pakrooh" userId="c66806a1-324d-42e8-83af-87f490d8d065" providerId="ADAL" clId="{52F1348A-81D4-4FD4-B5DF-1933ADFC9756}" dt="2021-12-08T02:38:37.330" v="591" actId="1076"/>
          <ac:cxnSpMkLst>
            <pc:docMk/>
            <pc:sldMk cId="3812953139" sldId="269"/>
            <ac:cxnSpMk id="35" creationId="{2BE39C57-DD9E-4322-B42E-76ABCDED2644}"/>
          </ac:cxnSpMkLst>
        </pc:cxnChg>
        <pc:cxnChg chg="mod">
          <ac:chgData name="Pooria Pakrooh" userId="c66806a1-324d-42e8-83af-87f490d8d065" providerId="ADAL" clId="{52F1348A-81D4-4FD4-B5DF-1933ADFC9756}" dt="2021-12-08T02:38:32.529" v="590" actId="1076"/>
          <ac:cxnSpMkLst>
            <pc:docMk/>
            <pc:sldMk cId="3812953139" sldId="269"/>
            <ac:cxnSpMk id="36" creationId="{5414E42B-D0B1-4A1E-8CD0-63033AA55F9F}"/>
          </ac:cxnSpMkLst>
        </pc:cxnChg>
        <pc:cxnChg chg="mod">
          <ac:chgData name="Pooria Pakrooh" userId="c66806a1-324d-42e8-83af-87f490d8d065" providerId="ADAL" clId="{52F1348A-81D4-4FD4-B5DF-1933ADFC9756}" dt="2021-12-08T05:16:56.750" v="630" actId="14100"/>
          <ac:cxnSpMkLst>
            <pc:docMk/>
            <pc:sldMk cId="3812953139" sldId="269"/>
            <ac:cxnSpMk id="39" creationId="{86C7236D-9558-4A8B-8018-BB76197CF345}"/>
          </ac:cxnSpMkLst>
        </pc:cxnChg>
        <pc:cxnChg chg="mod">
          <ac:chgData name="Pooria Pakrooh" userId="c66806a1-324d-42e8-83af-87f490d8d065" providerId="ADAL" clId="{52F1348A-81D4-4FD4-B5DF-1933ADFC9756}" dt="2021-12-08T05:16:44.217" v="628" actId="1076"/>
          <ac:cxnSpMkLst>
            <pc:docMk/>
            <pc:sldMk cId="3812953139" sldId="269"/>
            <ac:cxnSpMk id="40" creationId="{0EE33AC6-F5B6-4788-B8D8-F6A10F375640}"/>
          </ac:cxnSpMkLst>
        </pc:cxnChg>
        <pc:cxnChg chg="del mod topLvl">
          <ac:chgData name="Pooria Pakrooh" userId="c66806a1-324d-42e8-83af-87f490d8d065" providerId="ADAL" clId="{52F1348A-81D4-4FD4-B5DF-1933ADFC9756}" dt="2021-12-08T02:34:18.700" v="551" actId="478"/>
          <ac:cxnSpMkLst>
            <pc:docMk/>
            <pc:sldMk cId="3812953139" sldId="269"/>
            <ac:cxnSpMk id="67" creationId="{5D6CF440-AA42-45D3-AD67-F964B3C048C8}"/>
          </ac:cxnSpMkLst>
        </pc:cxnChg>
        <pc:cxnChg chg="del mod">
          <ac:chgData name="Pooria Pakrooh" userId="c66806a1-324d-42e8-83af-87f490d8d065" providerId="ADAL" clId="{52F1348A-81D4-4FD4-B5DF-1933ADFC9756}" dt="2021-12-08T02:34:24.301" v="554" actId="478"/>
          <ac:cxnSpMkLst>
            <pc:docMk/>
            <pc:sldMk cId="3812953139" sldId="269"/>
            <ac:cxnSpMk id="69" creationId="{89A45912-C985-4BDE-902A-90B110B8FCB1}"/>
          </ac:cxnSpMkLst>
        </pc:cxnChg>
        <pc:cxnChg chg="mod">
          <ac:chgData name="Pooria Pakrooh" userId="c66806a1-324d-42e8-83af-87f490d8d065" providerId="ADAL" clId="{52F1348A-81D4-4FD4-B5DF-1933ADFC9756}" dt="2021-12-08T05:26:15.160" v="761" actId="1035"/>
          <ac:cxnSpMkLst>
            <pc:docMk/>
            <pc:sldMk cId="3812953139" sldId="269"/>
            <ac:cxnSpMk id="70" creationId="{952C6AC3-09A3-40D0-A82A-6E7C3B731487}"/>
          </ac:cxnSpMkLst>
        </pc:cxnChg>
      </pc:sldChg>
      <pc:sldChg chg="delSp modSp add mod">
        <pc:chgData name="Pooria Pakrooh" userId="c66806a1-324d-42e8-83af-87f490d8d065" providerId="ADAL" clId="{52F1348A-81D4-4FD4-B5DF-1933ADFC9756}" dt="2021-12-08T05:34:29.716" v="901" actId="1035"/>
        <pc:sldMkLst>
          <pc:docMk/>
          <pc:sldMk cId="391045426" sldId="270"/>
        </pc:sldMkLst>
        <pc:spChg chg="del mod">
          <ac:chgData name="Pooria Pakrooh" userId="c66806a1-324d-42e8-83af-87f490d8d065" providerId="ADAL" clId="{52F1348A-81D4-4FD4-B5DF-1933ADFC9756}" dt="2021-12-08T02:25:43.977" v="466"/>
          <ac:spMkLst>
            <pc:docMk/>
            <pc:sldMk cId="391045426" sldId="270"/>
            <ac:spMk id="7" creationId="{ED9A2913-D9DC-4566-859F-7F7C959CE2C2}"/>
          </ac:spMkLst>
        </pc:spChg>
        <pc:spChg chg="mod">
          <ac:chgData name="Pooria Pakrooh" userId="c66806a1-324d-42e8-83af-87f490d8d065" providerId="ADAL" clId="{52F1348A-81D4-4FD4-B5DF-1933ADFC9756}" dt="2021-12-08T02:27:06.808" v="481" actId="1076"/>
          <ac:spMkLst>
            <pc:docMk/>
            <pc:sldMk cId="391045426" sldId="270"/>
            <ac:spMk id="8" creationId="{DBA28FBA-D736-4677-90CE-9E7E3356F888}"/>
          </ac:spMkLst>
        </pc:spChg>
        <pc:spChg chg="mod">
          <ac:chgData name="Pooria Pakrooh" userId="c66806a1-324d-42e8-83af-87f490d8d065" providerId="ADAL" clId="{52F1348A-81D4-4FD4-B5DF-1933ADFC9756}" dt="2021-12-08T02:29:12.538" v="500" actId="14100"/>
          <ac:spMkLst>
            <pc:docMk/>
            <pc:sldMk cId="391045426" sldId="270"/>
            <ac:spMk id="64" creationId="{A5EE4D3B-CD42-492D-A451-EBE153ED607F}"/>
          </ac:spMkLst>
        </pc:spChg>
        <pc:spChg chg="mod">
          <ac:chgData name="Pooria Pakrooh" userId="c66806a1-324d-42e8-83af-87f490d8d065" providerId="ADAL" clId="{52F1348A-81D4-4FD4-B5DF-1933ADFC9756}" dt="2021-12-08T05:18:18.152" v="641" actId="2711"/>
          <ac:spMkLst>
            <pc:docMk/>
            <pc:sldMk cId="391045426" sldId="270"/>
            <ac:spMk id="65" creationId="{D0942239-CD67-4A8A-821C-F1B056816DA9}"/>
          </ac:spMkLst>
        </pc:spChg>
        <pc:spChg chg="mod">
          <ac:chgData name="Pooria Pakrooh" userId="c66806a1-324d-42e8-83af-87f490d8d065" providerId="ADAL" clId="{52F1348A-81D4-4FD4-B5DF-1933ADFC9756}" dt="2021-12-08T02:28:49.981" v="497" actId="1076"/>
          <ac:spMkLst>
            <pc:docMk/>
            <pc:sldMk cId="391045426" sldId="270"/>
            <ac:spMk id="67" creationId="{ED321547-BF85-46FF-B0CE-825DB38245F8}"/>
          </ac:spMkLst>
        </pc:spChg>
        <pc:spChg chg="mod">
          <ac:chgData name="Pooria Pakrooh" userId="c66806a1-324d-42e8-83af-87f490d8d065" providerId="ADAL" clId="{52F1348A-81D4-4FD4-B5DF-1933ADFC9756}" dt="2021-12-08T02:28:57.352" v="498" actId="1076"/>
          <ac:spMkLst>
            <pc:docMk/>
            <pc:sldMk cId="391045426" sldId="270"/>
            <ac:spMk id="68" creationId="{042770B3-1710-465A-9827-7EE2855CAA81}"/>
          </ac:spMkLst>
        </pc:spChg>
        <pc:spChg chg="mod">
          <ac:chgData name="Pooria Pakrooh" userId="c66806a1-324d-42e8-83af-87f490d8d065" providerId="ADAL" clId="{52F1348A-81D4-4FD4-B5DF-1933ADFC9756}" dt="2021-12-08T05:34:11.316" v="890" actId="20577"/>
          <ac:spMkLst>
            <pc:docMk/>
            <pc:sldMk cId="391045426" sldId="270"/>
            <ac:spMk id="132" creationId="{9EBEE052-1E85-4589-9E04-148683949DFE}"/>
          </ac:spMkLst>
        </pc:spChg>
        <pc:grpChg chg="del">
          <ac:chgData name="Pooria Pakrooh" userId="c66806a1-324d-42e8-83af-87f490d8d065" providerId="ADAL" clId="{52F1348A-81D4-4FD4-B5DF-1933ADFC9756}" dt="2021-12-08T02:25:43.976" v="464" actId="478"/>
          <ac:grpSpMkLst>
            <pc:docMk/>
            <pc:sldMk cId="391045426" sldId="270"/>
            <ac:grpSpMk id="9" creationId="{6D747445-58CB-4554-B05A-69C1C7A22A51}"/>
          </ac:grpSpMkLst>
        </pc:grpChg>
        <pc:grpChg chg="mod">
          <ac:chgData name="Pooria Pakrooh" userId="c66806a1-324d-42e8-83af-87f490d8d065" providerId="ADAL" clId="{52F1348A-81D4-4FD4-B5DF-1933ADFC9756}" dt="2021-12-08T02:26:23.944" v="474" actId="1076"/>
          <ac:grpSpMkLst>
            <pc:docMk/>
            <pc:sldMk cId="391045426" sldId="270"/>
            <ac:grpSpMk id="40" creationId="{80516456-98CA-4D69-A4D9-A0A43EA916E1}"/>
          </ac:grpSpMkLst>
        </pc:grpChg>
        <pc:grpChg chg="mod">
          <ac:chgData name="Pooria Pakrooh" userId="c66806a1-324d-42e8-83af-87f490d8d065" providerId="ADAL" clId="{52F1348A-81D4-4FD4-B5DF-1933ADFC9756}" dt="2021-12-08T05:27:07.409" v="782" actId="1076"/>
          <ac:grpSpMkLst>
            <pc:docMk/>
            <pc:sldMk cId="391045426" sldId="270"/>
            <ac:grpSpMk id="129" creationId="{52E91F66-AC66-480F-9761-E7443EA1AF77}"/>
          </ac:grpSpMkLst>
        </pc:grpChg>
        <pc:cxnChg chg="mod">
          <ac:chgData name="Pooria Pakrooh" userId="c66806a1-324d-42e8-83af-87f490d8d065" providerId="ADAL" clId="{52F1348A-81D4-4FD4-B5DF-1933ADFC9756}" dt="2021-12-08T02:25:43.976" v="464" actId="478"/>
          <ac:cxnSpMkLst>
            <pc:docMk/>
            <pc:sldMk cId="391045426" sldId="270"/>
            <ac:cxnSpMk id="11" creationId="{E9C3AF5F-4BF8-4248-BF1A-2A3D767DAB87}"/>
          </ac:cxnSpMkLst>
        </pc:cxnChg>
        <pc:cxnChg chg="mod">
          <ac:chgData name="Pooria Pakrooh" userId="c66806a1-324d-42e8-83af-87f490d8d065" providerId="ADAL" clId="{52F1348A-81D4-4FD4-B5DF-1933ADFC9756}" dt="2021-12-08T02:25:43.976" v="464" actId="478"/>
          <ac:cxnSpMkLst>
            <pc:docMk/>
            <pc:sldMk cId="391045426" sldId="270"/>
            <ac:cxnSpMk id="12" creationId="{DCDEB69D-C2F7-4806-B32E-61BF4ADC08D0}"/>
          </ac:cxnSpMkLst>
        </pc:cxnChg>
        <pc:cxnChg chg="mod">
          <ac:chgData name="Pooria Pakrooh" userId="c66806a1-324d-42e8-83af-87f490d8d065" providerId="ADAL" clId="{52F1348A-81D4-4FD4-B5DF-1933ADFC9756}" dt="2021-12-08T02:25:43.976" v="464" actId="478"/>
          <ac:cxnSpMkLst>
            <pc:docMk/>
            <pc:sldMk cId="391045426" sldId="270"/>
            <ac:cxnSpMk id="14" creationId="{79ECCE23-3E4B-4F1A-820E-0AB468603929}"/>
          </ac:cxnSpMkLst>
        </pc:cxnChg>
        <pc:cxnChg chg="mod">
          <ac:chgData name="Pooria Pakrooh" userId="c66806a1-324d-42e8-83af-87f490d8d065" providerId="ADAL" clId="{52F1348A-81D4-4FD4-B5DF-1933ADFC9756}" dt="2021-12-08T02:29:00.271" v="499" actId="14100"/>
          <ac:cxnSpMkLst>
            <pc:docMk/>
            <pc:sldMk cId="391045426" sldId="270"/>
            <ac:cxnSpMk id="42" creationId="{C6A67F22-B0A0-429B-BA2D-671B498E237A}"/>
          </ac:cxnSpMkLst>
        </pc:cxnChg>
        <pc:cxnChg chg="mod">
          <ac:chgData name="Pooria Pakrooh" userId="c66806a1-324d-42e8-83af-87f490d8d065" providerId="ADAL" clId="{52F1348A-81D4-4FD4-B5DF-1933ADFC9756}" dt="2021-12-08T02:29:12.538" v="500" actId="14100"/>
          <ac:cxnSpMkLst>
            <pc:docMk/>
            <pc:sldMk cId="391045426" sldId="270"/>
            <ac:cxnSpMk id="43" creationId="{9C117378-F4F5-4B1A-A248-C86909C73204}"/>
          </ac:cxnSpMkLst>
        </pc:cxnChg>
        <pc:cxnChg chg="mod">
          <ac:chgData name="Pooria Pakrooh" userId="c66806a1-324d-42e8-83af-87f490d8d065" providerId="ADAL" clId="{52F1348A-81D4-4FD4-B5DF-1933ADFC9756}" dt="2021-12-08T05:34:29.716" v="901" actId="1035"/>
          <ac:cxnSpMkLst>
            <pc:docMk/>
            <pc:sldMk cId="391045426" sldId="270"/>
            <ac:cxnSpMk id="131" creationId="{4FCC5C78-FDDA-4E07-BD9C-3445813A5D0B}"/>
          </ac:cxnSpMkLst>
        </pc:cxnChg>
        <pc:cxnChg chg="mod">
          <ac:chgData name="Pooria Pakrooh" userId="c66806a1-324d-42e8-83af-87f490d8d065" providerId="ADAL" clId="{52F1348A-81D4-4FD4-B5DF-1933ADFC9756}" dt="2021-12-08T05:34:24.796" v="900" actId="1036"/>
          <ac:cxnSpMkLst>
            <pc:docMk/>
            <pc:sldMk cId="391045426" sldId="270"/>
            <ac:cxnSpMk id="133" creationId="{F2193785-10D8-44D7-B21F-E460328CF994}"/>
          </ac:cxnSpMkLst>
        </pc:cxnChg>
      </pc:sldChg>
      <pc:sldChg chg="delSp modSp add mod">
        <pc:chgData name="Pooria Pakrooh" userId="c66806a1-324d-42e8-83af-87f490d8d065" providerId="ADAL" clId="{52F1348A-81D4-4FD4-B5DF-1933ADFC9756}" dt="2021-12-08T05:41:34.718" v="965" actId="14100"/>
        <pc:sldMkLst>
          <pc:docMk/>
          <pc:sldMk cId="2005324038" sldId="271"/>
        </pc:sldMkLst>
        <pc:spChg chg="mod">
          <ac:chgData name="Pooria Pakrooh" userId="c66806a1-324d-42e8-83af-87f490d8d065" providerId="ADAL" clId="{52F1348A-81D4-4FD4-B5DF-1933ADFC9756}" dt="2021-12-08T05:15:51.806" v="620" actId="14100"/>
          <ac:spMkLst>
            <pc:docMk/>
            <pc:sldMk cId="2005324038" sldId="271"/>
            <ac:spMk id="11" creationId="{8109EF4A-55B8-4496-9CCB-DC549272181B}"/>
          </ac:spMkLst>
        </pc:spChg>
        <pc:spChg chg="mod">
          <ac:chgData name="Pooria Pakrooh" userId="c66806a1-324d-42e8-83af-87f490d8d065" providerId="ADAL" clId="{52F1348A-81D4-4FD4-B5DF-1933ADFC9756}" dt="2021-12-08T05:20:09.359" v="663" actId="1035"/>
          <ac:spMkLst>
            <pc:docMk/>
            <pc:sldMk cId="2005324038" sldId="271"/>
            <ac:spMk id="12" creationId="{B1BCFF00-C376-4628-87B5-EAC2CD9877F1}"/>
          </ac:spMkLst>
        </pc:spChg>
        <pc:spChg chg="mod">
          <ac:chgData name="Pooria Pakrooh" userId="c66806a1-324d-42e8-83af-87f490d8d065" providerId="ADAL" clId="{52F1348A-81D4-4FD4-B5DF-1933ADFC9756}" dt="2021-12-08T05:14:28.874" v="610" actId="1076"/>
          <ac:spMkLst>
            <pc:docMk/>
            <pc:sldMk cId="2005324038" sldId="271"/>
            <ac:spMk id="15" creationId="{21A8372D-3A3A-4CCD-A2FD-E2BC30D6152B}"/>
          </ac:spMkLst>
        </pc:spChg>
        <pc:spChg chg="mod">
          <ac:chgData name="Pooria Pakrooh" userId="c66806a1-324d-42e8-83af-87f490d8d065" providerId="ADAL" clId="{52F1348A-81D4-4FD4-B5DF-1933ADFC9756}" dt="2021-12-08T05:14:56.804" v="612" actId="1076"/>
          <ac:spMkLst>
            <pc:docMk/>
            <pc:sldMk cId="2005324038" sldId="271"/>
            <ac:spMk id="16" creationId="{72898265-2FEA-4252-85D9-FA1A2C966D28}"/>
          </ac:spMkLst>
        </pc:spChg>
        <pc:spChg chg="mod">
          <ac:chgData name="Pooria Pakrooh" userId="c66806a1-324d-42e8-83af-87f490d8d065" providerId="ADAL" clId="{52F1348A-81D4-4FD4-B5DF-1933ADFC9756}" dt="2021-12-08T05:19:55.021" v="654" actId="14100"/>
          <ac:spMkLst>
            <pc:docMk/>
            <pc:sldMk cId="2005324038" sldId="271"/>
            <ac:spMk id="17" creationId="{BF0667CE-7971-4B03-AB30-85CBF51ED35C}"/>
          </ac:spMkLst>
        </pc:spChg>
        <pc:spChg chg="mod">
          <ac:chgData name="Pooria Pakrooh" userId="c66806a1-324d-42e8-83af-87f490d8d065" providerId="ADAL" clId="{52F1348A-81D4-4FD4-B5DF-1933ADFC9756}" dt="2021-12-08T05:20:17.295" v="668" actId="1035"/>
          <ac:spMkLst>
            <pc:docMk/>
            <pc:sldMk cId="2005324038" sldId="271"/>
            <ac:spMk id="18" creationId="{0111E374-7E70-4F93-8186-B6C86858F4F1}"/>
          </ac:spMkLst>
        </pc:spChg>
        <pc:spChg chg="mod">
          <ac:chgData name="Pooria Pakrooh" userId="c66806a1-324d-42e8-83af-87f490d8d065" providerId="ADAL" clId="{52F1348A-81D4-4FD4-B5DF-1933ADFC9756}" dt="2021-12-08T05:15:41.649" v="618" actId="14100"/>
          <ac:spMkLst>
            <pc:docMk/>
            <pc:sldMk cId="2005324038" sldId="271"/>
            <ac:spMk id="19" creationId="{A686F6E9-DD2C-4AE3-97C1-EF4546F7391B}"/>
          </ac:spMkLst>
        </pc:spChg>
        <pc:spChg chg="mod">
          <ac:chgData name="Pooria Pakrooh" userId="c66806a1-324d-42e8-83af-87f490d8d065" providerId="ADAL" clId="{52F1348A-81D4-4FD4-B5DF-1933ADFC9756}" dt="2021-12-08T05:20:03.102" v="658" actId="1035"/>
          <ac:spMkLst>
            <pc:docMk/>
            <pc:sldMk cId="2005324038" sldId="271"/>
            <ac:spMk id="20" creationId="{9DE1AD83-0A73-46A5-97C9-42359473D407}"/>
          </ac:spMkLst>
        </pc:spChg>
        <pc:spChg chg="del">
          <ac:chgData name="Pooria Pakrooh" userId="c66806a1-324d-42e8-83af-87f490d8d065" providerId="ADAL" clId="{52F1348A-81D4-4FD4-B5DF-1933ADFC9756}" dt="2021-12-08T02:39:18.991" v="598" actId="478"/>
          <ac:spMkLst>
            <pc:docMk/>
            <pc:sldMk cId="2005324038" sldId="271"/>
            <ac:spMk id="62" creationId="{AA257185-548B-4952-8085-05BA9DE69981}"/>
          </ac:spMkLst>
        </pc:spChg>
        <pc:spChg chg="mod">
          <ac:chgData name="Pooria Pakrooh" userId="c66806a1-324d-42e8-83af-87f490d8d065" providerId="ADAL" clId="{52F1348A-81D4-4FD4-B5DF-1933ADFC9756}" dt="2021-12-08T02:39:28.298" v="601" actId="14100"/>
          <ac:spMkLst>
            <pc:docMk/>
            <pc:sldMk cId="2005324038" sldId="271"/>
            <ac:spMk id="63" creationId="{83EDBC39-DE5B-49BC-A056-E85DDCB42B62}"/>
          </ac:spMkLst>
        </pc:spChg>
        <pc:spChg chg="mod">
          <ac:chgData name="Pooria Pakrooh" userId="c66806a1-324d-42e8-83af-87f490d8d065" providerId="ADAL" clId="{52F1348A-81D4-4FD4-B5DF-1933ADFC9756}" dt="2021-12-08T02:33:28.437" v="540" actId="1076"/>
          <ac:spMkLst>
            <pc:docMk/>
            <pc:sldMk cId="2005324038" sldId="271"/>
            <ac:spMk id="64" creationId="{42FADBD9-7C6D-4FC9-A32A-0B17BBCEB8FC}"/>
          </ac:spMkLst>
        </pc:spChg>
        <pc:spChg chg="mod">
          <ac:chgData name="Pooria Pakrooh" userId="c66806a1-324d-42e8-83af-87f490d8d065" providerId="ADAL" clId="{52F1348A-81D4-4FD4-B5DF-1933ADFC9756}" dt="2021-12-08T05:33:41.422" v="884" actId="20577"/>
          <ac:spMkLst>
            <pc:docMk/>
            <pc:sldMk cId="2005324038" sldId="271"/>
            <ac:spMk id="68" creationId="{B6C6AC26-4926-4F5F-877F-A9657BFDFD93}"/>
          </ac:spMkLst>
        </pc:spChg>
        <pc:grpChg chg="mod">
          <ac:chgData name="Pooria Pakrooh" userId="c66806a1-324d-42e8-83af-87f490d8d065" providerId="ADAL" clId="{52F1348A-81D4-4FD4-B5DF-1933ADFC9756}" dt="2021-12-08T02:39:33.546" v="602" actId="1076"/>
          <ac:grpSpMkLst>
            <pc:docMk/>
            <pc:sldMk cId="2005324038" sldId="271"/>
            <ac:grpSpMk id="7" creationId="{3D604CC2-2759-4792-967E-EBD0FBAAABA1}"/>
          </ac:grpSpMkLst>
        </pc:grpChg>
        <pc:grpChg chg="del">
          <ac:chgData name="Pooria Pakrooh" userId="c66806a1-324d-42e8-83af-87f490d8d065" providerId="ADAL" clId="{52F1348A-81D4-4FD4-B5DF-1933ADFC9756}" dt="2021-12-08T02:39:20.464" v="599" actId="478"/>
          <ac:grpSpMkLst>
            <pc:docMk/>
            <pc:sldMk cId="2005324038" sldId="271"/>
            <ac:grpSpMk id="24" creationId="{54FC606E-C32A-435E-81F8-98AE2EAE780C}"/>
          </ac:grpSpMkLst>
        </pc:grpChg>
        <pc:grpChg chg="mod">
          <ac:chgData name="Pooria Pakrooh" userId="c66806a1-324d-42e8-83af-87f490d8d065" providerId="ADAL" clId="{52F1348A-81D4-4FD4-B5DF-1933ADFC9756}" dt="2021-12-08T05:33:54.833" v="887" actId="1076"/>
          <ac:grpSpMkLst>
            <pc:docMk/>
            <pc:sldMk cId="2005324038" sldId="271"/>
            <ac:grpSpMk id="65" creationId="{428AB6EE-93EA-4947-B705-05643DEB88E4}"/>
          </ac:grpSpMkLst>
        </pc:grpChg>
        <pc:cxnChg chg="mod">
          <ac:chgData name="Pooria Pakrooh" userId="c66806a1-324d-42e8-83af-87f490d8d065" providerId="ADAL" clId="{52F1348A-81D4-4FD4-B5DF-1933ADFC9756}" dt="2021-12-08T05:19:55.021" v="654" actId="14100"/>
          <ac:cxnSpMkLst>
            <pc:docMk/>
            <pc:sldMk cId="2005324038" sldId="271"/>
            <ac:cxnSpMk id="13" creationId="{EE68BBA1-436D-4000-B321-DADF6B4FC3EA}"/>
          </ac:cxnSpMkLst>
        </pc:cxnChg>
        <pc:cxnChg chg="mod">
          <ac:chgData name="Pooria Pakrooh" userId="c66806a1-324d-42e8-83af-87f490d8d065" providerId="ADAL" clId="{52F1348A-81D4-4FD4-B5DF-1933ADFC9756}" dt="2021-12-08T05:41:34.718" v="965" actId="14100"/>
          <ac:cxnSpMkLst>
            <pc:docMk/>
            <pc:sldMk cId="2005324038" sldId="271"/>
            <ac:cxnSpMk id="14" creationId="{63AE5AED-12B8-4A14-A443-7D16530D96C9}"/>
          </ac:cxnSpMkLst>
        </pc:cxnChg>
        <pc:cxnChg chg="mod">
          <ac:chgData name="Pooria Pakrooh" userId="c66806a1-324d-42e8-83af-87f490d8d065" providerId="ADAL" clId="{52F1348A-81D4-4FD4-B5DF-1933ADFC9756}" dt="2021-12-08T05:19:55.021" v="654" actId="14100"/>
          <ac:cxnSpMkLst>
            <pc:docMk/>
            <pc:sldMk cId="2005324038" sldId="271"/>
            <ac:cxnSpMk id="21" creationId="{4CADF836-A357-4F2B-A7CC-366B248BC8AE}"/>
          </ac:cxnSpMkLst>
        </pc:cxnChg>
        <pc:cxnChg chg="mod">
          <ac:chgData name="Pooria Pakrooh" userId="c66806a1-324d-42e8-83af-87f490d8d065" providerId="ADAL" clId="{52F1348A-81D4-4FD4-B5DF-1933ADFC9756}" dt="2021-12-08T05:19:55.021" v="654" actId="14100"/>
          <ac:cxnSpMkLst>
            <pc:docMk/>
            <pc:sldMk cId="2005324038" sldId="271"/>
            <ac:cxnSpMk id="22" creationId="{7B5B0EEC-2A85-47B6-B256-BD0B29E35B47}"/>
          </ac:cxnSpMkLst>
        </pc:cxnChg>
        <pc:cxnChg chg="mod">
          <ac:chgData name="Pooria Pakrooh" userId="c66806a1-324d-42e8-83af-87f490d8d065" providerId="ADAL" clId="{52F1348A-81D4-4FD4-B5DF-1933ADFC9756}" dt="2021-12-08T05:15:41.649" v="618" actId="14100"/>
          <ac:cxnSpMkLst>
            <pc:docMk/>
            <pc:sldMk cId="2005324038" sldId="271"/>
            <ac:cxnSpMk id="23" creationId="{7FF5EB7D-2323-416E-A2CD-F36835B20DBE}"/>
          </ac:cxnSpMkLst>
        </pc:cxnChg>
        <pc:cxnChg chg="mod">
          <ac:chgData name="Pooria Pakrooh" userId="c66806a1-324d-42e8-83af-87f490d8d065" providerId="ADAL" clId="{52F1348A-81D4-4FD4-B5DF-1933ADFC9756}" dt="2021-12-08T02:39:20.464" v="599" actId="478"/>
          <ac:cxnSpMkLst>
            <pc:docMk/>
            <pc:sldMk cId="2005324038" sldId="271"/>
            <ac:cxnSpMk id="39" creationId="{86C7236D-9558-4A8B-8018-BB76197CF345}"/>
          </ac:cxnSpMkLst>
        </pc:cxnChg>
        <pc:cxnChg chg="mod">
          <ac:chgData name="Pooria Pakrooh" userId="c66806a1-324d-42e8-83af-87f490d8d065" providerId="ADAL" clId="{52F1348A-81D4-4FD4-B5DF-1933ADFC9756}" dt="2021-12-08T02:39:20.464" v="599" actId="478"/>
          <ac:cxnSpMkLst>
            <pc:docMk/>
            <pc:sldMk cId="2005324038" sldId="271"/>
            <ac:cxnSpMk id="40" creationId="{0EE33AC6-F5B6-4788-B8D8-F6A10F375640}"/>
          </ac:cxnSpMkLst>
        </pc:cxnChg>
        <pc:cxnChg chg="mod">
          <ac:chgData name="Pooria Pakrooh" userId="c66806a1-324d-42e8-83af-87f490d8d065" providerId="ADAL" clId="{52F1348A-81D4-4FD4-B5DF-1933ADFC9756}" dt="2021-12-08T05:33:47.116" v="885" actId="1076"/>
          <ac:cxnSpMkLst>
            <pc:docMk/>
            <pc:sldMk cId="2005324038" sldId="271"/>
            <ac:cxnSpMk id="67" creationId="{5D6CF440-AA42-45D3-AD67-F964B3C048C8}"/>
          </ac:cxnSpMkLst>
        </pc:cxnChg>
        <pc:cxnChg chg="mod">
          <ac:chgData name="Pooria Pakrooh" userId="c66806a1-324d-42e8-83af-87f490d8d065" providerId="ADAL" clId="{52F1348A-81D4-4FD4-B5DF-1933ADFC9756}" dt="2021-12-08T05:33:50.577" v="886" actId="1076"/>
          <ac:cxnSpMkLst>
            <pc:docMk/>
            <pc:sldMk cId="2005324038" sldId="271"/>
            <ac:cxnSpMk id="69" creationId="{89A45912-C985-4BDE-902A-90B110B8FCB1}"/>
          </ac:cxnSpMkLst>
        </pc:cxnChg>
        <pc:cxnChg chg="mod">
          <ac:chgData name="Pooria Pakrooh" userId="c66806a1-324d-42e8-83af-87f490d8d065" providerId="ADAL" clId="{52F1348A-81D4-4FD4-B5DF-1933ADFC9756}" dt="2021-12-08T05:18:58.934" v="646" actId="1076"/>
          <ac:cxnSpMkLst>
            <pc:docMk/>
            <pc:sldMk cId="2005324038" sldId="271"/>
            <ac:cxnSpMk id="70" creationId="{952C6AC3-09A3-40D0-A82A-6E7C3B731487}"/>
          </ac:cxnSpMkLst>
        </pc:cxnChg>
      </pc:sldChg>
      <pc:sldChg chg="delSp modSp add mod">
        <pc:chgData name="Pooria Pakrooh" userId="c66806a1-324d-42e8-83af-87f490d8d065" providerId="ADAL" clId="{52F1348A-81D4-4FD4-B5DF-1933ADFC9756}" dt="2021-12-08T05:41:47.384" v="967" actId="1038"/>
        <pc:sldMkLst>
          <pc:docMk/>
          <pc:sldMk cId="353507401" sldId="272"/>
        </pc:sldMkLst>
        <pc:spChg chg="mod">
          <ac:chgData name="Pooria Pakrooh" userId="c66806a1-324d-42e8-83af-87f490d8d065" providerId="ADAL" clId="{52F1348A-81D4-4FD4-B5DF-1933ADFC9756}" dt="2021-12-08T05:38:37.675" v="948" actId="14100"/>
          <ac:spMkLst>
            <pc:docMk/>
            <pc:sldMk cId="353507401" sldId="272"/>
            <ac:spMk id="34" creationId="{E7FCC1D9-2A94-40B6-8F6B-421A40FBBC0D}"/>
          </ac:spMkLst>
        </pc:spChg>
        <pc:spChg chg="mod">
          <ac:chgData name="Pooria Pakrooh" userId="c66806a1-324d-42e8-83af-87f490d8d065" providerId="ADAL" clId="{52F1348A-81D4-4FD4-B5DF-1933ADFC9756}" dt="2021-12-08T05:38:41.853" v="949" actId="1076"/>
          <ac:spMkLst>
            <pc:docMk/>
            <pc:sldMk cId="353507401" sldId="272"/>
            <ac:spMk id="35" creationId="{3CA832A5-6472-4A94-A88B-B8166BF507A0}"/>
          </ac:spMkLst>
        </pc:spChg>
        <pc:spChg chg="mod">
          <ac:chgData name="Pooria Pakrooh" userId="c66806a1-324d-42e8-83af-87f490d8d065" providerId="ADAL" clId="{52F1348A-81D4-4FD4-B5DF-1933ADFC9756}" dt="2021-12-08T05:35:49.378" v="910" actId="1076"/>
          <ac:spMkLst>
            <pc:docMk/>
            <pc:sldMk cId="353507401" sldId="272"/>
            <ac:spMk id="38" creationId="{DB7116B5-D066-42D5-87EC-5519327342FE}"/>
          </ac:spMkLst>
        </pc:spChg>
        <pc:spChg chg="mod">
          <ac:chgData name="Pooria Pakrooh" userId="c66806a1-324d-42e8-83af-87f490d8d065" providerId="ADAL" clId="{52F1348A-81D4-4FD4-B5DF-1933ADFC9756}" dt="2021-12-08T05:35:52.388" v="911" actId="1076"/>
          <ac:spMkLst>
            <pc:docMk/>
            <pc:sldMk cId="353507401" sldId="272"/>
            <ac:spMk id="39" creationId="{525936F6-BE7C-406D-83E0-641BAA8C5AEF}"/>
          </ac:spMkLst>
        </pc:spChg>
        <pc:spChg chg="mod">
          <ac:chgData name="Pooria Pakrooh" userId="c66806a1-324d-42e8-83af-87f490d8d065" providerId="ADAL" clId="{52F1348A-81D4-4FD4-B5DF-1933ADFC9756}" dt="2021-12-08T05:39:58.308" v="961" actId="1076"/>
          <ac:spMkLst>
            <pc:docMk/>
            <pc:sldMk cId="353507401" sldId="272"/>
            <ac:spMk id="40" creationId="{85C9314A-5D3B-483D-8883-E2C10BB53110}"/>
          </ac:spMkLst>
        </pc:spChg>
        <pc:spChg chg="mod">
          <ac:chgData name="Pooria Pakrooh" userId="c66806a1-324d-42e8-83af-87f490d8d065" providerId="ADAL" clId="{52F1348A-81D4-4FD4-B5DF-1933ADFC9756}" dt="2021-12-08T05:41:47.384" v="967" actId="1038"/>
          <ac:spMkLst>
            <pc:docMk/>
            <pc:sldMk cId="353507401" sldId="272"/>
            <ac:spMk id="41" creationId="{A86A3A51-FA1A-4BD6-B2B2-3B796B27C713}"/>
          </ac:spMkLst>
        </pc:spChg>
        <pc:spChg chg="mod">
          <ac:chgData name="Pooria Pakrooh" userId="c66806a1-324d-42e8-83af-87f490d8d065" providerId="ADAL" clId="{52F1348A-81D4-4FD4-B5DF-1933ADFC9756}" dt="2021-12-08T05:38:58.823" v="951" actId="1076"/>
          <ac:spMkLst>
            <pc:docMk/>
            <pc:sldMk cId="353507401" sldId="272"/>
            <ac:spMk id="42" creationId="{7E4B69F1-4CB1-4808-B1CF-956411FAE4F7}"/>
          </ac:spMkLst>
        </pc:spChg>
        <pc:spChg chg="mod">
          <ac:chgData name="Pooria Pakrooh" userId="c66806a1-324d-42e8-83af-87f490d8d065" providerId="ADAL" clId="{52F1348A-81D4-4FD4-B5DF-1933ADFC9756}" dt="2021-12-08T05:39:01.907" v="952" actId="1076"/>
          <ac:spMkLst>
            <pc:docMk/>
            <pc:sldMk cId="353507401" sldId="272"/>
            <ac:spMk id="43" creationId="{03C9CC73-77B3-4B8B-A721-B82002461439}"/>
          </ac:spMkLst>
        </pc:spChg>
        <pc:spChg chg="del">
          <ac:chgData name="Pooria Pakrooh" userId="c66806a1-324d-42e8-83af-87f490d8d065" providerId="ADAL" clId="{52F1348A-81D4-4FD4-B5DF-1933ADFC9756}" dt="2021-12-08T05:31:26.509" v="838" actId="478"/>
          <ac:spMkLst>
            <pc:docMk/>
            <pc:sldMk cId="353507401" sldId="272"/>
            <ac:spMk id="46" creationId="{B816AD58-9614-470C-B0F2-C440439E8D54}"/>
          </ac:spMkLst>
        </pc:spChg>
        <pc:spChg chg="mod">
          <ac:chgData name="Pooria Pakrooh" userId="c66806a1-324d-42e8-83af-87f490d8d065" providerId="ADAL" clId="{52F1348A-81D4-4FD4-B5DF-1933ADFC9756}" dt="2021-12-08T05:31:35.087" v="841" actId="14100"/>
          <ac:spMkLst>
            <pc:docMk/>
            <pc:sldMk cId="353507401" sldId="272"/>
            <ac:spMk id="47" creationId="{BBE96E15-AC26-4AB4-965E-6D7E24C1197D}"/>
          </ac:spMkLst>
        </pc:spChg>
        <pc:spChg chg="mod">
          <ac:chgData name="Pooria Pakrooh" userId="c66806a1-324d-42e8-83af-87f490d8d065" providerId="ADAL" clId="{52F1348A-81D4-4FD4-B5DF-1933ADFC9756}" dt="2021-12-08T05:32:30.230" v="852" actId="20577"/>
          <ac:spMkLst>
            <pc:docMk/>
            <pc:sldMk cId="353507401" sldId="272"/>
            <ac:spMk id="50" creationId="{32AA5D06-94A0-4711-A5FA-26A8411422E0}"/>
          </ac:spMkLst>
        </pc:spChg>
        <pc:grpChg chg="del">
          <ac:chgData name="Pooria Pakrooh" userId="c66806a1-324d-42e8-83af-87f490d8d065" providerId="ADAL" clId="{52F1348A-81D4-4FD4-B5DF-1933ADFC9756}" dt="2021-12-08T05:31:27.829" v="839" actId="478"/>
          <ac:grpSpMkLst>
            <pc:docMk/>
            <pc:sldMk cId="353507401" sldId="272"/>
            <ac:grpSpMk id="8" creationId="{C392F4CC-B73A-4F17-8344-C65F4115FE34}"/>
          </ac:grpSpMkLst>
        </pc:grpChg>
        <pc:grpChg chg="mod">
          <ac:chgData name="Pooria Pakrooh" userId="c66806a1-324d-42e8-83af-87f490d8d065" providerId="ADAL" clId="{52F1348A-81D4-4FD4-B5DF-1933ADFC9756}" dt="2021-12-08T05:37:49.107" v="946" actId="1076"/>
          <ac:grpSpMkLst>
            <pc:docMk/>
            <pc:sldMk cId="353507401" sldId="272"/>
            <ac:grpSpMk id="26" creationId="{85914F2D-54BA-4959-A147-E8ECC3ADBB5C}"/>
          </ac:grpSpMkLst>
        </pc:grpChg>
        <pc:grpChg chg="mod">
          <ac:chgData name="Pooria Pakrooh" userId="c66806a1-324d-42e8-83af-87f490d8d065" providerId="ADAL" clId="{52F1348A-81D4-4FD4-B5DF-1933ADFC9756}" dt="2021-12-08T05:32:49.603" v="857" actId="1076"/>
          <ac:grpSpMkLst>
            <pc:docMk/>
            <pc:sldMk cId="353507401" sldId="272"/>
            <ac:grpSpMk id="54" creationId="{BB8E38F2-2BAD-4A9D-936E-3F254C8DF296}"/>
          </ac:grpSpMkLst>
        </pc:grpChg>
        <pc:cxnChg chg="mod">
          <ac:chgData name="Pooria Pakrooh" userId="c66806a1-324d-42e8-83af-87f490d8d065" providerId="ADAL" clId="{52F1348A-81D4-4FD4-B5DF-1933ADFC9756}" dt="2021-12-08T05:31:27.829" v="839" actId="478"/>
          <ac:cxnSpMkLst>
            <pc:docMk/>
            <pc:sldMk cId="353507401" sldId="272"/>
            <ac:cxnSpMk id="25" creationId="{7FEC13CD-F872-44CB-B35B-9573F2DF3CF0}"/>
          </ac:cxnSpMkLst>
        </pc:cxnChg>
        <pc:cxnChg chg="mod">
          <ac:chgData name="Pooria Pakrooh" userId="c66806a1-324d-42e8-83af-87f490d8d065" providerId="ADAL" clId="{52F1348A-81D4-4FD4-B5DF-1933ADFC9756}" dt="2021-12-08T05:39:35.097" v="959" actId="14100"/>
          <ac:cxnSpMkLst>
            <pc:docMk/>
            <pc:sldMk cId="353507401" sldId="272"/>
            <ac:cxnSpMk id="28" creationId="{B3C59BF5-E29C-4F4E-931A-4BC27D47D393}"/>
          </ac:cxnSpMkLst>
        </pc:cxnChg>
        <pc:cxnChg chg="mod">
          <ac:chgData name="Pooria Pakrooh" userId="c66806a1-324d-42e8-83af-87f490d8d065" providerId="ADAL" clId="{52F1348A-81D4-4FD4-B5DF-1933ADFC9756}" dt="2021-12-08T05:39:29.346" v="958" actId="14100"/>
          <ac:cxnSpMkLst>
            <pc:docMk/>
            <pc:sldMk cId="353507401" sldId="272"/>
            <ac:cxnSpMk id="30" creationId="{F7CEEE4F-A79C-467B-980A-95F221632A5D}"/>
          </ac:cxnSpMkLst>
        </pc:cxnChg>
        <pc:cxnChg chg="mod">
          <ac:chgData name="Pooria Pakrooh" userId="c66806a1-324d-42e8-83af-87f490d8d065" providerId="ADAL" clId="{52F1348A-81D4-4FD4-B5DF-1933ADFC9756}" dt="2021-12-08T05:40:07.276" v="964" actId="14100"/>
          <ac:cxnSpMkLst>
            <pc:docMk/>
            <pc:sldMk cId="353507401" sldId="272"/>
            <ac:cxnSpMk id="36" creationId="{5C09DB9B-B6DF-496C-A71B-214553FC60EC}"/>
          </ac:cxnSpMkLst>
        </pc:cxnChg>
        <pc:cxnChg chg="mod">
          <ac:chgData name="Pooria Pakrooh" userId="c66806a1-324d-42e8-83af-87f490d8d065" providerId="ADAL" clId="{52F1348A-81D4-4FD4-B5DF-1933ADFC9756}" dt="2021-12-08T05:39:17.255" v="956" actId="1076"/>
          <ac:cxnSpMkLst>
            <pc:docMk/>
            <pc:sldMk cId="353507401" sldId="272"/>
            <ac:cxnSpMk id="37" creationId="{A45072E0-DFF8-481E-BAAE-40D3057DBDE3}"/>
          </ac:cxnSpMkLst>
        </pc:cxnChg>
        <pc:cxnChg chg="mod">
          <ac:chgData name="Pooria Pakrooh" userId="c66806a1-324d-42e8-83af-87f490d8d065" providerId="ADAL" clId="{52F1348A-81D4-4FD4-B5DF-1933ADFC9756}" dt="2021-12-08T05:40:03.191" v="963" actId="14100"/>
          <ac:cxnSpMkLst>
            <pc:docMk/>
            <pc:sldMk cId="353507401" sldId="272"/>
            <ac:cxnSpMk id="44" creationId="{1AC98A2C-FDFF-4DFB-A80B-47DB707A12FD}"/>
          </ac:cxnSpMkLst>
        </pc:cxnChg>
        <pc:cxnChg chg="mod">
          <ac:chgData name="Pooria Pakrooh" userId="c66806a1-324d-42e8-83af-87f490d8d065" providerId="ADAL" clId="{52F1348A-81D4-4FD4-B5DF-1933ADFC9756}" dt="2021-12-08T05:32:09.666" v="849" actId="1076"/>
          <ac:cxnSpMkLst>
            <pc:docMk/>
            <pc:sldMk cId="353507401" sldId="272"/>
            <ac:cxnSpMk id="49" creationId="{4393997C-D065-4457-BAE7-5970902A7489}"/>
          </ac:cxnSpMkLst>
        </pc:cxnChg>
        <pc:cxnChg chg="del mod">
          <ac:chgData name="Pooria Pakrooh" userId="c66806a1-324d-42e8-83af-87f490d8d065" providerId="ADAL" clId="{52F1348A-81D4-4FD4-B5DF-1933ADFC9756}" dt="2021-12-08T05:32:31.995" v="853" actId="478"/>
          <ac:cxnSpMkLst>
            <pc:docMk/>
            <pc:sldMk cId="353507401" sldId="272"/>
            <ac:cxnSpMk id="51" creationId="{6B952AA3-0D8C-4D72-B8CF-8BB0EDB4284A}"/>
          </ac:cxnSpMkLst>
        </pc:cxnChg>
        <pc:cxnChg chg="mod">
          <ac:chgData name="Pooria Pakrooh" userId="c66806a1-324d-42e8-83af-87f490d8d065" providerId="ADAL" clId="{52F1348A-81D4-4FD4-B5DF-1933ADFC9756}" dt="2021-12-08T05:32:46.269" v="856" actId="1076"/>
          <ac:cxnSpMkLst>
            <pc:docMk/>
            <pc:sldMk cId="353507401" sldId="272"/>
            <ac:cxnSpMk id="52" creationId="{26772576-C670-47DC-B101-1EE3CC7B9BAD}"/>
          </ac:cxnSpMkLst>
        </pc:cxnChg>
        <pc:cxnChg chg="mod">
          <ac:chgData name="Pooria Pakrooh" userId="c66806a1-324d-42e8-83af-87f490d8d065" providerId="ADAL" clId="{52F1348A-81D4-4FD4-B5DF-1933ADFC9756}" dt="2021-12-08T05:32:51.745" v="858" actId="1076"/>
          <ac:cxnSpMkLst>
            <pc:docMk/>
            <pc:sldMk cId="353507401" sldId="272"/>
            <ac:cxnSpMk id="53" creationId="{F9958F44-367A-4D37-82D2-77F1F51CDF09}"/>
          </ac:cxnSpMkLst>
        </pc:cxnChg>
      </pc:sldChg>
      <pc:sldChg chg="del">
        <pc:chgData name="Pooria Pakrooh" userId="c66806a1-324d-42e8-83af-87f490d8d065" providerId="ADAL" clId="{52F1348A-81D4-4FD4-B5DF-1933ADFC9756}" dt="2021-12-07T23:09:59.137" v="37"/>
        <pc:sldMkLst>
          <pc:docMk/>
          <pc:sldMk cId="4058955525" sldId="1263"/>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C7EAF5A-E81D-446F-BBB4-58178CF8B8CD}"/>
    <pc:docChg chg="custSel addSld delSld modSld modMainMaster">
      <pc:chgData name="Steve Shellhammer" userId="0e71f22d-ee3e-49c0-82ff-dbc290af8082" providerId="ADAL" clId="{EC7EAF5A-E81D-446F-BBB4-58178CF8B8CD}" dt="2021-12-03T19:26:07.190" v="128" actId="1076"/>
      <pc:docMkLst>
        <pc:docMk/>
      </pc:docMkLst>
      <pc:sldChg chg="addSp delSp modSp mod">
        <pc:chgData name="Steve Shellhammer" userId="0e71f22d-ee3e-49c0-82ff-dbc290af8082" providerId="ADAL" clId="{EC7EAF5A-E81D-446F-BBB4-58178CF8B8CD}" dt="2021-12-03T19:26:07.190" v="128" actId="1076"/>
        <pc:sldMkLst>
          <pc:docMk/>
          <pc:sldMk cId="0" sldId="256"/>
        </pc:sldMkLst>
        <pc:spChg chg="add del mod">
          <ac:chgData name="Steve Shellhammer" userId="0e71f22d-ee3e-49c0-82ff-dbc290af8082" providerId="ADAL" clId="{EC7EAF5A-E81D-446F-BBB4-58178CF8B8CD}" dt="2021-12-03T19:19:41.399" v="5" actId="478"/>
          <ac:spMkLst>
            <pc:docMk/>
            <pc:sldMk cId="0" sldId="256"/>
            <ac:spMk id="4" creationId="{42F48EBE-FFA5-4B9C-AD0C-4B4D4ADBA73F}"/>
          </ac:spMkLst>
        </pc:spChg>
        <pc:spChg chg="add del mod">
          <ac:chgData name="Steve Shellhammer" userId="0e71f22d-ee3e-49c0-82ff-dbc290af8082" providerId="ADAL" clId="{EC7EAF5A-E81D-446F-BBB4-58178CF8B8CD}" dt="2021-12-03T19:19:46.202" v="7" actId="478"/>
          <ac:spMkLst>
            <pc:docMk/>
            <pc:sldMk cId="0" sldId="256"/>
            <ac:spMk id="6" creationId="{4D58AA10-36CF-480B-B67E-41689FF0CC0C}"/>
          </ac:spMkLst>
        </pc:spChg>
        <pc:spChg chg="add mod">
          <ac:chgData name="Steve Shellhammer" userId="0e71f22d-ee3e-49c0-82ff-dbc290af8082" providerId="ADAL" clId="{EC7EAF5A-E81D-446F-BBB4-58178CF8B8CD}" dt="2021-12-03T19:26:07.190" v="128" actId="1076"/>
          <ac:spMkLst>
            <pc:docMk/>
            <pc:sldMk cId="0" sldId="256"/>
            <ac:spMk id="13" creationId="{B174A07A-A2F2-4EE2-986E-A8B6D335C346}"/>
          </ac:spMkLst>
        </pc:spChg>
        <pc:spChg chg="del">
          <ac:chgData name="Steve Shellhammer" userId="0e71f22d-ee3e-49c0-82ff-dbc290af8082" providerId="ADAL" clId="{EC7EAF5A-E81D-446F-BBB4-58178CF8B8CD}" dt="2021-12-03T19:19:44.377" v="6" actId="478"/>
          <ac:spMkLst>
            <pc:docMk/>
            <pc:sldMk cId="0" sldId="256"/>
            <ac:spMk id="3073"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4"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6" creationId="{00000000-0000-0000-0000-000000000000}"/>
          </ac:spMkLst>
        </pc:spChg>
        <pc:graphicFrameChg chg="del">
          <ac:chgData name="Steve Shellhammer" userId="0e71f22d-ee3e-49c0-82ff-dbc290af8082" providerId="ADAL" clId="{EC7EAF5A-E81D-446F-BBB4-58178CF8B8CD}" dt="2021-12-03T19:19:38.970" v="4" actId="478"/>
          <ac:graphicFrameMkLst>
            <pc:docMk/>
            <pc:sldMk cId="0" sldId="256"/>
            <ac:graphicFrameMk id="10" creationId="{56BFF8FC-15E6-4208-9DB8-296FB6B5AC3E}"/>
          </ac:graphicFrameMkLst>
        </pc:graphicFrameChg>
      </pc:sldChg>
      <pc:sldChg chg="new">
        <pc:chgData name="Steve Shellhammer" userId="0e71f22d-ee3e-49c0-82ff-dbc290af8082" providerId="ADAL" clId="{EC7EAF5A-E81D-446F-BBB4-58178CF8B8CD}" dt="2021-12-03T19:18:10.653" v="3" actId="680"/>
        <pc:sldMkLst>
          <pc:docMk/>
          <pc:sldMk cId="3455688865" sldId="257"/>
        </pc:sldMkLst>
      </pc:sldChg>
      <pc:sldChg chg="del">
        <pc:chgData name="Steve Shellhammer" userId="0e71f22d-ee3e-49c0-82ff-dbc290af8082" providerId="ADAL" clId="{EC7EAF5A-E81D-446F-BBB4-58178CF8B8CD}" dt="2021-12-03T19:18:06.383" v="2" actId="47"/>
        <pc:sldMkLst>
          <pc:docMk/>
          <pc:sldMk cId="892837641" sldId="261"/>
        </pc:sldMkLst>
      </pc:sldChg>
      <pc:sldChg chg="del">
        <pc:chgData name="Steve Shellhammer" userId="0e71f22d-ee3e-49c0-82ff-dbc290af8082" providerId="ADAL" clId="{EC7EAF5A-E81D-446F-BBB4-58178CF8B8CD}" dt="2021-12-03T19:18:06.383" v="2" actId="47"/>
        <pc:sldMkLst>
          <pc:docMk/>
          <pc:sldMk cId="1059277879" sldId="262"/>
        </pc:sldMkLst>
      </pc:sldChg>
      <pc:sldChg chg="del">
        <pc:chgData name="Steve Shellhammer" userId="0e71f22d-ee3e-49c0-82ff-dbc290af8082" providerId="ADAL" clId="{EC7EAF5A-E81D-446F-BBB4-58178CF8B8CD}" dt="2021-12-03T19:18:06.383" v="2" actId="47"/>
        <pc:sldMkLst>
          <pc:docMk/>
          <pc:sldMk cId="1245981238" sldId="263"/>
        </pc:sldMkLst>
      </pc:sldChg>
      <pc:sldChg chg="del">
        <pc:chgData name="Steve Shellhammer" userId="0e71f22d-ee3e-49c0-82ff-dbc290af8082" providerId="ADAL" clId="{EC7EAF5A-E81D-446F-BBB4-58178CF8B8CD}" dt="2021-12-03T19:18:06.383" v="2" actId="47"/>
        <pc:sldMkLst>
          <pc:docMk/>
          <pc:sldMk cId="3397110943" sldId="264"/>
        </pc:sldMkLst>
      </pc:sldChg>
      <pc:sldChg chg="del">
        <pc:chgData name="Steve Shellhammer" userId="0e71f22d-ee3e-49c0-82ff-dbc290af8082" providerId="ADAL" clId="{EC7EAF5A-E81D-446F-BBB4-58178CF8B8CD}" dt="2021-12-03T19:18:06.383" v="2" actId="47"/>
        <pc:sldMkLst>
          <pc:docMk/>
          <pc:sldMk cId="1637956651" sldId="265"/>
        </pc:sldMkLst>
      </pc:sldChg>
      <pc:sldChg chg="del">
        <pc:chgData name="Steve Shellhammer" userId="0e71f22d-ee3e-49c0-82ff-dbc290af8082" providerId="ADAL" clId="{EC7EAF5A-E81D-446F-BBB4-58178CF8B8CD}" dt="2021-12-03T19:18:06.383" v="2" actId="47"/>
        <pc:sldMkLst>
          <pc:docMk/>
          <pc:sldMk cId="32380300" sldId="266"/>
        </pc:sldMkLst>
      </pc:sldChg>
      <pc:sldChg chg="del">
        <pc:chgData name="Steve Shellhammer" userId="0e71f22d-ee3e-49c0-82ff-dbc290af8082" providerId="ADAL" clId="{EC7EAF5A-E81D-446F-BBB4-58178CF8B8CD}" dt="2021-12-03T19:18:06.383" v="2" actId="47"/>
        <pc:sldMkLst>
          <pc:docMk/>
          <pc:sldMk cId="3040133334" sldId="267"/>
        </pc:sldMkLst>
      </pc:sldChg>
      <pc:sldMasterChg chg="modSldLayout">
        <pc:chgData name="Steve Shellhammer" userId="0e71f22d-ee3e-49c0-82ff-dbc290af8082" providerId="ADAL" clId="{EC7EAF5A-E81D-446F-BBB4-58178CF8B8CD}" dt="2021-12-03T19:17:26.054" v="1" actId="20577"/>
        <pc:sldMasterMkLst>
          <pc:docMk/>
          <pc:sldMasterMk cId="0" sldId="2147483648"/>
        </pc:sldMasterMkLst>
        <pc:sldLayoutChg chg="modSp mod">
          <pc:chgData name="Steve Shellhammer" userId="0e71f22d-ee3e-49c0-82ff-dbc290af8082" providerId="ADAL" clId="{EC7EAF5A-E81D-446F-BBB4-58178CF8B8CD}" dt="2021-12-03T19:17:26.054" v="1" actId="20577"/>
          <pc:sldLayoutMkLst>
            <pc:docMk/>
            <pc:sldMasterMk cId="0" sldId="2147483648"/>
            <pc:sldLayoutMk cId="0" sldId="2147483650"/>
          </pc:sldLayoutMkLst>
          <pc:spChg chg="mod">
            <ac:chgData name="Steve Shellhammer" userId="0e71f22d-ee3e-49c0-82ff-dbc290af8082" providerId="ADAL" clId="{EC7EAF5A-E81D-446F-BBB4-58178CF8B8CD}" dt="2021-12-03T19:17:26.054"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Pooria Pakrooh" userId="c66806a1-324d-42e8-83af-87f490d8d065" providerId="ADAL" clId="{4D51E94B-6DB1-41AB-87A4-CE5977FE2326}"/>
    <pc:docChg chg="undo redo custSel addSld delSld modSld sldOrd">
      <pc:chgData name="Pooria Pakrooh" userId="c66806a1-324d-42e8-83af-87f490d8d065" providerId="ADAL" clId="{4D51E94B-6DB1-41AB-87A4-CE5977FE2326}" dt="2021-12-14T20:02:14.487" v="2642" actId="20577"/>
      <pc:docMkLst>
        <pc:docMk/>
      </pc:docMkLst>
      <pc:sldChg chg="addSp delSp modSp mod">
        <pc:chgData name="Pooria Pakrooh" userId="c66806a1-324d-42e8-83af-87f490d8d065" providerId="ADAL" clId="{4D51E94B-6DB1-41AB-87A4-CE5977FE2326}" dt="2021-12-13T20:09:44.438" v="182" actId="1076"/>
        <pc:sldMkLst>
          <pc:docMk/>
          <pc:sldMk cId="3455688865" sldId="257"/>
        </pc:sldMkLst>
        <pc:spChg chg="del">
          <ac:chgData name="Pooria Pakrooh" userId="c66806a1-324d-42e8-83af-87f490d8d065" providerId="ADAL" clId="{4D51E94B-6DB1-41AB-87A4-CE5977FE2326}" dt="2021-12-13T20:09:27.597" v="180" actId="478"/>
          <ac:spMkLst>
            <pc:docMk/>
            <pc:sldMk cId="3455688865" sldId="257"/>
            <ac:spMk id="3" creationId="{2D04E12D-463F-40A6-A1A6-926FF6BC2EC7}"/>
          </ac:spMkLst>
        </pc:spChg>
        <pc:spChg chg="mod">
          <ac:chgData name="Pooria Pakrooh" userId="c66806a1-324d-42e8-83af-87f490d8d065" providerId="ADAL" clId="{4D51E94B-6DB1-41AB-87A4-CE5977FE2326}" dt="2021-12-13T20:09:44.438" v="182" actId="1076"/>
          <ac:spMkLst>
            <pc:docMk/>
            <pc:sldMk cId="3455688865" sldId="257"/>
            <ac:spMk id="7" creationId="{46B75A04-ED61-4DD8-8DA0-E79B2B4DDB36}"/>
          </ac:spMkLst>
        </pc:spChg>
        <pc:spChg chg="add del mod">
          <ac:chgData name="Pooria Pakrooh" userId="c66806a1-324d-42e8-83af-87f490d8d065" providerId="ADAL" clId="{4D51E94B-6DB1-41AB-87A4-CE5977FE2326}" dt="2021-12-13T20:09:39.039" v="181" actId="478"/>
          <ac:spMkLst>
            <pc:docMk/>
            <pc:sldMk cId="3455688865" sldId="257"/>
            <ac:spMk id="9" creationId="{B2327A64-C99C-4CA9-BCA8-227D7A9D72F7}"/>
          </ac:spMkLst>
        </pc:spChg>
        <pc:graphicFrameChg chg="del">
          <ac:chgData name="Pooria Pakrooh" userId="c66806a1-324d-42e8-83af-87f490d8d065" providerId="ADAL" clId="{4D51E94B-6DB1-41AB-87A4-CE5977FE2326}" dt="2021-12-13T20:09:25.019" v="179" actId="478"/>
          <ac:graphicFrameMkLst>
            <pc:docMk/>
            <pc:sldMk cId="3455688865" sldId="257"/>
            <ac:graphicFrameMk id="8" creationId="{96A0F789-4CDC-4C39-A56D-E277832D2C59}"/>
          </ac:graphicFrameMkLst>
        </pc:graphicFrameChg>
      </pc:sldChg>
      <pc:sldChg chg="modSp mod modNotesTx">
        <pc:chgData name="Pooria Pakrooh" userId="c66806a1-324d-42e8-83af-87f490d8d065" providerId="ADAL" clId="{4D51E94B-6DB1-41AB-87A4-CE5977FE2326}" dt="2021-12-13T20:16:59.174" v="455" actId="20577"/>
        <pc:sldMkLst>
          <pc:docMk/>
          <pc:sldMk cId="671119021" sldId="258"/>
        </pc:sldMkLst>
        <pc:spChg chg="mod">
          <ac:chgData name="Pooria Pakrooh" userId="c66806a1-324d-42e8-83af-87f490d8d065" providerId="ADAL" clId="{4D51E94B-6DB1-41AB-87A4-CE5977FE2326}" dt="2021-12-13T20:16:59.174" v="455" actId="20577"/>
          <ac:spMkLst>
            <pc:docMk/>
            <pc:sldMk cId="671119021" sldId="258"/>
            <ac:spMk id="3" creationId="{1B521892-2C00-49D6-9D71-B3FE5D0958B7}"/>
          </ac:spMkLst>
        </pc:spChg>
        <pc:grpChg chg="mod">
          <ac:chgData name="Pooria Pakrooh" userId="c66806a1-324d-42e8-83af-87f490d8d065" providerId="ADAL" clId="{4D51E94B-6DB1-41AB-87A4-CE5977FE2326}" dt="2021-12-13T20:16:56.840" v="453" actId="1076"/>
          <ac:grpSpMkLst>
            <pc:docMk/>
            <pc:sldMk cId="671119021" sldId="258"/>
            <ac:grpSpMk id="7" creationId="{1C3225F1-A6E9-4587-A5DB-F91628FE16F2}"/>
          </ac:grpSpMkLst>
        </pc:grpChg>
      </pc:sldChg>
      <pc:sldChg chg="modSp mod">
        <pc:chgData name="Pooria Pakrooh" userId="c66806a1-324d-42e8-83af-87f490d8d065" providerId="ADAL" clId="{4D51E94B-6DB1-41AB-87A4-CE5977FE2326}" dt="2021-12-13T20:29:08.186" v="502" actId="20577"/>
        <pc:sldMkLst>
          <pc:docMk/>
          <pc:sldMk cId="2450442299" sldId="260"/>
        </pc:sldMkLst>
        <pc:spChg chg="mod">
          <ac:chgData name="Pooria Pakrooh" userId="c66806a1-324d-42e8-83af-87f490d8d065" providerId="ADAL" clId="{4D51E94B-6DB1-41AB-87A4-CE5977FE2326}" dt="2021-12-13T20:29:08.186" v="502" actId="20577"/>
          <ac:spMkLst>
            <pc:docMk/>
            <pc:sldMk cId="2450442299" sldId="260"/>
            <ac:spMk id="7" creationId="{ED9A2913-D9DC-4566-859F-7F7C959CE2C2}"/>
          </ac:spMkLst>
        </pc:spChg>
        <pc:spChg chg="mod">
          <ac:chgData name="Pooria Pakrooh" userId="c66806a1-324d-42e8-83af-87f490d8d065" providerId="ADAL" clId="{4D51E94B-6DB1-41AB-87A4-CE5977FE2326}" dt="2021-12-13T20:28:59.477" v="490" actId="14100"/>
          <ac:spMkLst>
            <pc:docMk/>
            <pc:sldMk cId="2450442299" sldId="260"/>
            <ac:spMk id="132" creationId="{9EBEE052-1E85-4589-9E04-148683949DFE}"/>
          </ac:spMkLst>
        </pc:spChg>
      </pc:sldChg>
      <pc:sldChg chg="modSp del mod">
        <pc:chgData name="Pooria Pakrooh" userId="c66806a1-324d-42e8-83af-87f490d8d065" providerId="ADAL" clId="{4D51E94B-6DB1-41AB-87A4-CE5977FE2326}" dt="2021-12-13T21:29:48.216" v="802" actId="47"/>
        <pc:sldMkLst>
          <pc:docMk/>
          <pc:sldMk cId="1112932798" sldId="267"/>
        </pc:sldMkLst>
        <pc:spChg chg="mod">
          <ac:chgData name="Pooria Pakrooh" userId="c66806a1-324d-42e8-83af-87f490d8d065" providerId="ADAL" clId="{4D51E94B-6DB1-41AB-87A4-CE5977FE2326}" dt="2021-12-13T21:23:05.063" v="788" actId="20577"/>
          <ac:spMkLst>
            <pc:docMk/>
            <pc:sldMk cId="1112932798" sldId="267"/>
            <ac:spMk id="3" creationId="{BADD922F-EF07-48CF-9367-E025B83BDF8C}"/>
          </ac:spMkLst>
        </pc:spChg>
      </pc:sldChg>
      <pc:sldChg chg="addSp modSp mod">
        <pc:chgData name="Pooria Pakrooh" userId="c66806a1-324d-42e8-83af-87f490d8d065" providerId="ADAL" clId="{4D51E94B-6DB1-41AB-87A4-CE5977FE2326}" dt="2021-12-13T21:37:14.933" v="925" actId="13822"/>
        <pc:sldMkLst>
          <pc:docMk/>
          <pc:sldMk cId="3251010870" sldId="268"/>
        </pc:sldMkLst>
        <pc:spChg chg="mod">
          <ac:chgData name="Pooria Pakrooh" userId="c66806a1-324d-42e8-83af-87f490d8d065" providerId="ADAL" clId="{4D51E94B-6DB1-41AB-87A4-CE5977FE2326}" dt="2021-12-13T19:23:28.995" v="51" actId="1076"/>
          <ac:spMkLst>
            <pc:docMk/>
            <pc:sldMk cId="3251010870" sldId="268"/>
            <ac:spMk id="16" creationId="{C8393DE0-7FEC-4D3F-8E3D-CF075560A17A}"/>
          </ac:spMkLst>
        </pc:spChg>
        <pc:spChg chg="mod">
          <ac:chgData name="Pooria Pakrooh" userId="c66806a1-324d-42e8-83af-87f490d8d065" providerId="ADAL" clId="{4D51E94B-6DB1-41AB-87A4-CE5977FE2326}" dt="2021-12-13T19:23:50.888" v="55" actId="1076"/>
          <ac:spMkLst>
            <pc:docMk/>
            <pc:sldMk cId="3251010870" sldId="268"/>
            <ac:spMk id="17" creationId="{0E3BC58C-A115-4D75-B8FC-B70544636F5E}"/>
          </ac:spMkLst>
        </pc:spChg>
        <pc:spChg chg="mod">
          <ac:chgData name="Pooria Pakrooh" userId="c66806a1-324d-42e8-83af-87f490d8d065" providerId="ADAL" clId="{4D51E94B-6DB1-41AB-87A4-CE5977FE2326}" dt="2021-12-13T19:23:58.377" v="56" actId="1076"/>
          <ac:spMkLst>
            <pc:docMk/>
            <pc:sldMk cId="3251010870" sldId="268"/>
            <ac:spMk id="21" creationId="{31DF7BC3-C327-4D93-A8D1-24E5939A0DEF}"/>
          </ac:spMkLst>
        </pc:spChg>
        <pc:spChg chg="mod">
          <ac:chgData name="Pooria Pakrooh" userId="c66806a1-324d-42e8-83af-87f490d8d065" providerId="ADAL" clId="{4D51E94B-6DB1-41AB-87A4-CE5977FE2326}" dt="2021-12-13T19:24:15.077" v="59" actId="1076"/>
          <ac:spMkLst>
            <pc:docMk/>
            <pc:sldMk cId="3251010870" sldId="268"/>
            <ac:spMk id="22" creationId="{63BB3708-9EB9-47A1-8288-8C36EFA8F992}"/>
          </ac:spMkLst>
        </pc:spChg>
        <pc:spChg chg="mod">
          <ac:chgData name="Pooria Pakrooh" userId="c66806a1-324d-42e8-83af-87f490d8d065" providerId="ADAL" clId="{4D51E94B-6DB1-41AB-87A4-CE5977FE2326}" dt="2021-12-13T19:23:45.386" v="54" actId="1076"/>
          <ac:spMkLst>
            <pc:docMk/>
            <pc:sldMk cId="3251010870" sldId="268"/>
            <ac:spMk id="23" creationId="{1C5F2414-6024-4118-A1AA-13432A9CB03E}"/>
          </ac:spMkLst>
        </pc:spChg>
        <pc:spChg chg="mod">
          <ac:chgData name="Pooria Pakrooh" userId="c66806a1-324d-42e8-83af-87f490d8d065" providerId="ADAL" clId="{4D51E94B-6DB1-41AB-87A4-CE5977FE2326}" dt="2021-12-13T19:23:37.203" v="52" actId="1076"/>
          <ac:spMkLst>
            <pc:docMk/>
            <pc:sldMk cId="3251010870" sldId="268"/>
            <ac:spMk id="24" creationId="{14CF3CB5-2513-46BB-ACAA-19FB68BECF61}"/>
          </ac:spMkLst>
        </pc:spChg>
        <pc:spChg chg="add mod">
          <ac:chgData name="Pooria Pakrooh" userId="c66806a1-324d-42e8-83af-87f490d8d065" providerId="ADAL" clId="{4D51E94B-6DB1-41AB-87A4-CE5977FE2326}" dt="2021-12-13T19:32:25.770" v="124" actId="1076"/>
          <ac:spMkLst>
            <pc:docMk/>
            <pc:sldMk cId="3251010870" sldId="268"/>
            <ac:spMk id="43" creationId="{EF21AF51-74D1-48B6-B791-C9EF166EAA2A}"/>
          </ac:spMkLst>
        </pc:spChg>
        <pc:spChg chg="add mod">
          <ac:chgData name="Pooria Pakrooh" userId="c66806a1-324d-42e8-83af-87f490d8d065" providerId="ADAL" clId="{4D51E94B-6DB1-41AB-87A4-CE5977FE2326}" dt="2021-12-13T19:32:44.944" v="126" actId="1076"/>
          <ac:spMkLst>
            <pc:docMk/>
            <pc:sldMk cId="3251010870" sldId="268"/>
            <ac:spMk id="44" creationId="{92AA0845-B764-4849-B10C-08EE9AB39CE6}"/>
          </ac:spMkLst>
        </pc:spChg>
        <pc:spChg chg="add mod">
          <ac:chgData name="Pooria Pakrooh" userId="c66806a1-324d-42e8-83af-87f490d8d065" providerId="ADAL" clId="{4D51E94B-6DB1-41AB-87A4-CE5977FE2326}" dt="2021-12-13T19:33:03.794" v="128" actId="1076"/>
          <ac:spMkLst>
            <pc:docMk/>
            <pc:sldMk cId="3251010870" sldId="268"/>
            <ac:spMk id="45" creationId="{8F3AA166-AED3-4603-A2A1-0CCE6CB665CF}"/>
          </ac:spMkLst>
        </pc:spChg>
        <pc:spChg chg="add mod">
          <ac:chgData name="Pooria Pakrooh" userId="c66806a1-324d-42e8-83af-87f490d8d065" providerId="ADAL" clId="{4D51E94B-6DB1-41AB-87A4-CE5977FE2326}" dt="2021-12-13T19:33:10.902" v="131" actId="20577"/>
          <ac:spMkLst>
            <pc:docMk/>
            <pc:sldMk cId="3251010870" sldId="268"/>
            <ac:spMk id="47" creationId="{38B4E111-771C-49B6-AD46-072C3EC70526}"/>
          </ac:spMkLst>
        </pc:spChg>
        <pc:spChg chg="mod">
          <ac:chgData name="Pooria Pakrooh" userId="c66806a1-324d-42e8-83af-87f490d8d065" providerId="ADAL" clId="{4D51E94B-6DB1-41AB-87A4-CE5977FE2326}" dt="2021-12-13T20:31:57.032" v="623" actId="14100"/>
          <ac:spMkLst>
            <pc:docMk/>
            <pc:sldMk cId="3251010870" sldId="268"/>
            <ac:spMk id="50" creationId="{32AA5D06-94A0-4711-A5FA-26A8411422E0}"/>
          </ac:spMkLst>
        </pc:spChg>
        <pc:grpChg chg="mod">
          <ac:chgData name="Pooria Pakrooh" userId="c66806a1-324d-42e8-83af-87f490d8d065" providerId="ADAL" clId="{4D51E94B-6DB1-41AB-87A4-CE5977FE2326}" dt="2021-12-13T21:37:03.450" v="923" actId="1076"/>
          <ac:grpSpMkLst>
            <pc:docMk/>
            <pc:sldMk cId="3251010870" sldId="268"/>
            <ac:grpSpMk id="8" creationId="{C392F4CC-B73A-4F17-8344-C65F4115FE34}"/>
          </ac:grpSpMkLst>
        </pc:grpChg>
        <pc:grpChg chg="mod">
          <ac:chgData name="Pooria Pakrooh" userId="c66806a1-324d-42e8-83af-87f490d8d065" providerId="ADAL" clId="{4D51E94B-6DB1-41AB-87A4-CE5977FE2326}" dt="2021-12-13T19:23:15.528" v="48" actId="1076"/>
          <ac:grpSpMkLst>
            <pc:docMk/>
            <pc:sldMk cId="3251010870" sldId="268"/>
            <ac:grpSpMk id="54" creationId="{BB8E38F2-2BAD-4A9D-936E-3F254C8DF296}"/>
          </ac:grpSpMkLst>
        </pc:grpChg>
        <pc:cxnChg chg="mod">
          <ac:chgData name="Pooria Pakrooh" userId="c66806a1-324d-42e8-83af-87f490d8d065" providerId="ADAL" clId="{4D51E94B-6DB1-41AB-87A4-CE5977FE2326}" dt="2021-12-13T21:37:10.519" v="924" actId="13822"/>
          <ac:cxnSpMkLst>
            <pc:docMk/>
            <pc:sldMk cId="3251010870" sldId="268"/>
            <ac:cxnSpMk id="10" creationId="{46D20EE7-F011-47BE-950D-26E4D585FC4D}"/>
          </ac:cxnSpMkLst>
        </pc:cxnChg>
        <pc:cxnChg chg="mod">
          <ac:chgData name="Pooria Pakrooh" userId="c66806a1-324d-42e8-83af-87f490d8d065" providerId="ADAL" clId="{4D51E94B-6DB1-41AB-87A4-CE5977FE2326}" dt="2021-12-13T19:24:58.891" v="67" actId="14100"/>
          <ac:cxnSpMkLst>
            <pc:docMk/>
            <pc:sldMk cId="3251010870" sldId="268"/>
            <ac:cxnSpMk id="12" creationId="{9BBE17DC-0807-4798-994F-7490FAEE1BD1}"/>
          </ac:cxnSpMkLst>
        </pc:cxnChg>
        <pc:cxnChg chg="mod">
          <ac:chgData name="Pooria Pakrooh" userId="c66806a1-324d-42e8-83af-87f490d8d065" providerId="ADAL" clId="{4D51E94B-6DB1-41AB-87A4-CE5977FE2326}" dt="2021-12-13T19:24:02.131" v="57" actId="14100"/>
          <ac:cxnSpMkLst>
            <pc:docMk/>
            <pc:sldMk cId="3251010870" sldId="268"/>
            <ac:cxnSpMk id="18" creationId="{64B86DD7-D5E1-49E2-A49D-6CF98D10BFA5}"/>
          </ac:cxnSpMkLst>
        </pc:cxnChg>
        <pc:cxnChg chg="mod">
          <ac:chgData name="Pooria Pakrooh" userId="c66806a1-324d-42e8-83af-87f490d8d065" providerId="ADAL" clId="{4D51E94B-6DB1-41AB-87A4-CE5977FE2326}" dt="2021-12-13T19:24:08.791" v="58" actId="14100"/>
          <ac:cxnSpMkLst>
            <pc:docMk/>
            <pc:sldMk cId="3251010870" sldId="268"/>
            <ac:cxnSpMk id="25" creationId="{7FEC13CD-F872-44CB-B35B-9573F2DF3CF0}"/>
          </ac:cxnSpMkLst>
        </pc:cxnChg>
        <pc:cxnChg chg="mod">
          <ac:chgData name="Pooria Pakrooh" userId="c66806a1-324d-42e8-83af-87f490d8d065" providerId="ADAL" clId="{4D51E94B-6DB1-41AB-87A4-CE5977FE2326}" dt="2021-12-13T21:37:14.933" v="925" actId="13822"/>
          <ac:cxnSpMkLst>
            <pc:docMk/>
            <pc:sldMk cId="3251010870" sldId="268"/>
            <ac:cxnSpMk id="53" creationId="{F9958F44-367A-4D37-82D2-77F1F51CDF09}"/>
          </ac:cxnSpMkLst>
        </pc:cxnChg>
      </pc:sldChg>
      <pc:sldChg chg="modSp mod">
        <pc:chgData name="Pooria Pakrooh" userId="c66806a1-324d-42e8-83af-87f490d8d065" providerId="ADAL" clId="{4D51E94B-6DB1-41AB-87A4-CE5977FE2326}" dt="2021-12-13T21:33:22.122" v="868" actId="20577"/>
        <pc:sldMkLst>
          <pc:docMk/>
          <pc:sldMk cId="3812953139" sldId="269"/>
        </pc:sldMkLst>
        <pc:spChg chg="mod">
          <ac:chgData name="Pooria Pakrooh" userId="c66806a1-324d-42e8-83af-87f490d8d065" providerId="ADAL" clId="{4D51E94B-6DB1-41AB-87A4-CE5977FE2326}" dt="2021-12-13T20:30:37.517" v="577" actId="20577"/>
          <ac:spMkLst>
            <pc:docMk/>
            <pc:sldMk cId="3812953139" sldId="269"/>
            <ac:spMk id="62" creationId="{AA257185-548B-4952-8085-05BA9DE69981}"/>
          </ac:spMkLst>
        </pc:spChg>
        <pc:spChg chg="mod">
          <ac:chgData name="Pooria Pakrooh" userId="c66806a1-324d-42e8-83af-87f490d8d065" providerId="ADAL" clId="{4D51E94B-6DB1-41AB-87A4-CE5977FE2326}" dt="2021-12-13T21:33:22.122" v="868" actId="20577"/>
          <ac:spMkLst>
            <pc:docMk/>
            <pc:sldMk cId="3812953139" sldId="269"/>
            <ac:spMk id="64" creationId="{42FADBD9-7C6D-4FC9-A32A-0B17BBCEB8FC}"/>
          </ac:spMkLst>
        </pc:spChg>
      </pc:sldChg>
      <pc:sldChg chg="modSp mod">
        <pc:chgData name="Pooria Pakrooh" userId="c66806a1-324d-42e8-83af-87f490d8d065" providerId="ADAL" clId="{4D51E94B-6DB1-41AB-87A4-CE5977FE2326}" dt="2021-12-13T20:17:58.261" v="476" actId="20577"/>
        <pc:sldMkLst>
          <pc:docMk/>
          <pc:sldMk cId="391045426" sldId="270"/>
        </pc:sldMkLst>
        <pc:spChg chg="mod">
          <ac:chgData name="Pooria Pakrooh" userId="c66806a1-324d-42e8-83af-87f490d8d065" providerId="ADAL" clId="{4D51E94B-6DB1-41AB-87A4-CE5977FE2326}" dt="2021-12-13T20:17:58.261" v="476" actId="20577"/>
          <ac:spMkLst>
            <pc:docMk/>
            <pc:sldMk cId="391045426" sldId="270"/>
            <ac:spMk id="8" creationId="{DBA28FBA-D736-4677-90CE-9E7E3356F888}"/>
          </ac:spMkLst>
        </pc:spChg>
        <pc:grpChg chg="mod">
          <ac:chgData name="Pooria Pakrooh" userId="c66806a1-324d-42e8-83af-87f490d8d065" providerId="ADAL" clId="{4D51E94B-6DB1-41AB-87A4-CE5977FE2326}" dt="2021-12-13T20:17:53.724" v="466" actId="1076"/>
          <ac:grpSpMkLst>
            <pc:docMk/>
            <pc:sldMk cId="391045426" sldId="270"/>
            <ac:grpSpMk id="40" creationId="{80516456-98CA-4D69-A4D9-A0A43EA916E1}"/>
          </ac:grpSpMkLst>
        </pc:grpChg>
      </pc:sldChg>
      <pc:sldChg chg="modSp mod">
        <pc:chgData name="Pooria Pakrooh" userId="c66806a1-324d-42e8-83af-87f490d8d065" providerId="ADAL" clId="{4D51E94B-6DB1-41AB-87A4-CE5977FE2326}" dt="2021-12-14T19:29:29.032" v="2589" actId="1076"/>
        <pc:sldMkLst>
          <pc:docMk/>
          <pc:sldMk cId="2005324038" sldId="271"/>
        </pc:sldMkLst>
        <pc:spChg chg="mod">
          <ac:chgData name="Pooria Pakrooh" userId="c66806a1-324d-42e8-83af-87f490d8d065" providerId="ADAL" clId="{4D51E94B-6DB1-41AB-87A4-CE5977FE2326}" dt="2021-12-13T20:31:41.271" v="610" actId="20577"/>
          <ac:spMkLst>
            <pc:docMk/>
            <pc:sldMk cId="2005324038" sldId="271"/>
            <ac:spMk id="63" creationId="{83EDBC39-DE5B-49BC-A056-E85DDCB42B62}"/>
          </ac:spMkLst>
        </pc:spChg>
        <pc:spChg chg="mod">
          <ac:chgData name="Pooria Pakrooh" userId="c66806a1-324d-42e8-83af-87f490d8d065" providerId="ADAL" clId="{4D51E94B-6DB1-41AB-87A4-CE5977FE2326}" dt="2021-12-13T21:34:25.573" v="915" actId="1076"/>
          <ac:spMkLst>
            <pc:docMk/>
            <pc:sldMk cId="2005324038" sldId="271"/>
            <ac:spMk id="64" creationId="{42FADBD9-7C6D-4FC9-A32A-0B17BBCEB8FC}"/>
          </ac:spMkLst>
        </pc:spChg>
        <pc:spChg chg="mod">
          <ac:chgData name="Pooria Pakrooh" userId="c66806a1-324d-42e8-83af-87f490d8d065" providerId="ADAL" clId="{4D51E94B-6DB1-41AB-87A4-CE5977FE2326}" dt="2021-12-13T20:31:09.910" v="592"/>
          <ac:spMkLst>
            <pc:docMk/>
            <pc:sldMk cId="2005324038" sldId="271"/>
            <ac:spMk id="68" creationId="{B6C6AC26-4926-4F5F-877F-A9657BFDFD93}"/>
          </ac:spMkLst>
        </pc:spChg>
        <pc:grpChg chg="mod">
          <ac:chgData name="Pooria Pakrooh" userId="c66806a1-324d-42e8-83af-87f490d8d065" providerId="ADAL" clId="{4D51E94B-6DB1-41AB-87A4-CE5977FE2326}" dt="2021-12-13T21:34:11.322" v="905" actId="1076"/>
          <ac:grpSpMkLst>
            <pc:docMk/>
            <pc:sldMk cId="2005324038" sldId="271"/>
            <ac:grpSpMk id="7" creationId="{3D604CC2-2759-4792-967E-EBD0FBAAABA1}"/>
          </ac:grpSpMkLst>
        </pc:grpChg>
        <pc:grpChg chg="mod">
          <ac:chgData name="Pooria Pakrooh" userId="c66806a1-324d-42e8-83af-87f490d8d065" providerId="ADAL" clId="{4D51E94B-6DB1-41AB-87A4-CE5977FE2326}" dt="2021-12-14T19:29:29.032" v="2589" actId="1076"/>
          <ac:grpSpMkLst>
            <pc:docMk/>
            <pc:sldMk cId="2005324038" sldId="271"/>
            <ac:grpSpMk id="65" creationId="{428AB6EE-93EA-4947-B705-05643DEB88E4}"/>
          </ac:grpSpMkLst>
        </pc:grpChg>
        <pc:cxnChg chg="mod">
          <ac:chgData name="Pooria Pakrooh" userId="c66806a1-324d-42e8-83af-87f490d8d065" providerId="ADAL" clId="{4D51E94B-6DB1-41AB-87A4-CE5977FE2326}" dt="2021-12-13T21:35:59.930" v="919" actId="13822"/>
          <ac:cxnSpMkLst>
            <pc:docMk/>
            <pc:sldMk cId="2005324038" sldId="271"/>
            <ac:cxnSpMk id="14" creationId="{63AE5AED-12B8-4A14-A443-7D16530D96C9}"/>
          </ac:cxnSpMkLst>
        </pc:cxnChg>
        <pc:cxnChg chg="mod">
          <ac:chgData name="Pooria Pakrooh" userId="c66806a1-324d-42e8-83af-87f490d8d065" providerId="ADAL" clId="{4D51E94B-6DB1-41AB-87A4-CE5977FE2326}" dt="2021-12-13T21:35:46.160" v="916" actId="13822"/>
          <ac:cxnSpMkLst>
            <pc:docMk/>
            <pc:sldMk cId="2005324038" sldId="271"/>
            <ac:cxnSpMk id="69" creationId="{89A45912-C985-4BDE-902A-90B110B8FCB1}"/>
          </ac:cxnSpMkLst>
        </pc:cxnChg>
      </pc:sldChg>
      <pc:sldChg chg="addSp modSp mod">
        <pc:chgData name="Pooria Pakrooh" userId="c66806a1-324d-42e8-83af-87f490d8d065" providerId="ADAL" clId="{4D51E94B-6DB1-41AB-87A4-CE5977FE2326}" dt="2021-12-13T21:39:34.894" v="935" actId="1076"/>
        <pc:sldMkLst>
          <pc:docMk/>
          <pc:sldMk cId="353507401" sldId="272"/>
        </pc:sldMkLst>
        <pc:spChg chg="add mod">
          <ac:chgData name="Pooria Pakrooh" userId="c66806a1-324d-42e8-83af-87f490d8d065" providerId="ADAL" clId="{4D51E94B-6DB1-41AB-87A4-CE5977FE2326}" dt="2021-12-13T20:33:32.163" v="651" actId="1076"/>
          <ac:spMkLst>
            <pc:docMk/>
            <pc:sldMk cId="353507401" sldId="272"/>
            <ac:spMk id="16" creationId="{9F1FB7CD-D904-4BF5-A4B1-7EFEB4F5D2AB}"/>
          </ac:spMkLst>
        </pc:spChg>
        <pc:spChg chg="mod">
          <ac:chgData name="Pooria Pakrooh" userId="c66806a1-324d-42e8-83af-87f490d8d065" providerId="ADAL" clId="{4D51E94B-6DB1-41AB-87A4-CE5977FE2326}" dt="2021-12-13T19:20:44.288" v="20" actId="1076"/>
          <ac:spMkLst>
            <pc:docMk/>
            <pc:sldMk cId="353507401" sldId="272"/>
            <ac:spMk id="34" creationId="{E7FCC1D9-2A94-40B6-8F6B-421A40FBBC0D}"/>
          </ac:spMkLst>
        </pc:spChg>
        <pc:spChg chg="mod">
          <ac:chgData name="Pooria Pakrooh" userId="c66806a1-324d-42e8-83af-87f490d8d065" providerId="ADAL" clId="{4D51E94B-6DB1-41AB-87A4-CE5977FE2326}" dt="2021-12-13T19:20:48.683" v="21" actId="1076"/>
          <ac:spMkLst>
            <pc:docMk/>
            <pc:sldMk cId="353507401" sldId="272"/>
            <ac:spMk id="35" creationId="{3CA832A5-6472-4A94-A88B-B8166BF507A0}"/>
          </ac:spMkLst>
        </pc:spChg>
        <pc:spChg chg="mod">
          <ac:chgData name="Pooria Pakrooh" userId="c66806a1-324d-42e8-83af-87f490d8d065" providerId="ADAL" clId="{4D51E94B-6DB1-41AB-87A4-CE5977FE2326}" dt="2021-12-13T19:22:12.329" v="39" actId="1076"/>
          <ac:spMkLst>
            <pc:docMk/>
            <pc:sldMk cId="353507401" sldId="272"/>
            <ac:spMk id="40" creationId="{85C9314A-5D3B-483D-8883-E2C10BB53110}"/>
          </ac:spMkLst>
        </pc:spChg>
        <pc:spChg chg="mod">
          <ac:chgData name="Pooria Pakrooh" userId="c66806a1-324d-42e8-83af-87f490d8d065" providerId="ADAL" clId="{4D51E94B-6DB1-41AB-87A4-CE5977FE2326}" dt="2021-12-13T21:39:34.894" v="935" actId="1076"/>
          <ac:spMkLst>
            <pc:docMk/>
            <pc:sldMk cId="353507401" sldId="272"/>
            <ac:spMk id="41" creationId="{A86A3A51-FA1A-4BD6-B2B2-3B796B27C713}"/>
          </ac:spMkLst>
        </pc:spChg>
        <pc:spChg chg="mod">
          <ac:chgData name="Pooria Pakrooh" userId="c66806a1-324d-42e8-83af-87f490d8d065" providerId="ADAL" clId="{4D51E94B-6DB1-41AB-87A4-CE5977FE2326}" dt="2021-12-13T19:21:03.898" v="22" actId="1076"/>
          <ac:spMkLst>
            <pc:docMk/>
            <pc:sldMk cId="353507401" sldId="272"/>
            <ac:spMk id="42" creationId="{7E4B69F1-4CB1-4808-B1CF-956411FAE4F7}"/>
          </ac:spMkLst>
        </pc:spChg>
        <pc:spChg chg="mod">
          <ac:chgData name="Pooria Pakrooh" userId="c66806a1-324d-42e8-83af-87f490d8d065" providerId="ADAL" clId="{4D51E94B-6DB1-41AB-87A4-CE5977FE2326}" dt="2021-12-13T19:21:08.687" v="23" actId="1076"/>
          <ac:spMkLst>
            <pc:docMk/>
            <pc:sldMk cId="353507401" sldId="272"/>
            <ac:spMk id="43" creationId="{03C9CC73-77B3-4B8B-A721-B82002461439}"/>
          </ac:spMkLst>
        </pc:spChg>
        <pc:spChg chg="mod">
          <ac:chgData name="Pooria Pakrooh" userId="c66806a1-324d-42e8-83af-87f490d8d065" providerId="ADAL" clId="{4D51E94B-6DB1-41AB-87A4-CE5977FE2326}" dt="2021-12-13T21:38:18.217" v="934" actId="20577"/>
          <ac:spMkLst>
            <pc:docMk/>
            <pc:sldMk cId="353507401" sldId="272"/>
            <ac:spMk id="45" creationId="{577489C3-1DE4-40DD-B19F-AA2A6D61A917}"/>
          </ac:spMkLst>
        </pc:spChg>
        <pc:spChg chg="add mod">
          <ac:chgData name="Pooria Pakrooh" userId="c66806a1-324d-42e8-83af-87f490d8d065" providerId="ADAL" clId="{4D51E94B-6DB1-41AB-87A4-CE5977FE2326}" dt="2021-12-13T19:31:54.362" v="117" actId="255"/>
          <ac:spMkLst>
            <pc:docMk/>
            <pc:sldMk cId="353507401" sldId="272"/>
            <ac:spMk id="46" creationId="{5E864FD7-8841-4BFE-A150-3D4A8AECE02F}"/>
          </ac:spMkLst>
        </pc:spChg>
        <pc:spChg chg="mod">
          <ac:chgData name="Pooria Pakrooh" userId="c66806a1-324d-42e8-83af-87f490d8d065" providerId="ADAL" clId="{4D51E94B-6DB1-41AB-87A4-CE5977FE2326}" dt="2021-12-13T20:32:27.722" v="637" actId="20577"/>
          <ac:spMkLst>
            <pc:docMk/>
            <pc:sldMk cId="353507401" sldId="272"/>
            <ac:spMk id="50" creationId="{32AA5D06-94A0-4711-A5FA-26A8411422E0}"/>
          </ac:spMkLst>
        </pc:spChg>
        <pc:spChg chg="add mod">
          <ac:chgData name="Pooria Pakrooh" userId="c66806a1-324d-42e8-83af-87f490d8d065" providerId="ADAL" clId="{4D51E94B-6DB1-41AB-87A4-CE5977FE2326}" dt="2021-12-13T19:32:05.492" v="119" actId="1076"/>
          <ac:spMkLst>
            <pc:docMk/>
            <pc:sldMk cId="353507401" sldId="272"/>
            <ac:spMk id="51" creationId="{06706149-BE5F-4BCE-AB42-FE71A5BDA021}"/>
          </ac:spMkLst>
        </pc:spChg>
        <pc:spChg chg="add mod">
          <ac:chgData name="Pooria Pakrooh" userId="c66806a1-324d-42e8-83af-87f490d8d065" providerId="ADAL" clId="{4D51E94B-6DB1-41AB-87A4-CE5977FE2326}" dt="2021-12-13T19:32:13.809" v="122" actId="20577"/>
          <ac:spMkLst>
            <pc:docMk/>
            <pc:sldMk cId="353507401" sldId="272"/>
            <ac:spMk id="55" creationId="{ABBE1C3C-D1DB-4852-9E52-58FBF0C50015}"/>
          </ac:spMkLst>
        </pc:spChg>
        <pc:grpChg chg="mod">
          <ac:chgData name="Pooria Pakrooh" userId="c66806a1-324d-42e8-83af-87f490d8d065" providerId="ADAL" clId="{4D51E94B-6DB1-41AB-87A4-CE5977FE2326}" dt="2021-12-13T19:22:07.040" v="36" actId="1076"/>
          <ac:grpSpMkLst>
            <pc:docMk/>
            <pc:sldMk cId="353507401" sldId="272"/>
            <ac:grpSpMk id="26" creationId="{85914F2D-54BA-4959-A147-E8ECC3ADBB5C}"/>
          </ac:grpSpMkLst>
        </pc:grpChg>
        <pc:grpChg chg="mod">
          <ac:chgData name="Pooria Pakrooh" userId="c66806a1-324d-42e8-83af-87f490d8d065" providerId="ADAL" clId="{4D51E94B-6DB1-41AB-87A4-CE5977FE2326}" dt="2021-12-13T21:38:03.581" v="928" actId="1076"/>
          <ac:grpSpMkLst>
            <pc:docMk/>
            <pc:sldMk cId="353507401" sldId="272"/>
            <ac:grpSpMk id="54" creationId="{BB8E38F2-2BAD-4A9D-936E-3F254C8DF296}"/>
          </ac:grpSpMkLst>
        </pc:grpChg>
        <pc:cxnChg chg="mod">
          <ac:chgData name="Pooria Pakrooh" userId="c66806a1-324d-42e8-83af-87f490d8d065" providerId="ADAL" clId="{4D51E94B-6DB1-41AB-87A4-CE5977FE2326}" dt="2021-12-13T21:36:33.501" v="920" actId="13822"/>
          <ac:cxnSpMkLst>
            <pc:docMk/>
            <pc:sldMk cId="353507401" sldId="272"/>
            <ac:cxnSpMk id="28" creationId="{B3C59BF5-E29C-4F4E-931A-4BC27D47D393}"/>
          </ac:cxnSpMkLst>
        </pc:cxnChg>
        <pc:cxnChg chg="mod">
          <ac:chgData name="Pooria Pakrooh" userId="c66806a1-324d-42e8-83af-87f490d8d065" providerId="ADAL" clId="{4D51E94B-6DB1-41AB-87A4-CE5977FE2326}" dt="2021-12-13T19:21:50.727" v="33" actId="14100"/>
          <ac:cxnSpMkLst>
            <pc:docMk/>
            <pc:sldMk cId="353507401" sldId="272"/>
            <ac:cxnSpMk id="30" creationId="{F7CEEE4F-A79C-467B-980A-95F221632A5D}"/>
          </ac:cxnSpMkLst>
        </pc:cxnChg>
        <pc:cxnChg chg="mod">
          <ac:chgData name="Pooria Pakrooh" userId="c66806a1-324d-42e8-83af-87f490d8d065" providerId="ADAL" clId="{4D51E94B-6DB1-41AB-87A4-CE5977FE2326}" dt="2021-12-13T19:22:35.832" v="44" actId="14100"/>
          <ac:cxnSpMkLst>
            <pc:docMk/>
            <pc:sldMk cId="353507401" sldId="272"/>
            <ac:cxnSpMk id="36" creationId="{5C09DB9B-B6DF-496C-A71B-214553FC60EC}"/>
          </ac:cxnSpMkLst>
        </pc:cxnChg>
        <pc:cxnChg chg="mod">
          <ac:chgData name="Pooria Pakrooh" userId="c66806a1-324d-42e8-83af-87f490d8d065" providerId="ADAL" clId="{4D51E94B-6DB1-41AB-87A4-CE5977FE2326}" dt="2021-12-13T19:21:45.190" v="32" actId="1076"/>
          <ac:cxnSpMkLst>
            <pc:docMk/>
            <pc:sldMk cId="353507401" sldId="272"/>
            <ac:cxnSpMk id="37" creationId="{A45072E0-DFF8-481E-BAAE-40D3057DBDE3}"/>
          </ac:cxnSpMkLst>
        </pc:cxnChg>
        <pc:cxnChg chg="mod">
          <ac:chgData name="Pooria Pakrooh" userId="c66806a1-324d-42e8-83af-87f490d8d065" providerId="ADAL" clId="{4D51E94B-6DB1-41AB-87A4-CE5977FE2326}" dt="2021-12-13T19:22:19.183" v="41" actId="14100"/>
          <ac:cxnSpMkLst>
            <pc:docMk/>
            <pc:sldMk cId="353507401" sldId="272"/>
            <ac:cxnSpMk id="44" creationId="{1AC98A2C-FDFF-4DFB-A80B-47DB707A12FD}"/>
          </ac:cxnSpMkLst>
        </pc:cxnChg>
        <pc:cxnChg chg="mod">
          <ac:chgData name="Pooria Pakrooh" userId="c66806a1-324d-42e8-83af-87f490d8d065" providerId="ADAL" clId="{4D51E94B-6DB1-41AB-87A4-CE5977FE2326}" dt="2021-12-13T20:33:58.719" v="657" actId="14100"/>
          <ac:cxnSpMkLst>
            <pc:docMk/>
            <pc:sldMk cId="353507401" sldId="272"/>
            <ac:cxnSpMk id="49" creationId="{4393997C-D065-4457-BAE7-5970902A7489}"/>
          </ac:cxnSpMkLst>
        </pc:cxnChg>
        <pc:cxnChg chg="mod">
          <ac:chgData name="Pooria Pakrooh" userId="c66806a1-324d-42e8-83af-87f490d8d065" providerId="ADAL" clId="{4D51E94B-6DB1-41AB-87A4-CE5977FE2326}" dt="2021-12-13T20:33:53.522" v="655" actId="1076"/>
          <ac:cxnSpMkLst>
            <pc:docMk/>
            <pc:sldMk cId="353507401" sldId="272"/>
            <ac:cxnSpMk id="52" creationId="{26772576-C670-47DC-B101-1EE3CC7B9BAD}"/>
          </ac:cxnSpMkLst>
        </pc:cxnChg>
        <pc:cxnChg chg="mod">
          <ac:chgData name="Pooria Pakrooh" userId="c66806a1-324d-42e8-83af-87f490d8d065" providerId="ADAL" clId="{4D51E94B-6DB1-41AB-87A4-CE5977FE2326}" dt="2021-12-13T21:36:42.517" v="921" actId="13822"/>
          <ac:cxnSpMkLst>
            <pc:docMk/>
            <pc:sldMk cId="353507401" sldId="272"/>
            <ac:cxnSpMk id="53" creationId="{F9958F44-367A-4D37-82D2-77F1F51CDF09}"/>
          </ac:cxnSpMkLst>
        </pc:cxnChg>
      </pc:sldChg>
      <pc:sldChg chg="modSp mod">
        <pc:chgData name="Pooria Pakrooh" userId="c66806a1-324d-42e8-83af-87f490d8d065" providerId="ADAL" clId="{4D51E94B-6DB1-41AB-87A4-CE5977FE2326}" dt="2021-12-14T20:00:57.142" v="2630" actId="20577"/>
        <pc:sldMkLst>
          <pc:docMk/>
          <pc:sldMk cId="1421181569" sldId="273"/>
        </pc:sldMkLst>
        <pc:spChg chg="mod">
          <ac:chgData name="Pooria Pakrooh" userId="c66806a1-324d-42e8-83af-87f490d8d065" providerId="ADAL" clId="{4D51E94B-6DB1-41AB-87A4-CE5977FE2326}" dt="2021-12-14T18:44:34.041" v="1898" actId="1076"/>
          <ac:spMkLst>
            <pc:docMk/>
            <pc:sldMk cId="1421181569" sldId="273"/>
            <ac:spMk id="2" creationId="{657B9118-19D2-4A48-B58A-3018D8BE5D5B}"/>
          </ac:spMkLst>
        </pc:spChg>
        <pc:spChg chg="mod">
          <ac:chgData name="Pooria Pakrooh" userId="c66806a1-324d-42e8-83af-87f490d8d065" providerId="ADAL" clId="{4D51E94B-6DB1-41AB-87A4-CE5977FE2326}" dt="2021-12-14T20:00:57.142" v="2630" actId="20577"/>
          <ac:spMkLst>
            <pc:docMk/>
            <pc:sldMk cId="1421181569" sldId="273"/>
            <ac:spMk id="3" creationId="{022C7FAB-2ABF-4387-8AB2-4127B81B586F}"/>
          </ac:spMkLst>
        </pc:spChg>
      </pc:sldChg>
      <pc:sldChg chg="addSp delSp modSp mod">
        <pc:chgData name="Pooria Pakrooh" userId="c66806a1-324d-42e8-83af-87f490d8d065" providerId="ADAL" clId="{4D51E94B-6DB1-41AB-87A4-CE5977FE2326}" dt="2021-12-14T20:01:26.934" v="2631" actId="20577"/>
        <pc:sldMkLst>
          <pc:docMk/>
          <pc:sldMk cId="2473662688" sldId="274"/>
        </pc:sldMkLst>
        <pc:spChg chg="mod">
          <ac:chgData name="Pooria Pakrooh" userId="c66806a1-324d-42e8-83af-87f490d8d065" providerId="ADAL" clId="{4D51E94B-6DB1-41AB-87A4-CE5977FE2326}" dt="2021-12-14T19:29:42.884" v="2590" actId="1076"/>
          <ac:spMkLst>
            <pc:docMk/>
            <pc:sldMk cId="2473662688" sldId="274"/>
            <ac:spMk id="3" creationId="{D0408D77-EB20-404F-8FB8-2A67AE194B31}"/>
          </ac:spMkLst>
        </pc:spChg>
        <pc:grpChg chg="add del mod">
          <ac:chgData name="Pooria Pakrooh" userId="c66806a1-324d-42e8-83af-87f490d8d065" providerId="ADAL" clId="{4D51E94B-6DB1-41AB-87A4-CE5977FE2326}" dt="2021-12-14T04:00:32.734" v="1593" actId="478"/>
          <ac:grpSpMkLst>
            <pc:docMk/>
            <pc:sldMk cId="2473662688" sldId="274"/>
            <ac:grpSpMk id="13" creationId="{93BA58C3-B072-4502-94BB-E717C6153CAE}"/>
          </ac:grpSpMkLst>
        </pc:grpChg>
        <pc:grpChg chg="add del mod">
          <ac:chgData name="Pooria Pakrooh" userId="c66806a1-324d-42e8-83af-87f490d8d065" providerId="ADAL" clId="{4D51E94B-6DB1-41AB-87A4-CE5977FE2326}" dt="2021-12-14T04:00:35.947" v="1594" actId="478"/>
          <ac:grpSpMkLst>
            <pc:docMk/>
            <pc:sldMk cId="2473662688" sldId="274"/>
            <ac:grpSpMk id="14" creationId="{9FFA24A2-39C7-4DCB-85A2-61F237CBC7F4}"/>
          </ac:grpSpMkLst>
        </pc:grpChg>
        <pc:grpChg chg="add del mod">
          <ac:chgData name="Pooria Pakrooh" userId="c66806a1-324d-42e8-83af-87f490d8d065" providerId="ADAL" clId="{4D51E94B-6DB1-41AB-87A4-CE5977FE2326}" dt="2021-12-13T21:56:42.238" v="1258"/>
          <ac:grpSpMkLst>
            <pc:docMk/>
            <pc:sldMk cId="2473662688" sldId="274"/>
            <ac:grpSpMk id="16" creationId="{D4065601-0DDA-4CD1-9E26-4B8E6FEFDAD0}"/>
          </ac:grpSpMkLst>
        </pc:grpChg>
        <pc:grpChg chg="mod">
          <ac:chgData name="Pooria Pakrooh" userId="c66806a1-324d-42e8-83af-87f490d8d065" providerId="ADAL" clId="{4D51E94B-6DB1-41AB-87A4-CE5977FE2326}" dt="2021-12-13T21:56:41.427" v="1257"/>
          <ac:grpSpMkLst>
            <pc:docMk/>
            <pc:sldMk cId="2473662688" sldId="274"/>
            <ac:grpSpMk id="18" creationId="{82438100-3D3C-4EF0-80E5-F84649813A3D}"/>
          </ac:grpSpMkLst>
        </pc:grpChg>
        <pc:graphicFrameChg chg="mod topLvl modGraphic">
          <ac:chgData name="Pooria Pakrooh" userId="c66806a1-324d-42e8-83af-87f490d8d065" providerId="ADAL" clId="{4D51E94B-6DB1-41AB-87A4-CE5977FE2326}" dt="2021-12-14T20:01:26.934" v="2631" actId="20577"/>
          <ac:graphicFrameMkLst>
            <pc:docMk/>
            <pc:sldMk cId="2473662688" sldId="274"/>
            <ac:graphicFrameMk id="7" creationId="{CBDEB2F8-F3C0-4E9A-A528-89597F088BFA}"/>
          </ac:graphicFrameMkLst>
        </pc:graphicFrameChg>
        <pc:graphicFrameChg chg="mod">
          <ac:chgData name="Pooria Pakrooh" userId="c66806a1-324d-42e8-83af-87f490d8d065" providerId="ADAL" clId="{4D51E94B-6DB1-41AB-87A4-CE5977FE2326}" dt="2021-12-13T21:56:41.427" v="1257"/>
          <ac:graphicFrameMkLst>
            <pc:docMk/>
            <pc:sldMk cId="2473662688" sldId="274"/>
            <ac:graphicFrameMk id="17" creationId="{082AC4DC-E595-4155-A7DB-78209A119359}"/>
          </ac:graphicFrameMkLst>
        </pc:graphicFrameChg>
        <pc:cxnChg chg="add del mod">
          <ac:chgData name="Pooria Pakrooh" userId="c66806a1-324d-42e8-83af-87f490d8d065" providerId="ADAL" clId="{4D51E94B-6DB1-41AB-87A4-CE5977FE2326}" dt="2021-12-14T04:00:32.734" v="1593" actId="478"/>
          <ac:cxnSpMkLst>
            <pc:docMk/>
            <pc:sldMk cId="2473662688" sldId="274"/>
            <ac:cxnSpMk id="9" creationId="{347F0B5C-0F5E-472C-A227-C00C12A7061F}"/>
          </ac:cxnSpMkLst>
        </pc:cxnChg>
        <pc:cxnChg chg="add del mod topLvl">
          <ac:chgData name="Pooria Pakrooh" userId="c66806a1-324d-42e8-83af-87f490d8d065" providerId="ADAL" clId="{4D51E94B-6DB1-41AB-87A4-CE5977FE2326}" dt="2021-12-14T04:00:35.947" v="1594" actId="478"/>
          <ac:cxnSpMkLst>
            <pc:docMk/>
            <pc:sldMk cId="2473662688" sldId="274"/>
            <ac:cxnSpMk id="12" creationId="{0EFFC186-9B9D-44BF-8A86-929BA6A8C744}"/>
          </ac:cxnSpMkLst>
        </pc:cxnChg>
        <pc:cxnChg chg="add del mod">
          <ac:chgData name="Pooria Pakrooh" userId="c66806a1-324d-42e8-83af-87f490d8d065" providerId="ADAL" clId="{4D51E94B-6DB1-41AB-87A4-CE5977FE2326}" dt="2021-12-14T04:00:13.691" v="1589" actId="478"/>
          <ac:cxnSpMkLst>
            <pc:docMk/>
            <pc:sldMk cId="2473662688" sldId="274"/>
            <ac:cxnSpMk id="15" creationId="{E46831A2-5443-4232-8055-4C0F90E0D10E}"/>
          </ac:cxnSpMkLst>
        </pc:cxnChg>
        <pc:cxnChg chg="mod">
          <ac:chgData name="Pooria Pakrooh" userId="c66806a1-324d-42e8-83af-87f490d8d065" providerId="ADAL" clId="{4D51E94B-6DB1-41AB-87A4-CE5977FE2326}" dt="2021-12-13T21:56:41.427" v="1257"/>
          <ac:cxnSpMkLst>
            <pc:docMk/>
            <pc:sldMk cId="2473662688" sldId="274"/>
            <ac:cxnSpMk id="19" creationId="{A0BA384C-F5BF-437E-BF36-05F278343BA8}"/>
          </ac:cxnSpMkLst>
        </pc:cxnChg>
        <pc:cxnChg chg="mod">
          <ac:chgData name="Pooria Pakrooh" userId="c66806a1-324d-42e8-83af-87f490d8d065" providerId="ADAL" clId="{4D51E94B-6DB1-41AB-87A4-CE5977FE2326}" dt="2021-12-13T21:56:41.427" v="1257"/>
          <ac:cxnSpMkLst>
            <pc:docMk/>
            <pc:sldMk cId="2473662688" sldId="274"/>
            <ac:cxnSpMk id="20" creationId="{399CDF14-A1E2-4DC3-8973-B0007862DF94}"/>
          </ac:cxnSpMkLst>
        </pc:cxnChg>
        <pc:cxnChg chg="add del mod">
          <ac:chgData name="Pooria Pakrooh" userId="c66806a1-324d-42e8-83af-87f490d8d065" providerId="ADAL" clId="{4D51E94B-6DB1-41AB-87A4-CE5977FE2326}" dt="2021-12-13T21:56:42.238" v="1258"/>
          <ac:cxnSpMkLst>
            <pc:docMk/>
            <pc:sldMk cId="2473662688" sldId="274"/>
            <ac:cxnSpMk id="21" creationId="{54387364-2A89-4984-AF48-B0A24C18B1C5}"/>
          </ac:cxnSpMkLst>
        </pc:cxnChg>
        <pc:cxnChg chg="add del mod">
          <ac:chgData name="Pooria Pakrooh" userId="c66806a1-324d-42e8-83af-87f490d8d065" providerId="ADAL" clId="{4D51E94B-6DB1-41AB-87A4-CE5977FE2326}" dt="2021-12-14T04:00:10.538" v="1588" actId="478"/>
          <ac:cxnSpMkLst>
            <pc:docMk/>
            <pc:sldMk cId="2473662688" sldId="274"/>
            <ac:cxnSpMk id="22" creationId="{7416D2F5-CBF6-40F7-878E-F76287828EF7}"/>
          </ac:cxnSpMkLst>
        </pc:cxnChg>
      </pc:sldChg>
      <pc:sldChg chg="del">
        <pc:chgData name="Pooria Pakrooh" userId="c66806a1-324d-42e8-83af-87f490d8d065" providerId="ADAL" clId="{4D51E94B-6DB1-41AB-87A4-CE5977FE2326}" dt="2021-12-13T20:35:09.051" v="697" actId="47"/>
        <pc:sldMkLst>
          <pc:docMk/>
          <pc:sldMk cId="792674713" sldId="275"/>
        </pc:sldMkLst>
      </pc:sldChg>
      <pc:sldChg chg="del">
        <pc:chgData name="Pooria Pakrooh" userId="c66806a1-324d-42e8-83af-87f490d8d065" providerId="ADAL" clId="{4D51E94B-6DB1-41AB-87A4-CE5977FE2326}" dt="2021-12-13T20:35:06.812" v="696" actId="47"/>
        <pc:sldMkLst>
          <pc:docMk/>
          <pc:sldMk cId="1592753783" sldId="276"/>
        </pc:sldMkLst>
      </pc:sldChg>
      <pc:sldChg chg="delSp modSp add mod ord">
        <pc:chgData name="Pooria Pakrooh" userId="c66806a1-324d-42e8-83af-87f490d8d065" providerId="ADAL" clId="{4D51E94B-6DB1-41AB-87A4-CE5977FE2326}" dt="2021-12-13T20:16:19.995" v="448" actId="14734"/>
        <pc:sldMkLst>
          <pc:docMk/>
          <pc:sldMk cId="793370243" sldId="277"/>
        </pc:sldMkLst>
        <pc:spChg chg="del">
          <ac:chgData name="Pooria Pakrooh" userId="c66806a1-324d-42e8-83af-87f490d8d065" providerId="ADAL" clId="{4D51E94B-6DB1-41AB-87A4-CE5977FE2326}" dt="2021-12-13T20:09:13.903" v="175" actId="478"/>
          <ac:spMkLst>
            <pc:docMk/>
            <pc:sldMk cId="793370243" sldId="277"/>
            <ac:spMk id="7" creationId="{46B75A04-ED61-4DD8-8DA0-E79B2B4DDB36}"/>
          </ac:spMkLst>
        </pc:spChg>
        <pc:graphicFrameChg chg="mod modGraphic">
          <ac:chgData name="Pooria Pakrooh" userId="c66806a1-324d-42e8-83af-87f490d8d065" providerId="ADAL" clId="{4D51E94B-6DB1-41AB-87A4-CE5977FE2326}" dt="2021-12-13T20:16:19.995" v="448" actId="14734"/>
          <ac:graphicFrameMkLst>
            <pc:docMk/>
            <pc:sldMk cId="793370243" sldId="277"/>
            <ac:graphicFrameMk id="8" creationId="{96A0F789-4CDC-4C39-A56D-E277832D2C59}"/>
          </ac:graphicFrameMkLst>
        </pc:graphicFrameChg>
      </pc:sldChg>
      <pc:sldChg chg="modSp add mod modNotesTx">
        <pc:chgData name="Pooria Pakrooh" userId="c66806a1-324d-42e8-83af-87f490d8d065" providerId="ADAL" clId="{4D51E94B-6DB1-41AB-87A4-CE5977FE2326}" dt="2021-12-13T21:29:53.026" v="803" actId="20577"/>
        <pc:sldMkLst>
          <pc:docMk/>
          <pc:sldMk cId="2665004451" sldId="278"/>
        </pc:sldMkLst>
        <pc:spChg chg="mod">
          <ac:chgData name="Pooria Pakrooh" userId="c66806a1-324d-42e8-83af-87f490d8d065" providerId="ADAL" clId="{4D51E94B-6DB1-41AB-87A4-CE5977FE2326}" dt="2021-12-13T21:29:26.137" v="798" actId="5793"/>
          <ac:spMkLst>
            <pc:docMk/>
            <pc:sldMk cId="2665004451" sldId="278"/>
            <ac:spMk id="3" creationId="{BADD922F-EF07-48CF-9367-E025B83BDF8C}"/>
          </ac:spMkLst>
        </pc:spChg>
      </pc:sldChg>
      <pc:sldChg chg="addSp delSp modSp add mod modNotesTx">
        <pc:chgData name="Pooria Pakrooh" userId="c66806a1-324d-42e8-83af-87f490d8d065" providerId="ADAL" clId="{4D51E94B-6DB1-41AB-87A4-CE5977FE2326}" dt="2021-12-14T19:28:52.791" v="2588" actId="1076"/>
        <pc:sldMkLst>
          <pc:docMk/>
          <pc:sldMk cId="2371024459" sldId="279"/>
        </pc:sldMkLst>
        <pc:spChg chg="mod">
          <ac:chgData name="Pooria Pakrooh" userId="c66806a1-324d-42e8-83af-87f490d8d065" providerId="ADAL" clId="{4D51E94B-6DB1-41AB-87A4-CE5977FE2326}" dt="2021-12-14T19:22:34.977" v="2498" actId="1076"/>
          <ac:spMkLst>
            <pc:docMk/>
            <pc:sldMk cId="2371024459" sldId="279"/>
            <ac:spMk id="2" creationId="{5CB9AD69-9626-402A-A258-675AA943AA12}"/>
          </ac:spMkLst>
        </pc:spChg>
        <pc:spChg chg="mod">
          <ac:chgData name="Pooria Pakrooh" userId="c66806a1-324d-42e8-83af-87f490d8d065" providerId="ADAL" clId="{4D51E94B-6DB1-41AB-87A4-CE5977FE2326}" dt="2021-12-14T19:22:27.890" v="2497" actId="20577"/>
          <ac:spMkLst>
            <pc:docMk/>
            <pc:sldMk cId="2371024459" sldId="279"/>
            <ac:spMk id="3" creationId="{BADD922F-EF07-48CF-9367-E025B83BDF8C}"/>
          </ac:spMkLst>
        </pc:spChg>
        <pc:spChg chg="mod">
          <ac:chgData name="Pooria Pakrooh" userId="c66806a1-324d-42e8-83af-87f490d8d065" providerId="ADAL" clId="{4D51E94B-6DB1-41AB-87A4-CE5977FE2326}" dt="2021-12-14T19:27:36.909" v="2578" actId="165"/>
          <ac:spMkLst>
            <pc:docMk/>
            <pc:sldMk cId="2371024459" sldId="279"/>
            <ac:spMk id="16" creationId="{F3170F9E-EEFD-4FD8-B04D-2E3F4CA81653}"/>
          </ac:spMkLst>
        </pc:spChg>
        <pc:spChg chg="mod">
          <ac:chgData name="Pooria Pakrooh" userId="c66806a1-324d-42e8-83af-87f490d8d065" providerId="ADAL" clId="{4D51E94B-6DB1-41AB-87A4-CE5977FE2326}" dt="2021-12-14T19:27:36.909" v="2578" actId="165"/>
          <ac:spMkLst>
            <pc:docMk/>
            <pc:sldMk cId="2371024459" sldId="279"/>
            <ac:spMk id="17" creationId="{B0735A72-A36D-4204-88FD-D40E66CC3318}"/>
          </ac:spMkLst>
        </pc:spChg>
        <pc:spChg chg="mod">
          <ac:chgData name="Pooria Pakrooh" userId="c66806a1-324d-42e8-83af-87f490d8d065" providerId="ADAL" clId="{4D51E94B-6DB1-41AB-87A4-CE5977FE2326}" dt="2021-12-14T19:27:36.909" v="2578" actId="165"/>
          <ac:spMkLst>
            <pc:docMk/>
            <pc:sldMk cId="2371024459" sldId="279"/>
            <ac:spMk id="21" creationId="{4D34FF16-CAEF-4EFB-A15C-D0B839F14D7F}"/>
          </ac:spMkLst>
        </pc:spChg>
        <pc:spChg chg="mod">
          <ac:chgData name="Pooria Pakrooh" userId="c66806a1-324d-42e8-83af-87f490d8d065" providerId="ADAL" clId="{4D51E94B-6DB1-41AB-87A4-CE5977FE2326}" dt="2021-12-14T19:27:36.909" v="2578" actId="165"/>
          <ac:spMkLst>
            <pc:docMk/>
            <pc:sldMk cId="2371024459" sldId="279"/>
            <ac:spMk id="22" creationId="{0F9E2040-0507-4D08-9846-C422F2F02B5B}"/>
          </ac:spMkLst>
        </pc:spChg>
        <pc:spChg chg="mod">
          <ac:chgData name="Pooria Pakrooh" userId="c66806a1-324d-42e8-83af-87f490d8d065" providerId="ADAL" clId="{4D51E94B-6DB1-41AB-87A4-CE5977FE2326}" dt="2021-12-14T19:27:36.909" v="2578" actId="165"/>
          <ac:spMkLst>
            <pc:docMk/>
            <pc:sldMk cId="2371024459" sldId="279"/>
            <ac:spMk id="23" creationId="{3297CDF9-CCE1-4B98-8AC4-8E51E6CA0297}"/>
          </ac:spMkLst>
        </pc:spChg>
        <pc:spChg chg="mod">
          <ac:chgData name="Pooria Pakrooh" userId="c66806a1-324d-42e8-83af-87f490d8d065" providerId="ADAL" clId="{4D51E94B-6DB1-41AB-87A4-CE5977FE2326}" dt="2021-12-14T19:27:36.909" v="2578" actId="165"/>
          <ac:spMkLst>
            <pc:docMk/>
            <pc:sldMk cId="2371024459" sldId="279"/>
            <ac:spMk id="24" creationId="{CD049DEB-BA3D-4FE1-9D22-032C9703BA21}"/>
          </ac:spMkLst>
        </pc:spChg>
        <pc:spChg chg="mod">
          <ac:chgData name="Pooria Pakrooh" userId="c66806a1-324d-42e8-83af-87f490d8d065" providerId="ADAL" clId="{4D51E94B-6DB1-41AB-87A4-CE5977FE2326}" dt="2021-12-14T19:27:36.909" v="2578" actId="165"/>
          <ac:spMkLst>
            <pc:docMk/>
            <pc:sldMk cId="2371024459" sldId="279"/>
            <ac:spMk id="25" creationId="{2395C73A-BAE0-4995-8F67-9A984AD93861}"/>
          </ac:spMkLst>
        </pc:spChg>
        <pc:spChg chg="mod">
          <ac:chgData name="Pooria Pakrooh" userId="c66806a1-324d-42e8-83af-87f490d8d065" providerId="ADAL" clId="{4D51E94B-6DB1-41AB-87A4-CE5977FE2326}" dt="2021-12-14T19:27:36.909" v="2578" actId="165"/>
          <ac:spMkLst>
            <pc:docMk/>
            <pc:sldMk cId="2371024459" sldId="279"/>
            <ac:spMk id="26" creationId="{EEE6E5F0-45FF-4AEB-9AE6-414CC376F9F3}"/>
          </ac:spMkLst>
        </pc:spChg>
        <pc:spChg chg="mod">
          <ac:chgData name="Pooria Pakrooh" userId="c66806a1-324d-42e8-83af-87f490d8d065" providerId="ADAL" clId="{4D51E94B-6DB1-41AB-87A4-CE5977FE2326}" dt="2021-12-14T19:27:36.909" v="2578" actId="165"/>
          <ac:spMkLst>
            <pc:docMk/>
            <pc:sldMk cId="2371024459" sldId="279"/>
            <ac:spMk id="27" creationId="{160C7047-9469-44FE-957C-27C5EAE2CF48}"/>
          </ac:spMkLst>
        </pc:spChg>
        <pc:spChg chg="mod">
          <ac:chgData name="Pooria Pakrooh" userId="c66806a1-324d-42e8-83af-87f490d8d065" providerId="ADAL" clId="{4D51E94B-6DB1-41AB-87A4-CE5977FE2326}" dt="2021-12-14T19:27:36.909" v="2578" actId="165"/>
          <ac:spMkLst>
            <pc:docMk/>
            <pc:sldMk cId="2371024459" sldId="279"/>
            <ac:spMk id="28" creationId="{4F82ED5C-1CE2-4574-8C47-67C54C977BCE}"/>
          </ac:spMkLst>
        </pc:spChg>
        <pc:spChg chg="mod">
          <ac:chgData name="Pooria Pakrooh" userId="c66806a1-324d-42e8-83af-87f490d8d065" providerId="ADAL" clId="{4D51E94B-6DB1-41AB-87A4-CE5977FE2326}" dt="2021-12-14T19:27:36.909" v="2578" actId="165"/>
          <ac:spMkLst>
            <pc:docMk/>
            <pc:sldMk cId="2371024459" sldId="279"/>
            <ac:spMk id="29" creationId="{3F84B52C-74F9-40F1-90AC-091A4675E297}"/>
          </ac:spMkLst>
        </pc:spChg>
        <pc:spChg chg="mod">
          <ac:chgData name="Pooria Pakrooh" userId="c66806a1-324d-42e8-83af-87f490d8d065" providerId="ADAL" clId="{4D51E94B-6DB1-41AB-87A4-CE5977FE2326}" dt="2021-12-14T19:27:36.909" v="2578" actId="165"/>
          <ac:spMkLst>
            <pc:docMk/>
            <pc:sldMk cId="2371024459" sldId="279"/>
            <ac:spMk id="30" creationId="{7676D217-3957-46B1-AB81-043754F46E3A}"/>
          </ac:spMkLst>
        </pc:spChg>
        <pc:spChg chg="mod">
          <ac:chgData name="Pooria Pakrooh" userId="c66806a1-324d-42e8-83af-87f490d8d065" providerId="ADAL" clId="{4D51E94B-6DB1-41AB-87A4-CE5977FE2326}" dt="2021-12-14T19:27:36.909" v="2578" actId="165"/>
          <ac:spMkLst>
            <pc:docMk/>
            <pc:sldMk cId="2371024459" sldId="279"/>
            <ac:spMk id="31" creationId="{245B5412-3EB4-4890-9728-22CECAAD5E3D}"/>
          </ac:spMkLst>
        </pc:spChg>
        <pc:spChg chg="mod">
          <ac:chgData name="Pooria Pakrooh" userId="c66806a1-324d-42e8-83af-87f490d8d065" providerId="ADAL" clId="{4D51E94B-6DB1-41AB-87A4-CE5977FE2326}" dt="2021-12-14T19:27:36.909" v="2578" actId="165"/>
          <ac:spMkLst>
            <pc:docMk/>
            <pc:sldMk cId="2371024459" sldId="279"/>
            <ac:spMk id="32" creationId="{8F90CBF4-DEB1-4C66-A3B6-13A22A61D5A9}"/>
          </ac:spMkLst>
        </pc:spChg>
        <pc:spChg chg="mod">
          <ac:chgData name="Pooria Pakrooh" userId="c66806a1-324d-42e8-83af-87f490d8d065" providerId="ADAL" clId="{4D51E94B-6DB1-41AB-87A4-CE5977FE2326}" dt="2021-12-14T19:27:36.909" v="2578" actId="165"/>
          <ac:spMkLst>
            <pc:docMk/>
            <pc:sldMk cId="2371024459" sldId="279"/>
            <ac:spMk id="33" creationId="{CEAD4860-18E6-4B35-8C82-26FF0A3EC8C9}"/>
          </ac:spMkLst>
        </pc:spChg>
        <pc:spChg chg="mod">
          <ac:chgData name="Pooria Pakrooh" userId="c66806a1-324d-42e8-83af-87f490d8d065" providerId="ADAL" clId="{4D51E94B-6DB1-41AB-87A4-CE5977FE2326}" dt="2021-12-14T19:27:36.909" v="2578" actId="165"/>
          <ac:spMkLst>
            <pc:docMk/>
            <pc:sldMk cId="2371024459" sldId="279"/>
            <ac:spMk id="34" creationId="{3201FBFB-0488-4E25-A1BE-1BE653CAFCB2}"/>
          </ac:spMkLst>
        </pc:spChg>
        <pc:spChg chg="mod">
          <ac:chgData name="Pooria Pakrooh" userId="c66806a1-324d-42e8-83af-87f490d8d065" providerId="ADAL" clId="{4D51E94B-6DB1-41AB-87A4-CE5977FE2326}" dt="2021-12-14T19:27:36.909" v="2578" actId="165"/>
          <ac:spMkLst>
            <pc:docMk/>
            <pc:sldMk cId="2371024459" sldId="279"/>
            <ac:spMk id="35" creationId="{38C33D3D-76E0-4C15-A9B5-3C96CFFF102C}"/>
          </ac:spMkLst>
        </pc:spChg>
        <pc:spChg chg="mod">
          <ac:chgData name="Pooria Pakrooh" userId="c66806a1-324d-42e8-83af-87f490d8d065" providerId="ADAL" clId="{4D51E94B-6DB1-41AB-87A4-CE5977FE2326}" dt="2021-12-14T19:27:36.909" v="2578" actId="165"/>
          <ac:spMkLst>
            <pc:docMk/>
            <pc:sldMk cId="2371024459" sldId="279"/>
            <ac:spMk id="36" creationId="{A80D415C-8D33-43A3-BCE5-D96CB9EBE9E6}"/>
          </ac:spMkLst>
        </pc:spChg>
        <pc:spChg chg="mod">
          <ac:chgData name="Pooria Pakrooh" userId="c66806a1-324d-42e8-83af-87f490d8d065" providerId="ADAL" clId="{4D51E94B-6DB1-41AB-87A4-CE5977FE2326}" dt="2021-12-14T19:27:36.909" v="2578" actId="165"/>
          <ac:spMkLst>
            <pc:docMk/>
            <pc:sldMk cId="2371024459" sldId="279"/>
            <ac:spMk id="37" creationId="{7D845A57-DECD-4CB9-A188-1E9C16B28540}"/>
          </ac:spMkLst>
        </pc:spChg>
        <pc:spChg chg="mod">
          <ac:chgData name="Pooria Pakrooh" userId="c66806a1-324d-42e8-83af-87f490d8d065" providerId="ADAL" clId="{4D51E94B-6DB1-41AB-87A4-CE5977FE2326}" dt="2021-12-14T19:25:22.164" v="2527" actId="20577"/>
          <ac:spMkLst>
            <pc:docMk/>
            <pc:sldMk cId="2371024459" sldId="279"/>
            <ac:spMk id="49" creationId="{880A86BF-8A11-43C8-BE52-82FFAC84A7C1}"/>
          </ac:spMkLst>
        </pc:spChg>
        <pc:grpChg chg="add del mod">
          <ac:chgData name="Pooria Pakrooh" userId="c66806a1-324d-42e8-83af-87f490d8d065" providerId="ADAL" clId="{4D51E94B-6DB1-41AB-87A4-CE5977FE2326}" dt="2021-12-14T19:27:36.909" v="2578" actId="165"/>
          <ac:grpSpMkLst>
            <pc:docMk/>
            <pc:sldMk cId="2371024459" sldId="279"/>
            <ac:grpSpMk id="7" creationId="{B29F0DA4-3B64-4DE1-B7C4-AFF39E564176}"/>
          </ac:grpSpMkLst>
        </pc:grpChg>
        <pc:grpChg chg="mod topLvl">
          <ac:chgData name="Pooria Pakrooh" userId="c66806a1-324d-42e8-83af-87f490d8d065" providerId="ADAL" clId="{4D51E94B-6DB1-41AB-87A4-CE5977FE2326}" dt="2021-12-14T19:27:41.597" v="2579" actId="164"/>
          <ac:grpSpMkLst>
            <pc:docMk/>
            <pc:sldMk cId="2371024459" sldId="279"/>
            <ac:grpSpMk id="8" creationId="{829A105D-C100-4B3D-B294-49A751897622}"/>
          </ac:grpSpMkLst>
        </pc:grpChg>
        <pc:grpChg chg="mod">
          <ac:chgData name="Pooria Pakrooh" userId="c66806a1-324d-42e8-83af-87f490d8d065" providerId="ADAL" clId="{4D51E94B-6DB1-41AB-87A4-CE5977FE2326}" dt="2021-12-14T19:27:36.909" v="2578" actId="165"/>
          <ac:grpSpMkLst>
            <pc:docMk/>
            <pc:sldMk cId="2371024459" sldId="279"/>
            <ac:grpSpMk id="11" creationId="{E398C909-62F6-414E-82DE-64CE10BC5D7F}"/>
          </ac:grpSpMkLst>
        </pc:grpChg>
        <pc:grpChg chg="mod">
          <ac:chgData name="Pooria Pakrooh" userId="c66806a1-324d-42e8-83af-87f490d8d065" providerId="ADAL" clId="{4D51E94B-6DB1-41AB-87A4-CE5977FE2326}" dt="2021-12-14T19:27:36.909" v="2578" actId="165"/>
          <ac:grpSpMkLst>
            <pc:docMk/>
            <pc:sldMk cId="2371024459" sldId="279"/>
            <ac:grpSpMk id="13" creationId="{9BA97A75-DD3E-4246-942D-CB436A3D1D9C}"/>
          </ac:grpSpMkLst>
        </pc:grpChg>
        <pc:grpChg chg="mod">
          <ac:chgData name="Pooria Pakrooh" userId="c66806a1-324d-42e8-83af-87f490d8d065" providerId="ADAL" clId="{4D51E94B-6DB1-41AB-87A4-CE5977FE2326}" dt="2021-12-14T19:27:36.909" v="2578" actId="165"/>
          <ac:grpSpMkLst>
            <pc:docMk/>
            <pc:sldMk cId="2371024459" sldId="279"/>
            <ac:grpSpMk id="14" creationId="{FD4483FF-7CE0-4B0D-9F2B-1419D7226FD5}"/>
          </ac:grpSpMkLst>
        </pc:grpChg>
        <pc:grpChg chg="mod">
          <ac:chgData name="Pooria Pakrooh" userId="c66806a1-324d-42e8-83af-87f490d8d065" providerId="ADAL" clId="{4D51E94B-6DB1-41AB-87A4-CE5977FE2326}" dt="2021-12-14T19:27:36.909" v="2578" actId="165"/>
          <ac:grpSpMkLst>
            <pc:docMk/>
            <pc:sldMk cId="2371024459" sldId="279"/>
            <ac:grpSpMk id="15" creationId="{158AE27C-5644-4460-B623-4834720D42A4}"/>
          </ac:grpSpMkLst>
        </pc:grpChg>
        <pc:grpChg chg="mod">
          <ac:chgData name="Pooria Pakrooh" userId="c66806a1-324d-42e8-83af-87f490d8d065" providerId="ADAL" clId="{4D51E94B-6DB1-41AB-87A4-CE5977FE2326}" dt="2021-12-14T19:27:36.909" v="2578" actId="165"/>
          <ac:grpSpMkLst>
            <pc:docMk/>
            <pc:sldMk cId="2371024459" sldId="279"/>
            <ac:grpSpMk id="18" creationId="{9F7C1944-CBDE-4480-B3C5-595C21680688}"/>
          </ac:grpSpMkLst>
        </pc:grpChg>
        <pc:grpChg chg="mod">
          <ac:chgData name="Pooria Pakrooh" userId="c66806a1-324d-42e8-83af-87f490d8d065" providerId="ADAL" clId="{4D51E94B-6DB1-41AB-87A4-CE5977FE2326}" dt="2021-12-14T19:27:36.909" v="2578" actId="165"/>
          <ac:grpSpMkLst>
            <pc:docMk/>
            <pc:sldMk cId="2371024459" sldId="279"/>
            <ac:grpSpMk id="19" creationId="{3A012413-A322-4F4B-BD94-2418A5BF6DE2}"/>
          </ac:grpSpMkLst>
        </pc:grpChg>
        <pc:grpChg chg="mod">
          <ac:chgData name="Pooria Pakrooh" userId="c66806a1-324d-42e8-83af-87f490d8d065" providerId="ADAL" clId="{4D51E94B-6DB1-41AB-87A4-CE5977FE2326}" dt="2021-12-14T19:27:36.909" v="2578" actId="165"/>
          <ac:grpSpMkLst>
            <pc:docMk/>
            <pc:sldMk cId="2371024459" sldId="279"/>
            <ac:grpSpMk id="20" creationId="{435541E2-C7EB-4E8C-8DBF-91C4DFB38927}"/>
          </ac:grpSpMkLst>
        </pc:grpChg>
        <pc:grpChg chg="add del mod">
          <ac:chgData name="Pooria Pakrooh" userId="c66806a1-324d-42e8-83af-87f490d8d065" providerId="ADAL" clId="{4D51E94B-6DB1-41AB-87A4-CE5977FE2326}" dt="2021-12-14T19:24:51.178" v="2519" actId="478"/>
          <ac:grpSpMkLst>
            <pc:docMk/>
            <pc:sldMk cId="2371024459" sldId="279"/>
            <ac:grpSpMk id="46" creationId="{62C67A02-1D93-4646-88D3-171E38CC3961}"/>
          </ac:grpSpMkLst>
        </pc:grpChg>
        <pc:grpChg chg="mod topLvl">
          <ac:chgData name="Pooria Pakrooh" userId="c66806a1-324d-42e8-83af-87f490d8d065" providerId="ADAL" clId="{4D51E94B-6DB1-41AB-87A4-CE5977FE2326}" dt="2021-12-14T19:27:05.562" v="2571" actId="164"/>
          <ac:grpSpMkLst>
            <pc:docMk/>
            <pc:sldMk cId="2371024459" sldId="279"/>
            <ac:grpSpMk id="47" creationId="{E1EA3B7E-FB11-4E5E-97D0-956A519770F1}"/>
          </ac:grpSpMkLst>
        </pc:grpChg>
        <pc:grpChg chg="add mod">
          <ac:chgData name="Pooria Pakrooh" userId="c66806a1-324d-42e8-83af-87f490d8d065" providerId="ADAL" clId="{4D51E94B-6DB1-41AB-87A4-CE5977FE2326}" dt="2021-12-14T19:28:52.791" v="2588" actId="1076"/>
          <ac:grpSpMkLst>
            <pc:docMk/>
            <pc:sldMk cId="2371024459" sldId="279"/>
            <ac:grpSpMk id="55" creationId="{0C07CEB3-4B2B-499B-97AA-24C537EFD30F}"/>
          </ac:grpSpMkLst>
        </pc:grpChg>
        <pc:grpChg chg="add mod">
          <ac:chgData name="Pooria Pakrooh" userId="c66806a1-324d-42e8-83af-87f490d8d065" providerId="ADAL" clId="{4D51E94B-6DB1-41AB-87A4-CE5977FE2326}" dt="2021-12-14T19:28:12.636" v="2584" actId="164"/>
          <ac:grpSpMkLst>
            <pc:docMk/>
            <pc:sldMk cId="2371024459" sldId="279"/>
            <ac:grpSpMk id="56" creationId="{8B3CADC2-2779-4714-B394-94698F9B1052}"/>
          </ac:grpSpMkLst>
        </pc:grpChg>
        <pc:grpChg chg="add mod">
          <ac:chgData name="Pooria Pakrooh" userId="c66806a1-324d-42e8-83af-87f490d8d065" providerId="ADAL" clId="{4D51E94B-6DB1-41AB-87A4-CE5977FE2326}" dt="2021-12-14T19:28:29.980" v="2585" actId="164"/>
          <ac:grpSpMkLst>
            <pc:docMk/>
            <pc:sldMk cId="2371024459" sldId="279"/>
            <ac:grpSpMk id="57" creationId="{D03C446B-164D-4718-80CB-5056F0101844}"/>
          </ac:grpSpMkLst>
        </pc:grpChg>
        <pc:grpChg chg="add mod">
          <ac:chgData name="Pooria Pakrooh" userId="c66806a1-324d-42e8-83af-87f490d8d065" providerId="ADAL" clId="{4D51E94B-6DB1-41AB-87A4-CE5977FE2326}" dt="2021-12-14T19:28:33.435" v="2586" actId="1076"/>
          <ac:grpSpMkLst>
            <pc:docMk/>
            <pc:sldMk cId="2371024459" sldId="279"/>
            <ac:grpSpMk id="58" creationId="{16FB1DB5-3455-4D29-BDD2-91681396BF83}"/>
          </ac:grpSpMkLst>
        </pc:grpChg>
        <pc:cxnChg chg="mod topLvl">
          <ac:chgData name="Pooria Pakrooh" userId="c66806a1-324d-42e8-83af-87f490d8d065" providerId="ADAL" clId="{4D51E94B-6DB1-41AB-87A4-CE5977FE2326}" dt="2021-12-14T19:27:41.597" v="2579" actId="164"/>
          <ac:cxnSpMkLst>
            <pc:docMk/>
            <pc:sldMk cId="2371024459" sldId="279"/>
            <ac:cxnSpMk id="9" creationId="{64CB28B0-276C-4F8E-BDF5-37A0129549E4}"/>
          </ac:cxnSpMkLst>
        </pc:cxnChg>
        <pc:cxnChg chg="mod topLvl">
          <ac:chgData name="Pooria Pakrooh" userId="c66806a1-324d-42e8-83af-87f490d8d065" providerId="ADAL" clId="{4D51E94B-6DB1-41AB-87A4-CE5977FE2326}" dt="2021-12-14T19:27:41.597" v="2579" actId="164"/>
          <ac:cxnSpMkLst>
            <pc:docMk/>
            <pc:sldMk cId="2371024459" sldId="279"/>
            <ac:cxnSpMk id="10" creationId="{0CB0F426-E6A6-44F5-9512-1A2CA1A1FC9C}"/>
          </ac:cxnSpMkLst>
        </pc:cxnChg>
        <pc:cxnChg chg="mod">
          <ac:chgData name="Pooria Pakrooh" userId="c66806a1-324d-42e8-83af-87f490d8d065" providerId="ADAL" clId="{4D51E94B-6DB1-41AB-87A4-CE5977FE2326}" dt="2021-12-14T19:27:36.909" v="2578" actId="165"/>
          <ac:cxnSpMkLst>
            <pc:docMk/>
            <pc:sldMk cId="2371024459" sldId="279"/>
            <ac:cxnSpMk id="12" creationId="{8A577741-B551-477D-8D8A-D97897D1C273}"/>
          </ac:cxnSpMkLst>
        </pc:cxnChg>
        <pc:cxnChg chg="add mod">
          <ac:chgData name="Pooria Pakrooh" userId="c66806a1-324d-42e8-83af-87f490d8d065" providerId="ADAL" clId="{4D51E94B-6DB1-41AB-87A4-CE5977FE2326}" dt="2021-12-14T19:28:29.980" v="2585" actId="164"/>
          <ac:cxnSpMkLst>
            <pc:docMk/>
            <pc:sldMk cId="2371024459" sldId="279"/>
            <ac:cxnSpMk id="38" creationId="{87031D1C-16C9-4D5E-BFA5-5A0DF1246819}"/>
          </ac:cxnSpMkLst>
        </pc:cxnChg>
        <pc:cxnChg chg="add mod">
          <ac:chgData name="Pooria Pakrooh" userId="c66806a1-324d-42e8-83af-87f490d8d065" providerId="ADAL" clId="{4D51E94B-6DB1-41AB-87A4-CE5977FE2326}" dt="2021-12-14T19:28:12.636" v="2584" actId="164"/>
          <ac:cxnSpMkLst>
            <pc:docMk/>
            <pc:sldMk cId="2371024459" sldId="279"/>
            <ac:cxnSpMk id="41" creationId="{819CC6A7-ABAC-4309-B7FA-FE967931ED0A}"/>
          </ac:cxnSpMkLst>
        </pc:cxnChg>
        <pc:cxnChg chg="del mod topLvl">
          <ac:chgData name="Pooria Pakrooh" userId="c66806a1-324d-42e8-83af-87f490d8d065" providerId="ADAL" clId="{4D51E94B-6DB1-41AB-87A4-CE5977FE2326}" dt="2021-12-14T19:24:51.178" v="2519" actId="478"/>
          <ac:cxnSpMkLst>
            <pc:docMk/>
            <pc:sldMk cId="2371024459" sldId="279"/>
            <ac:cxnSpMk id="48" creationId="{465AE1D6-FB48-42EF-980F-22B1991E428D}"/>
          </ac:cxnSpMkLst>
        </pc:cxnChg>
        <pc:cxnChg chg="mod">
          <ac:chgData name="Pooria Pakrooh" userId="c66806a1-324d-42e8-83af-87f490d8d065" providerId="ADAL" clId="{4D51E94B-6DB1-41AB-87A4-CE5977FE2326}" dt="2021-12-14T19:26:34.614" v="2562" actId="1038"/>
          <ac:cxnSpMkLst>
            <pc:docMk/>
            <pc:sldMk cId="2371024459" sldId="279"/>
            <ac:cxnSpMk id="50" creationId="{105B2B9C-0853-475E-A781-7A8287EB2DE7}"/>
          </ac:cxnSpMkLst>
        </pc:cxnChg>
        <pc:cxnChg chg="mod">
          <ac:chgData name="Pooria Pakrooh" userId="c66806a1-324d-42e8-83af-87f490d8d065" providerId="ADAL" clId="{4D51E94B-6DB1-41AB-87A4-CE5977FE2326}" dt="2021-12-14T19:26:37.728" v="2563" actId="1038"/>
          <ac:cxnSpMkLst>
            <pc:docMk/>
            <pc:sldMk cId="2371024459" sldId="279"/>
            <ac:cxnSpMk id="51" creationId="{78A256EC-1BEF-4038-AA16-56880E25AC76}"/>
          </ac:cxnSpMkLst>
        </pc:cxnChg>
        <pc:cxnChg chg="add mod">
          <ac:chgData name="Pooria Pakrooh" userId="c66806a1-324d-42e8-83af-87f490d8d065" providerId="ADAL" clId="{4D51E94B-6DB1-41AB-87A4-CE5977FE2326}" dt="2021-12-14T19:27:05.562" v="2571" actId="164"/>
          <ac:cxnSpMkLst>
            <pc:docMk/>
            <pc:sldMk cId="2371024459" sldId="279"/>
            <ac:cxnSpMk id="52" creationId="{2A777538-AFFC-4E47-A3DE-7CEE60CA4BEE}"/>
          </ac:cxnSpMkLst>
        </pc:cxnChg>
      </pc:sldChg>
      <pc:sldChg chg="addSp delSp modSp add mod">
        <pc:chgData name="Pooria Pakrooh" userId="c66806a1-324d-42e8-83af-87f490d8d065" providerId="ADAL" clId="{4D51E94B-6DB1-41AB-87A4-CE5977FE2326}" dt="2021-12-14T20:02:14.487" v="2642" actId="20577"/>
        <pc:sldMkLst>
          <pc:docMk/>
          <pc:sldMk cId="2292433844" sldId="280"/>
        </pc:sldMkLst>
        <pc:grpChg chg="del">
          <ac:chgData name="Pooria Pakrooh" userId="c66806a1-324d-42e8-83af-87f490d8d065" providerId="ADAL" clId="{4D51E94B-6DB1-41AB-87A4-CE5977FE2326}" dt="2021-12-14T18:58:42.730" v="2155" actId="478"/>
          <ac:grpSpMkLst>
            <pc:docMk/>
            <pc:sldMk cId="2292433844" sldId="280"/>
            <ac:grpSpMk id="14" creationId="{9FFA24A2-39C7-4DCB-85A2-61F237CBC7F4}"/>
          </ac:grpSpMkLst>
        </pc:grpChg>
        <pc:graphicFrameChg chg="add mod modGraphic">
          <ac:chgData name="Pooria Pakrooh" userId="c66806a1-324d-42e8-83af-87f490d8d065" providerId="ADAL" clId="{4D51E94B-6DB1-41AB-87A4-CE5977FE2326}" dt="2021-12-14T20:02:14.487" v="2642" actId="20577"/>
          <ac:graphicFrameMkLst>
            <pc:docMk/>
            <pc:sldMk cId="2292433844" sldId="280"/>
            <ac:graphicFrameMk id="16" creationId="{5C2DA224-7C11-42C5-B643-5FC76D396171}"/>
          </ac:graphicFrameMkLst>
        </pc:graphicFrameChg>
        <pc:cxnChg chg="mod">
          <ac:chgData name="Pooria Pakrooh" userId="c66806a1-324d-42e8-83af-87f490d8d065" providerId="ADAL" clId="{4D51E94B-6DB1-41AB-87A4-CE5977FE2326}" dt="2021-12-14T05:44:46.742" v="1714" actId="1076"/>
          <ac:cxnSpMkLst>
            <pc:docMk/>
            <pc:sldMk cId="2292433844" sldId="280"/>
            <ac:cxnSpMk id="22" creationId="{7416D2F5-CBF6-40F7-878E-F76287828EF7}"/>
          </ac:cxnSpMkLst>
        </pc:cxnChg>
      </pc:sldChg>
      <pc:sldChg chg="modSp mod ord">
        <pc:chgData name="Pooria Pakrooh" userId="c66806a1-324d-42e8-83af-87f490d8d065" providerId="ADAL" clId="{4D51E94B-6DB1-41AB-87A4-CE5977FE2326}" dt="2021-12-14T18:44:22.585" v="1895"/>
        <pc:sldMkLst>
          <pc:docMk/>
          <pc:sldMk cId="716651866" sldId="281"/>
        </pc:sldMkLst>
        <pc:spChg chg="mod">
          <ac:chgData name="Pooria Pakrooh" userId="c66806a1-324d-42e8-83af-87f490d8d065" providerId="ADAL" clId="{4D51E94B-6DB1-41AB-87A4-CE5977FE2326}" dt="2021-12-14T18:44:11.056" v="1893" actId="1076"/>
          <ac:spMkLst>
            <pc:docMk/>
            <pc:sldMk cId="716651866" sldId="281"/>
            <ac:spMk id="2" creationId="{657B9118-19D2-4A48-B58A-3018D8BE5D5B}"/>
          </ac:spMkLst>
        </pc:spChg>
        <pc:spChg chg="mod">
          <ac:chgData name="Pooria Pakrooh" userId="c66806a1-324d-42e8-83af-87f490d8d065" providerId="ADAL" clId="{4D51E94B-6DB1-41AB-87A4-CE5977FE2326}" dt="2021-12-14T18:44:07.632" v="1892" actId="1076"/>
          <ac:spMkLst>
            <pc:docMk/>
            <pc:sldMk cId="716651866" sldId="281"/>
            <ac:spMk id="3" creationId="{022C7FAB-2ABF-4387-8AB2-4127B81B586F}"/>
          </ac:spMkLst>
        </pc:spChg>
      </pc:sldChg>
      <pc:sldChg chg="addSp delSp modSp add mod">
        <pc:chgData name="Pooria Pakrooh" userId="c66806a1-324d-42e8-83af-87f490d8d065" providerId="ADAL" clId="{4D51E94B-6DB1-41AB-87A4-CE5977FE2326}" dt="2021-12-14T19:15:48.402" v="2489" actId="20577"/>
        <pc:sldMkLst>
          <pc:docMk/>
          <pc:sldMk cId="1185693473" sldId="282"/>
        </pc:sldMkLst>
        <pc:spChg chg="del mod">
          <ac:chgData name="Pooria Pakrooh" userId="c66806a1-324d-42e8-83af-87f490d8d065" providerId="ADAL" clId="{4D51E94B-6DB1-41AB-87A4-CE5977FE2326}" dt="2021-12-14T19:14:03.092" v="2311"/>
          <ac:spMkLst>
            <pc:docMk/>
            <pc:sldMk cId="1185693473" sldId="282"/>
            <ac:spMk id="13" creationId="{B174A07A-A2F2-4EE2-986E-A8B6D335C346}"/>
          </ac:spMkLst>
        </pc:spChg>
        <pc:graphicFrameChg chg="add mod modGraphic">
          <ac:chgData name="Pooria Pakrooh" userId="c66806a1-324d-42e8-83af-87f490d8d065" providerId="ADAL" clId="{4D51E94B-6DB1-41AB-87A4-CE5977FE2326}" dt="2021-12-14T19:15:48.402" v="2489" actId="20577"/>
          <ac:graphicFrameMkLst>
            <pc:docMk/>
            <pc:sldMk cId="1185693473" sldId="282"/>
            <ac:graphicFrameMk id="5" creationId="{1FB9AF7A-F814-410B-8DEA-410DDBF62BF1}"/>
          </ac:graphicFrameMkLst>
        </pc:graphicFrame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Pooria Pakrooh" userId="S::ppakrooh@qti.qualcomm.com::c66806a1-324d-42e8-83af-87f490d8d065" providerId="AD" clId="Web-{CA421AAD-9A70-F36B-B973-D5F4112C2101}"/>
    <pc:docChg chg="modSld">
      <pc:chgData name="Pooria Pakrooh" userId="S::ppakrooh@qti.qualcomm.com::c66806a1-324d-42e8-83af-87f490d8d065" providerId="AD" clId="Web-{CA421AAD-9A70-F36B-B973-D5F4112C2101}" dt="2022-01-18T22:11:11.458" v="0"/>
      <pc:docMkLst>
        <pc:docMk/>
      </pc:docMkLst>
      <pc:sldChg chg="delSp">
        <pc:chgData name="Pooria Pakrooh" userId="S::ppakrooh@qti.qualcomm.com::c66806a1-324d-42e8-83af-87f490d8d065" providerId="AD" clId="Web-{CA421AAD-9A70-F36B-B973-D5F4112C2101}" dt="2022-01-18T22:11:11.458" v="0"/>
        <pc:sldMkLst>
          <pc:docMk/>
          <pc:sldMk cId="0" sldId="283"/>
        </pc:sldMkLst>
        <pc:spChg chg="del">
          <ac:chgData name="Pooria Pakrooh" userId="S::ppakrooh@qti.qualcomm.com::c66806a1-324d-42e8-83af-87f490d8d065" providerId="AD" clId="Web-{CA421AAD-9A70-F36B-B973-D5F4112C2101}" dt="2022-01-18T22:11:11.458" v="0"/>
          <ac:spMkLst>
            <pc:docMk/>
            <pc:sldMk cId="0" sldId="283"/>
            <ac:spMk id="5" creationId="{00000000-0000-0000-0000-000000000000}"/>
          </ac:spMkLst>
        </pc:spChg>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Pooria Pakrooh" userId="S::ppakrooh@qti.qualcomm.com::c66806a1-324d-42e8-83af-87f490d8d065" providerId="AD" clId="Web-{2EDB3D65-FF2B-D3A3-EB5E-301E275F9492}"/>
    <pc:docChg chg="addSld delSld modSld">
      <pc:chgData name="Pooria Pakrooh" userId="S::ppakrooh@qti.qualcomm.com::c66806a1-324d-42e8-83af-87f490d8d065" providerId="AD" clId="Web-{2EDB3D65-FF2B-D3A3-EB5E-301E275F9492}" dt="2022-01-18T22:05:45.043" v="39"/>
      <pc:docMkLst>
        <pc:docMk/>
      </pc:docMkLst>
      <pc:sldChg chg="addSp delSp modSp add del">
        <pc:chgData name="Pooria Pakrooh" userId="S::ppakrooh@qti.qualcomm.com::c66806a1-324d-42e8-83af-87f490d8d065" providerId="AD" clId="Web-{2EDB3D65-FF2B-D3A3-EB5E-301E275F9492}" dt="2022-01-18T22:05:43.403" v="22"/>
        <pc:sldMkLst>
          <pc:docMk/>
          <pc:sldMk cId="0" sldId="256"/>
        </pc:sldMkLst>
        <pc:picChg chg="add del mod">
          <ac:chgData name="Pooria Pakrooh" userId="S::ppakrooh@qti.qualcomm.com::c66806a1-324d-42e8-83af-87f490d8d065" providerId="AD" clId="Web-{2EDB3D65-FF2B-D3A3-EB5E-301E275F9492}" dt="2022-01-18T22:05:22.558" v="1"/>
          <ac:picMkLst>
            <pc:docMk/>
            <pc:sldMk cId="0" sldId="256"/>
            <ac:picMk id="3" creationId="{BD63E58B-F403-4A9A-AD95-E9C3F49B349F}"/>
          </ac:picMkLst>
        </pc:picChg>
      </pc:sldChg>
      <pc:sldChg chg="new del">
        <pc:chgData name="Pooria Pakrooh" userId="S::ppakrooh@qti.qualcomm.com::c66806a1-324d-42e8-83af-87f490d8d065" providerId="AD" clId="Web-{2EDB3D65-FF2B-D3A3-EB5E-301E275F9492}" dt="2022-01-18T22:05:41.153" v="21"/>
        <pc:sldMkLst>
          <pc:docMk/>
          <pc:sldMk cId="858652320" sldId="256"/>
        </pc:sldMkLst>
      </pc:sldChg>
      <pc:sldChg chg="add del">
        <pc:chgData name="Pooria Pakrooh" userId="S::ppakrooh@qti.qualcomm.com::c66806a1-324d-42e8-83af-87f490d8d065" providerId="AD" clId="Web-{2EDB3D65-FF2B-D3A3-EB5E-301E275F9492}" dt="2022-01-18T22:05:43.621" v="25"/>
        <pc:sldMkLst>
          <pc:docMk/>
          <pc:sldMk cId="3455688865" sldId="257"/>
        </pc:sldMkLst>
      </pc:sldChg>
      <pc:sldChg chg="add del">
        <pc:chgData name="Pooria Pakrooh" userId="S::ppakrooh@qti.qualcomm.com::c66806a1-324d-42e8-83af-87f490d8d065" providerId="AD" clId="Web-{2EDB3D65-FF2B-D3A3-EB5E-301E275F9492}" dt="2022-01-18T22:05:43.668" v="26"/>
        <pc:sldMkLst>
          <pc:docMk/>
          <pc:sldMk cId="671119021" sldId="258"/>
        </pc:sldMkLst>
      </pc:sldChg>
      <pc:sldChg chg="add del">
        <pc:chgData name="Pooria Pakrooh" userId="S::ppakrooh@qti.qualcomm.com::c66806a1-324d-42e8-83af-87f490d8d065" providerId="AD" clId="Web-{2EDB3D65-FF2B-D3A3-EB5E-301E275F9492}" dt="2022-01-18T22:05:45.043" v="39"/>
        <pc:sldMkLst>
          <pc:docMk/>
          <pc:sldMk cId="36551288" sldId="259"/>
        </pc:sldMkLst>
      </pc:sldChg>
      <pc:sldChg chg="add del">
        <pc:chgData name="Pooria Pakrooh" userId="S::ppakrooh@qti.qualcomm.com::c66806a1-324d-42e8-83af-87f490d8d065" providerId="AD" clId="Web-{2EDB3D65-FF2B-D3A3-EB5E-301E275F9492}" dt="2022-01-18T22:05:43.840" v="28"/>
        <pc:sldMkLst>
          <pc:docMk/>
          <pc:sldMk cId="2450442299" sldId="260"/>
        </pc:sldMkLst>
      </pc:sldChg>
      <pc:sldChg chg="add del">
        <pc:chgData name="Pooria Pakrooh" userId="S::ppakrooh@qti.qualcomm.com::c66806a1-324d-42e8-83af-87f490d8d065" providerId="AD" clId="Web-{2EDB3D65-FF2B-D3A3-EB5E-301E275F9492}" dt="2022-01-18T22:05:44.496" v="33"/>
        <pc:sldMkLst>
          <pc:docMk/>
          <pc:sldMk cId="3251010870" sldId="268"/>
        </pc:sldMkLst>
      </pc:sldChg>
      <pc:sldChg chg="add del">
        <pc:chgData name="Pooria Pakrooh" userId="S::ppakrooh@qti.qualcomm.com::c66806a1-324d-42e8-83af-87f490d8d065" providerId="AD" clId="Web-{2EDB3D65-FF2B-D3A3-EB5E-301E275F9492}" dt="2022-01-18T22:05:44.153" v="31"/>
        <pc:sldMkLst>
          <pc:docMk/>
          <pc:sldMk cId="3812953139" sldId="269"/>
        </pc:sldMkLst>
      </pc:sldChg>
      <pc:sldChg chg="add del">
        <pc:chgData name="Pooria Pakrooh" userId="S::ppakrooh@qti.qualcomm.com::c66806a1-324d-42e8-83af-87f490d8d065" providerId="AD" clId="Web-{2EDB3D65-FF2B-D3A3-EB5E-301E275F9492}" dt="2022-01-18T22:05:43.746" v="27"/>
        <pc:sldMkLst>
          <pc:docMk/>
          <pc:sldMk cId="391045426" sldId="270"/>
        </pc:sldMkLst>
      </pc:sldChg>
      <pc:sldChg chg="add del">
        <pc:chgData name="Pooria Pakrooh" userId="S::ppakrooh@qti.qualcomm.com::c66806a1-324d-42e8-83af-87f490d8d065" providerId="AD" clId="Web-{2EDB3D65-FF2B-D3A3-EB5E-301E275F9492}" dt="2022-01-18T22:05:44.293" v="32"/>
        <pc:sldMkLst>
          <pc:docMk/>
          <pc:sldMk cId="2005324038" sldId="271"/>
        </pc:sldMkLst>
      </pc:sldChg>
      <pc:sldChg chg="add del">
        <pc:chgData name="Pooria Pakrooh" userId="S::ppakrooh@qti.qualcomm.com::c66806a1-324d-42e8-83af-87f490d8d065" providerId="AD" clId="Web-{2EDB3D65-FF2B-D3A3-EB5E-301E275F9492}" dt="2022-01-18T22:05:44.637" v="34"/>
        <pc:sldMkLst>
          <pc:docMk/>
          <pc:sldMk cId="353507401" sldId="272"/>
        </pc:sldMkLst>
      </pc:sldChg>
      <pc:sldChg chg="add del">
        <pc:chgData name="Pooria Pakrooh" userId="S::ppakrooh@qti.qualcomm.com::c66806a1-324d-42e8-83af-87f490d8d065" providerId="AD" clId="Web-{2EDB3D65-FF2B-D3A3-EB5E-301E275F9492}" dt="2022-01-18T22:05:44.871" v="36"/>
        <pc:sldMkLst>
          <pc:docMk/>
          <pc:sldMk cId="1421181569" sldId="273"/>
        </pc:sldMkLst>
      </pc:sldChg>
      <pc:sldChg chg="add del">
        <pc:chgData name="Pooria Pakrooh" userId="S::ppakrooh@qti.qualcomm.com::c66806a1-324d-42e8-83af-87f490d8d065" providerId="AD" clId="Web-{2EDB3D65-FF2B-D3A3-EB5E-301E275F9492}" dt="2022-01-18T22:05:44.918" v="37"/>
        <pc:sldMkLst>
          <pc:docMk/>
          <pc:sldMk cId="2473662688" sldId="274"/>
        </pc:sldMkLst>
      </pc:sldChg>
      <pc:sldChg chg="add del">
        <pc:chgData name="Pooria Pakrooh" userId="S::ppakrooh@qti.qualcomm.com::c66806a1-324d-42e8-83af-87f490d8d065" providerId="AD" clId="Web-{2EDB3D65-FF2B-D3A3-EB5E-301E275F9492}" dt="2022-01-18T22:05:43.559" v="24"/>
        <pc:sldMkLst>
          <pc:docMk/>
          <pc:sldMk cId="793370243" sldId="277"/>
        </pc:sldMkLst>
      </pc:sldChg>
      <pc:sldChg chg="add del">
        <pc:chgData name="Pooria Pakrooh" userId="S::ppakrooh@qti.qualcomm.com::c66806a1-324d-42e8-83af-87f490d8d065" providerId="AD" clId="Web-{2EDB3D65-FF2B-D3A3-EB5E-301E275F9492}" dt="2022-01-18T22:05:43.965" v="29"/>
        <pc:sldMkLst>
          <pc:docMk/>
          <pc:sldMk cId="2665004451" sldId="278"/>
        </pc:sldMkLst>
      </pc:sldChg>
      <pc:sldChg chg="add del">
        <pc:chgData name="Pooria Pakrooh" userId="S::ppakrooh@qti.qualcomm.com::c66806a1-324d-42e8-83af-87f490d8d065" providerId="AD" clId="Web-{2EDB3D65-FF2B-D3A3-EB5E-301E275F9492}" dt="2022-01-18T22:05:44.012" v="30"/>
        <pc:sldMkLst>
          <pc:docMk/>
          <pc:sldMk cId="2371024459" sldId="279"/>
        </pc:sldMkLst>
      </pc:sldChg>
      <pc:sldChg chg="add del">
        <pc:chgData name="Pooria Pakrooh" userId="S::ppakrooh@qti.qualcomm.com::c66806a1-324d-42e8-83af-87f490d8d065" providerId="AD" clId="Web-{2EDB3D65-FF2B-D3A3-EB5E-301E275F9492}" dt="2022-01-18T22:05:44.981" v="38"/>
        <pc:sldMkLst>
          <pc:docMk/>
          <pc:sldMk cId="2292433844" sldId="280"/>
        </pc:sldMkLst>
      </pc:sldChg>
      <pc:sldChg chg="add del">
        <pc:chgData name="Pooria Pakrooh" userId="S::ppakrooh@qti.qualcomm.com::c66806a1-324d-42e8-83af-87f490d8d065" providerId="AD" clId="Web-{2EDB3D65-FF2B-D3A3-EB5E-301E275F9492}" dt="2022-01-18T22:05:44.825" v="35"/>
        <pc:sldMkLst>
          <pc:docMk/>
          <pc:sldMk cId="716651866" sldId="281"/>
        </pc:sldMkLst>
      </pc:sldChg>
      <pc:sldChg chg="add del">
        <pc:chgData name="Pooria Pakrooh" userId="S::ppakrooh@qti.qualcomm.com::c66806a1-324d-42e8-83af-87f490d8d065" providerId="AD" clId="Web-{2EDB3D65-FF2B-D3A3-EB5E-301E275F9492}" dt="2022-01-18T22:05:43.481" v="23"/>
        <pc:sldMkLst>
          <pc:docMk/>
          <pc:sldMk cId="1185693473" sldId="282"/>
        </pc:sldMkLst>
      </pc:sld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Pooria Pakrooh" userId="c66806a1-324d-42e8-83af-87f490d8d065" providerId="ADAL" clId="{B849A2BE-DC7E-4899-922A-59BFA0E01CBD}"/>
    <pc:docChg chg="addSld delSld modSld">
      <pc:chgData name="Pooria Pakrooh" userId="c66806a1-324d-42e8-83af-87f490d8d065" providerId="ADAL" clId="{B849A2BE-DC7E-4899-922A-59BFA0E01CBD}" dt="2022-01-12T03:01:19.271" v="1"/>
      <pc:docMkLst>
        <pc:docMk/>
      </pc:docMkLst>
      <pc:sldChg chg="add del">
        <pc:chgData name="Pooria Pakrooh" userId="c66806a1-324d-42e8-83af-87f490d8d065" providerId="ADAL" clId="{B849A2BE-DC7E-4899-922A-59BFA0E01CBD}" dt="2022-01-12T03:01:19.271" v="1"/>
        <pc:sldMkLst>
          <pc:docMk/>
          <pc:sldMk cId="0" sldId="256"/>
        </pc:sldMkLst>
      </pc:sldChg>
      <pc:sldChg chg="add del">
        <pc:chgData name="Pooria Pakrooh" userId="c66806a1-324d-42e8-83af-87f490d8d065" providerId="ADAL" clId="{B849A2BE-DC7E-4899-922A-59BFA0E01CBD}" dt="2022-01-12T03:01:19.271" v="1"/>
        <pc:sldMkLst>
          <pc:docMk/>
          <pc:sldMk cId="3455688865" sldId="257"/>
        </pc:sldMkLst>
      </pc:sldChg>
      <pc:sldChg chg="add del">
        <pc:chgData name="Pooria Pakrooh" userId="c66806a1-324d-42e8-83af-87f490d8d065" providerId="ADAL" clId="{B849A2BE-DC7E-4899-922A-59BFA0E01CBD}" dt="2022-01-12T03:01:19.271" v="1"/>
        <pc:sldMkLst>
          <pc:docMk/>
          <pc:sldMk cId="671119021" sldId="258"/>
        </pc:sldMkLst>
      </pc:sldChg>
      <pc:sldChg chg="add del">
        <pc:chgData name="Pooria Pakrooh" userId="c66806a1-324d-42e8-83af-87f490d8d065" providerId="ADAL" clId="{B849A2BE-DC7E-4899-922A-59BFA0E01CBD}" dt="2022-01-12T03:01:19.271" v="1"/>
        <pc:sldMkLst>
          <pc:docMk/>
          <pc:sldMk cId="36551288" sldId="259"/>
        </pc:sldMkLst>
      </pc:sldChg>
      <pc:sldChg chg="add del">
        <pc:chgData name="Pooria Pakrooh" userId="c66806a1-324d-42e8-83af-87f490d8d065" providerId="ADAL" clId="{B849A2BE-DC7E-4899-922A-59BFA0E01CBD}" dt="2022-01-12T03:01:19.271" v="1"/>
        <pc:sldMkLst>
          <pc:docMk/>
          <pc:sldMk cId="2450442299" sldId="260"/>
        </pc:sldMkLst>
      </pc:sldChg>
      <pc:sldChg chg="add del">
        <pc:chgData name="Pooria Pakrooh" userId="c66806a1-324d-42e8-83af-87f490d8d065" providerId="ADAL" clId="{B849A2BE-DC7E-4899-922A-59BFA0E01CBD}" dt="2022-01-12T03:01:19.271" v="1"/>
        <pc:sldMkLst>
          <pc:docMk/>
          <pc:sldMk cId="3251010870" sldId="268"/>
        </pc:sldMkLst>
      </pc:sldChg>
      <pc:sldChg chg="add del">
        <pc:chgData name="Pooria Pakrooh" userId="c66806a1-324d-42e8-83af-87f490d8d065" providerId="ADAL" clId="{B849A2BE-DC7E-4899-922A-59BFA0E01CBD}" dt="2022-01-12T03:01:19.271" v="1"/>
        <pc:sldMkLst>
          <pc:docMk/>
          <pc:sldMk cId="3812953139" sldId="269"/>
        </pc:sldMkLst>
      </pc:sldChg>
      <pc:sldChg chg="add del">
        <pc:chgData name="Pooria Pakrooh" userId="c66806a1-324d-42e8-83af-87f490d8d065" providerId="ADAL" clId="{B849A2BE-DC7E-4899-922A-59BFA0E01CBD}" dt="2022-01-12T03:01:19.271" v="1"/>
        <pc:sldMkLst>
          <pc:docMk/>
          <pc:sldMk cId="391045426" sldId="270"/>
        </pc:sldMkLst>
      </pc:sldChg>
      <pc:sldChg chg="add del">
        <pc:chgData name="Pooria Pakrooh" userId="c66806a1-324d-42e8-83af-87f490d8d065" providerId="ADAL" clId="{B849A2BE-DC7E-4899-922A-59BFA0E01CBD}" dt="2022-01-12T03:01:19.271" v="1"/>
        <pc:sldMkLst>
          <pc:docMk/>
          <pc:sldMk cId="2005324038" sldId="271"/>
        </pc:sldMkLst>
      </pc:sldChg>
      <pc:sldChg chg="add del">
        <pc:chgData name="Pooria Pakrooh" userId="c66806a1-324d-42e8-83af-87f490d8d065" providerId="ADAL" clId="{B849A2BE-DC7E-4899-922A-59BFA0E01CBD}" dt="2022-01-12T03:01:19.271" v="1"/>
        <pc:sldMkLst>
          <pc:docMk/>
          <pc:sldMk cId="353507401" sldId="272"/>
        </pc:sldMkLst>
      </pc:sldChg>
      <pc:sldChg chg="add del">
        <pc:chgData name="Pooria Pakrooh" userId="c66806a1-324d-42e8-83af-87f490d8d065" providerId="ADAL" clId="{B849A2BE-DC7E-4899-922A-59BFA0E01CBD}" dt="2022-01-12T03:01:19.271" v="1"/>
        <pc:sldMkLst>
          <pc:docMk/>
          <pc:sldMk cId="1421181569" sldId="273"/>
        </pc:sldMkLst>
      </pc:sldChg>
      <pc:sldChg chg="add del">
        <pc:chgData name="Pooria Pakrooh" userId="c66806a1-324d-42e8-83af-87f490d8d065" providerId="ADAL" clId="{B849A2BE-DC7E-4899-922A-59BFA0E01CBD}" dt="2022-01-12T03:01:19.271" v="1"/>
        <pc:sldMkLst>
          <pc:docMk/>
          <pc:sldMk cId="2473662688" sldId="274"/>
        </pc:sldMkLst>
      </pc:sldChg>
      <pc:sldChg chg="add del">
        <pc:chgData name="Pooria Pakrooh" userId="c66806a1-324d-42e8-83af-87f490d8d065" providerId="ADAL" clId="{B849A2BE-DC7E-4899-922A-59BFA0E01CBD}" dt="2022-01-12T03:01:19.271" v="1"/>
        <pc:sldMkLst>
          <pc:docMk/>
          <pc:sldMk cId="793370243" sldId="277"/>
        </pc:sldMkLst>
      </pc:sldChg>
      <pc:sldChg chg="add del">
        <pc:chgData name="Pooria Pakrooh" userId="c66806a1-324d-42e8-83af-87f490d8d065" providerId="ADAL" clId="{B849A2BE-DC7E-4899-922A-59BFA0E01CBD}" dt="2022-01-12T03:01:19.271" v="1"/>
        <pc:sldMkLst>
          <pc:docMk/>
          <pc:sldMk cId="2665004451" sldId="278"/>
        </pc:sldMkLst>
      </pc:sldChg>
      <pc:sldChg chg="add del">
        <pc:chgData name="Pooria Pakrooh" userId="c66806a1-324d-42e8-83af-87f490d8d065" providerId="ADAL" clId="{B849A2BE-DC7E-4899-922A-59BFA0E01CBD}" dt="2022-01-12T03:01:19.271" v="1"/>
        <pc:sldMkLst>
          <pc:docMk/>
          <pc:sldMk cId="2371024459" sldId="279"/>
        </pc:sldMkLst>
      </pc:sldChg>
      <pc:sldChg chg="add del">
        <pc:chgData name="Pooria Pakrooh" userId="c66806a1-324d-42e8-83af-87f490d8d065" providerId="ADAL" clId="{B849A2BE-DC7E-4899-922A-59BFA0E01CBD}" dt="2022-01-12T03:01:19.271" v="1"/>
        <pc:sldMkLst>
          <pc:docMk/>
          <pc:sldMk cId="2292433844" sldId="280"/>
        </pc:sldMkLst>
      </pc:sldChg>
      <pc:sldChg chg="add del">
        <pc:chgData name="Pooria Pakrooh" userId="c66806a1-324d-42e8-83af-87f490d8d065" providerId="ADAL" clId="{B849A2BE-DC7E-4899-922A-59BFA0E01CBD}" dt="2022-01-12T03:01:19.271" v="1"/>
        <pc:sldMkLst>
          <pc:docMk/>
          <pc:sldMk cId="716651866" sldId="281"/>
        </pc:sldMkLst>
      </pc:sldChg>
      <pc:sldChg chg="add del">
        <pc:chgData name="Pooria Pakrooh" userId="c66806a1-324d-42e8-83af-87f490d8d065" providerId="ADAL" clId="{B849A2BE-DC7E-4899-922A-59BFA0E01CBD}" dt="2022-01-12T03:01:19.271" v="1"/>
        <pc:sldMkLst>
          <pc:docMk/>
          <pc:sldMk cId="1185693473" sldId="282"/>
        </pc:sldMkLst>
      </pc:sldChg>
    </pc:docChg>
  </pc:docChgLst>
  <pc:docChgLst>
    <pc:chgData name="Pooria Pakrooh" userId="c66806a1-324d-42e8-83af-87f490d8d065" providerId="ADAL" clId="{FF5921C4-FF26-42AF-9D40-F856FF0348D4}"/>
    <pc:docChg chg="addSld delSld modSld modMainMaster">
      <pc:chgData name="Pooria Pakrooh" userId="c66806a1-324d-42e8-83af-87f490d8d065" providerId="ADAL" clId="{FF5921C4-FF26-42AF-9D40-F856FF0348D4}" dt="2022-01-18T22:07:47.237" v="2"/>
      <pc:docMkLst>
        <pc:docMk/>
      </pc:docMkLst>
      <pc:sldChg chg="del">
        <pc:chgData name="Pooria Pakrooh" userId="c66806a1-324d-42e8-83af-87f490d8d065" providerId="ADAL" clId="{FF5921C4-FF26-42AF-9D40-F856FF0348D4}" dt="2022-01-18T22:06:34.360" v="0" actId="47"/>
        <pc:sldMkLst>
          <pc:docMk/>
          <pc:sldMk cId="0" sldId="256"/>
        </pc:sldMkLst>
      </pc:sldChg>
      <pc:sldChg chg="add del">
        <pc:chgData name="Pooria Pakrooh" userId="c66806a1-324d-42e8-83af-87f490d8d065" providerId="ADAL" clId="{FF5921C4-FF26-42AF-9D40-F856FF0348D4}" dt="2022-01-18T22:06:35.495" v="1"/>
        <pc:sldMkLst>
          <pc:docMk/>
          <pc:sldMk cId="3455688865" sldId="257"/>
        </pc:sldMkLst>
      </pc:sldChg>
      <pc:sldChg chg="add del">
        <pc:chgData name="Pooria Pakrooh" userId="c66806a1-324d-42e8-83af-87f490d8d065" providerId="ADAL" clId="{FF5921C4-FF26-42AF-9D40-F856FF0348D4}" dt="2022-01-18T22:06:35.495" v="1"/>
        <pc:sldMkLst>
          <pc:docMk/>
          <pc:sldMk cId="671119021" sldId="258"/>
        </pc:sldMkLst>
      </pc:sldChg>
      <pc:sldChg chg="add del">
        <pc:chgData name="Pooria Pakrooh" userId="c66806a1-324d-42e8-83af-87f490d8d065" providerId="ADAL" clId="{FF5921C4-FF26-42AF-9D40-F856FF0348D4}" dt="2022-01-18T22:06:35.495" v="1"/>
        <pc:sldMkLst>
          <pc:docMk/>
          <pc:sldMk cId="36551288" sldId="259"/>
        </pc:sldMkLst>
      </pc:sldChg>
      <pc:sldChg chg="add del">
        <pc:chgData name="Pooria Pakrooh" userId="c66806a1-324d-42e8-83af-87f490d8d065" providerId="ADAL" clId="{FF5921C4-FF26-42AF-9D40-F856FF0348D4}" dt="2022-01-18T22:06:35.495" v="1"/>
        <pc:sldMkLst>
          <pc:docMk/>
          <pc:sldMk cId="2450442299" sldId="260"/>
        </pc:sldMkLst>
      </pc:sldChg>
      <pc:sldChg chg="add del">
        <pc:chgData name="Pooria Pakrooh" userId="c66806a1-324d-42e8-83af-87f490d8d065" providerId="ADAL" clId="{FF5921C4-FF26-42AF-9D40-F856FF0348D4}" dt="2022-01-18T22:06:35.495" v="1"/>
        <pc:sldMkLst>
          <pc:docMk/>
          <pc:sldMk cId="3251010870" sldId="268"/>
        </pc:sldMkLst>
      </pc:sldChg>
      <pc:sldChg chg="add del">
        <pc:chgData name="Pooria Pakrooh" userId="c66806a1-324d-42e8-83af-87f490d8d065" providerId="ADAL" clId="{FF5921C4-FF26-42AF-9D40-F856FF0348D4}" dt="2022-01-18T22:06:35.495" v="1"/>
        <pc:sldMkLst>
          <pc:docMk/>
          <pc:sldMk cId="3812953139" sldId="269"/>
        </pc:sldMkLst>
      </pc:sldChg>
      <pc:sldChg chg="add del">
        <pc:chgData name="Pooria Pakrooh" userId="c66806a1-324d-42e8-83af-87f490d8d065" providerId="ADAL" clId="{FF5921C4-FF26-42AF-9D40-F856FF0348D4}" dt="2022-01-18T22:06:35.495" v="1"/>
        <pc:sldMkLst>
          <pc:docMk/>
          <pc:sldMk cId="391045426" sldId="270"/>
        </pc:sldMkLst>
      </pc:sldChg>
      <pc:sldChg chg="add del">
        <pc:chgData name="Pooria Pakrooh" userId="c66806a1-324d-42e8-83af-87f490d8d065" providerId="ADAL" clId="{FF5921C4-FF26-42AF-9D40-F856FF0348D4}" dt="2022-01-18T22:06:35.495" v="1"/>
        <pc:sldMkLst>
          <pc:docMk/>
          <pc:sldMk cId="2005324038" sldId="271"/>
        </pc:sldMkLst>
      </pc:sldChg>
      <pc:sldChg chg="add del">
        <pc:chgData name="Pooria Pakrooh" userId="c66806a1-324d-42e8-83af-87f490d8d065" providerId="ADAL" clId="{FF5921C4-FF26-42AF-9D40-F856FF0348D4}" dt="2022-01-18T22:06:35.495" v="1"/>
        <pc:sldMkLst>
          <pc:docMk/>
          <pc:sldMk cId="353507401" sldId="272"/>
        </pc:sldMkLst>
      </pc:sldChg>
      <pc:sldChg chg="del">
        <pc:chgData name="Pooria Pakrooh" userId="c66806a1-324d-42e8-83af-87f490d8d065" providerId="ADAL" clId="{FF5921C4-FF26-42AF-9D40-F856FF0348D4}" dt="2022-01-18T22:06:34.360" v="0" actId="47"/>
        <pc:sldMkLst>
          <pc:docMk/>
          <pc:sldMk cId="1421181569" sldId="273"/>
        </pc:sldMkLst>
      </pc:sldChg>
      <pc:sldChg chg="add del">
        <pc:chgData name="Pooria Pakrooh" userId="c66806a1-324d-42e8-83af-87f490d8d065" providerId="ADAL" clId="{FF5921C4-FF26-42AF-9D40-F856FF0348D4}" dt="2022-01-18T22:06:35.495" v="1"/>
        <pc:sldMkLst>
          <pc:docMk/>
          <pc:sldMk cId="2473662688" sldId="274"/>
        </pc:sldMkLst>
      </pc:sldChg>
      <pc:sldChg chg="add del">
        <pc:chgData name="Pooria Pakrooh" userId="c66806a1-324d-42e8-83af-87f490d8d065" providerId="ADAL" clId="{FF5921C4-FF26-42AF-9D40-F856FF0348D4}" dt="2022-01-18T22:06:35.495" v="1"/>
        <pc:sldMkLst>
          <pc:docMk/>
          <pc:sldMk cId="793370243" sldId="277"/>
        </pc:sldMkLst>
      </pc:sldChg>
      <pc:sldChg chg="add del">
        <pc:chgData name="Pooria Pakrooh" userId="c66806a1-324d-42e8-83af-87f490d8d065" providerId="ADAL" clId="{FF5921C4-FF26-42AF-9D40-F856FF0348D4}" dt="2022-01-18T22:06:35.495" v="1"/>
        <pc:sldMkLst>
          <pc:docMk/>
          <pc:sldMk cId="2665004451" sldId="278"/>
        </pc:sldMkLst>
      </pc:sldChg>
      <pc:sldChg chg="del">
        <pc:chgData name="Pooria Pakrooh" userId="c66806a1-324d-42e8-83af-87f490d8d065" providerId="ADAL" clId="{FF5921C4-FF26-42AF-9D40-F856FF0348D4}" dt="2022-01-18T22:06:34.360" v="0" actId="47"/>
        <pc:sldMkLst>
          <pc:docMk/>
          <pc:sldMk cId="2371024459" sldId="279"/>
        </pc:sldMkLst>
      </pc:sldChg>
      <pc:sldChg chg="add del">
        <pc:chgData name="Pooria Pakrooh" userId="c66806a1-324d-42e8-83af-87f490d8d065" providerId="ADAL" clId="{FF5921C4-FF26-42AF-9D40-F856FF0348D4}" dt="2022-01-18T22:06:35.495" v="1"/>
        <pc:sldMkLst>
          <pc:docMk/>
          <pc:sldMk cId="2292433844" sldId="280"/>
        </pc:sldMkLst>
      </pc:sldChg>
      <pc:sldChg chg="del">
        <pc:chgData name="Pooria Pakrooh" userId="c66806a1-324d-42e8-83af-87f490d8d065" providerId="ADAL" clId="{FF5921C4-FF26-42AF-9D40-F856FF0348D4}" dt="2022-01-18T22:06:34.360" v="0" actId="47"/>
        <pc:sldMkLst>
          <pc:docMk/>
          <pc:sldMk cId="716651866" sldId="281"/>
        </pc:sldMkLst>
      </pc:sldChg>
      <pc:sldChg chg="del">
        <pc:chgData name="Pooria Pakrooh" userId="c66806a1-324d-42e8-83af-87f490d8d065" providerId="ADAL" clId="{FF5921C4-FF26-42AF-9D40-F856FF0348D4}" dt="2022-01-18T22:06:34.360" v="0" actId="47"/>
        <pc:sldMkLst>
          <pc:docMk/>
          <pc:sldMk cId="1185693473" sldId="282"/>
        </pc:sldMkLst>
      </pc:sldChg>
      <pc:sldChg chg="add">
        <pc:chgData name="Pooria Pakrooh" userId="c66806a1-324d-42e8-83af-87f490d8d065" providerId="ADAL" clId="{FF5921C4-FF26-42AF-9D40-F856FF0348D4}" dt="2022-01-18T22:06:35.495" v="1"/>
        <pc:sldMkLst>
          <pc:docMk/>
          <pc:sldMk cId="0" sldId="283"/>
        </pc:sldMkLst>
      </pc:sldChg>
      <pc:sldChg chg="add">
        <pc:chgData name="Pooria Pakrooh" userId="c66806a1-324d-42e8-83af-87f490d8d065" providerId="ADAL" clId="{FF5921C4-FF26-42AF-9D40-F856FF0348D4}" dt="2022-01-18T22:06:35.495" v="1"/>
        <pc:sldMkLst>
          <pc:docMk/>
          <pc:sldMk cId="0" sldId="1773"/>
        </pc:sldMkLst>
      </pc:sldChg>
      <pc:sldChg chg="add">
        <pc:chgData name="Pooria Pakrooh" userId="c66806a1-324d-42e8-83af-87f490d8d065" providerId="ADAL" clId="{FF5921C4-FF26-42AF-9D40-F856FF0348D4}" dt="2022-01-18T22:06:35.495" v="1"/>
        <pc:sldMkLst>
          <pc:docMk/>
          <pc:sldMk cId="2722349882" sldId="1774"/>
        </pc:sldMkLst>
      </pc:sldChg>
      <pc:sldMasterChg chg="modSldLayout">
        <pc:chgData name="Pooria Pakrooh" userId="c66806a1-324d-42e8-83af-87f490d8d065" providerId="ADAL" clId="{FF5921C4-FF26-42AF-9D40-F856FF0348D4}" dt="2022-01-18T22:07:47.237" v="2"/>
        <pc:sldMasterMkLst>
          <pc:docMk/>
          <pc:sldMasterMk cId="0" sldId="2147483648"/>
        </pc:sldMasterMkLst>
        <pc:sldLayoutChg chg="modSp mod">
          <pc:chgData name="Pooria Pakrooh" userId="c66806a1-324d-42e8-83af-87f490d8d065" providerId="ADAL" clId="{FF5921C4-FF26-42AF-9D40-F856FF0348D4}" dt="2022-01-18T22:07:47.237" v="2"/>
          <pc:sldLayoutMkLst>
            <pc:docMk/>
            <pc:sldMasterMk cId="0" sldId="2147483648"/>
            <pc:sldLayoutMk cId="0" sldId="2147483650"/>
          </pc:sldLayoutMkLst>
          <pc:spChg chg="mod">
            <ac:chgData name="Pooria Pakrooh" userId="c66806a1-324d-42e8-83af-87f490d8d065" providerId="ADAL" clId="{FF5921C4-FF26-42AF-9D40-F856FF0348D4}" dt="2022-01-18T22:07:47.237" v="2"/>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docChgLst>
    <pc:chgData name="Pooria Pakrooh" userId="c66806a1-324d-42e8-83af-87f490d8d065" providerId="ADAL" clId="{EDA867AE-C022-45F2-B4FD-E39CEDFA97C5}"/>
    <pc:docChg chg="modSld">
      <pc:chgData name="Pooria Pakrooh" userId="c66806a1-324d-42e8-83af-87f490d8d065" providerId="ADAL" clId="{EDA867AE-C022-45F2-B4FD-E39CEDFA97C5}" dt="2021-12-07T23:06:44.110" v="0"/>
      <pc:docMkLst>
        <pc:docMk/>
      </pc:docMkLst>
      <pc:sldChg chg="modSp mod">
        <pc:chgData name="Pooria Pakrooh" userId="c66806a1-324d-42e8-83af-87f490d8d065" providerId="ADAL" clId="{EDA867AE-C022-45F2-B4FD-E39CEDFA97C5}" dt="2021-12-07T23:06:44.110" v="0"/>
        <pc:sldMkLst>
          <pc:docMk/>
          <pc:sldMk cId="0" sldId="256"/>
        </pc:sldMkLst>
        <pc:spChg chg="mod">
          <ac:chgData name="Pooria Pakrooh" userId="c66806a1-324d-42e8-83af-87f490d8d065" providerId="ADAL" clId="{EDA867AE-C022-45F2-B4FD-E39CEDFA97C5}" dt="2021-12-07T23:06:44.110" v="0"/>
          <ac:spMkLst>
            <pc:docMk/>
            <pc:sldMk cId="0" sldId="256"/>
            <ac:spMk id="13" creationId="{B174A07A-A2F2-4EE2-986E-A8B6D335C34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1/20/2022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482757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3471070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62441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552568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Pooria Pakrooh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December 2021</a:t>
            </a:r>
            <a:endParaRPr lang="en-GB"/>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802.15-22-0012-00-04ab</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January 2022</a:t>
            </a:r>
          </a:p>
        </p:txBody>
      </p:sp>
      <p:sp>
        <p:nvSpPr>
          <p:cNvPr id="3" name="Footer Placeholder 2"/>
          <p:cNvSpPr>
            <a:spLocks noGrp="1"/>
          </p:cNvSpPr>
          <p:nvPr>
            <p:ph type="ftr" sz="quarter" idx="11"/>
          </p:nvPr>
        </p:nvSpPr>
        <p:spPr/>
        <p:txBody>
          <a:bodyPr/>
          <a:lstStyle>
            <a:lvl1pPr>
              <a:defRPr/>
            </a:lvl1pPr>
          </a:lstStyle>
          <a:p>
            <a:r>
              <a:rPr lang="en-US" altLang="en-US"/>
              <a:t>P. Pakrooh et. al (Qualcomm)</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59498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4"/>
            <a:ext cx="8290560" cy="1568027"/>
          </a:xfrm>
        </p:spPr>
        <p:txBody>
          <a:bodyPr/>
          <a:lstStyle/>
          <a:p>
            <a:r>
              <a:rPr lang="en-US"/>
              <a:t>Click to edit Master title style</a:t>
            </a:r>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95" indent="0" algn="ctr">
              <a:buNone/>
              <a:defRPr/>
            </a:lvl2pPr>
            <a:lvl3pPr marL="975390" indent="0" algn="ctr">
              <a:buNone/>
              <a:defRPr/>
            </a:lvl3pPr>
            <a:lvl4pPr marL="1463086" indent="0" algn="ctr">
              <a:buNone/>
              <a:defRPr/>
            </a:lvl4pPr>
            <a:lvl5pPr marL="1950781" indent="0" algn="ctr">
              <a:buNone/>
              <a:defRPr/>
            </a:lvl5pPr>
            <a:lvl6pPr marL="2438476" indent="0" algn="ctr">
              <a:buNone/>
              <a:defRPr/>
            </a:lvl6pPr>
            <a:lvl7pPr marL="2926171" indent="0" algn="ctr">
              <a:buNone/>
              <a:defRPr/>
            </a:lvl7pPr>
            <a:lvl8pPr marL="3413867" indent="0" algn="ctr">
              <a:buNone/>
              <a:defRPr/>
            </a:lvl8pPr>
            <a:lvl9pPr marL="3901562"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3331134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December 2021</a:t>
            </a:r>
            <a:endParaRPr lang="en-GB"/>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Pooria Pakrooh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03A0DF3-0A2D-44F8-9458-57D2E0A39E53}"/>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802.15-22-0012-00-04ab</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731520" y="403500"/>
            <a:ext cx="1706880" cy="229807"/>
          </a:xfrm>
        </p:spPr>
        <p:txBody>
          <a:bodyPr/>
          <a:lstStyle/>
          <a:p>
            <a:r>
              <a:rPr lang="en-US" altLang="en-US"/>
              <a:t>January 2022</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421905" y="650240"/>
            <a:ext cx="9063407" cy="51098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20" b="1" u="sng" dirty="0">
                <a:solidFill>
                  <a:schemeClr val="tx1"/>
                </a:solidFill>
                <a:effectLst>
                  <a:outerShdw blurRad="38100" dist="38100" dir="2700000" algn="tl">
                    <a:srgbClr val="C0C0C0"/>
                  </a:outerShdw>
                </a:effectLst>
              </a:rPr>
              <a:t>Project: IEEE P802.15 Working Group for Wireless Specialty Networks (WSN)</a:t>
            </a:r>
            <a:endParaRPr lang="en-US" altLang="en-US" sz="1707" b="1" dirty="0">
              <a:solidFill>
                <a:schemeClr val="tx1"/>
              </a:solidFill>
            </a:endParaRPr>
          </a:p>
          <a:p>
            <a:endParaRPr lang="en-US" altLang="en-US" sz="1707" dirty="0">
              <a:solidFill>
                <a:schemeClr val="tx1"/>
              </a:solidFill>
            </a:endParaRPr>
          </a:p>
          <a:p>
            <a:r>
              <a:rPr lang="en-US" altLang="en-US" sz="1707" b="1" dirty="0">
                <a:solidFill>
                  <a:schemeClr val="tx1"/>
                </a:solidFill>
              </a:rPr>
              <a:t>Submission Title:</a:t>
            </a:r>
            <a:r>
              <a:rPr lang="en-US" altLang="en-US" sz="1707" dirty="0">
                <a:solidFill>
                  <a:schemeClr val="tx1"/>
                </a:solidFill>
              </a:rPr>
              <a:t> </a:t>
            </a:r>
            <a:r>
              <a:rPr lang="en-US" altLang="en-US" sz="1800" dirty="0">
                <a:solidFill>
                  <a:schemeClr val="tx2"/>
                </a:solidFill>
                <a:latin typeface="Calibri" panose="020F0502020204030204" pitchFamily="34" charset="0"/>
                <a:cs typeface="Calibri" panose="020F0502020204030204" pitchFamily="34" charset="0"/>
              </a:rPr>
              <a:t>[UWB Sensing Scenarios for 802.15.4ab] </a:t>
            </a:r>
            <a:r>
              <a:rPr lang="en-US" altLang="en-US" sz="1707" dirty="0">
                <a:solidFill>
                  <a:schemeClr val="tx1"/>
                </a:solidFill>
              </a:rPr>
              <a:t>	</a:t>
            </a:r>
          </a:p>
          <a:p>
            <a:r>
              <a:rPr lang="en-US" altLang="en-US" sz="1707" b="1" dirty="0">
                <a:solidFill>
                  <a:schemeClr val="tx1"/>
                </a:solidFill>
              </a:rPr>
              <a:t>Date Submitted: </a:t>
            </a:r>
            <a:r>
              <a:rPr lang="en-US" altLang="en-US" sz="1707" dirty="0">
                <a:solidFill>
                  <a:schemeClr val="tx1"/>
                </a:solidFill>
              </a:rPr>
              <a:t>[20 January 2022]	</a:t>
            </a:r>
          </a:p>
          <a:p>
            <a:r>
              <a:rPr lang="en-US" altLang="en-US" sz="1707" b="1" dirty="0">
                <a:solidFill>
                  <a:schemeClr val="tx1"/>
                </a:solidFill>
              </a:rPr>
              <a:t>Source:</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Pooria Pakrooh, Bin Tian, Steve Shellhammer and Koorosh Akhavan</a:t>
            </a:r>
            <a:r>
              <a:rPr lang="en-US" altLang="en-US" sz="1707" dirty="0">
                <a:solidFill>
                  <a:schemeClr val="tx1"/>
                </a:solidFill>
              </a:rPr>
              <a:t>]</a:t>
            </a:r>
          </a:p>
          <a:p>
            <a:r>
              <a:rPr lang="en-US" altLang="en-US" sz="1707" dirty="0">
                <a:solidFill>
                  <a:schemeClr val="tx1"/>
                </a:solidFill>
              </a:rPr>
              <a:t>Company [</a:t>
            </a:r>
            <a:r>
              <a:rPr lang="en-US" altLang="en-US" sz="1707" dirty="0">
                <a:solidFill>
                  <a:schemeClr val="tx1"/>
                </a:solidFill>
                <a:latin typeface="Calibri" panose="020F0502020204030204" pitchFamily="34" charset="0"/>
                <a:cs typeface="Calibri" panose="020F0502020204030204" pitchFamily="34" charset="0"/>
              </a:rPr>
              <a:t>Qualcomm</a:t>
            </a:r>
            <a:r>
              <a:rPr lang="en-US" altLang="en-US" sz="1707" dirty="0">
                <a:solidFill>
                  <a:schemeClr val="tx1"/>
                </a:solidFill>
              </a:rPr>
              <a:t>]	</a:t>
            </a:r>
          </a:p>
          <a:p>
            <a:pPr>
              <a:spcBef>
                <a:spcPts val="640"/>
              </a:spcBef>
              <a:spcAft>
                <a:spcPts val="640"/>
              </a:spcAft>
            </a:pPr>
            <a:r>
              <a:rPr lang="en-US" altLang="en-US" sz="1707" b="1" dirty="0">
                <a:solidFill>
                  <a:schemeClr val="tx1"/>
                </a:solidFill>
              </a:rPr>
              <a:t>Re:</a:t>
            </a:r>
            <a:r>
              <a:rPr lang="en-US" altLang="en-US" sz="1707" dirty="0">
                <a:solidFill>
                  <a:schemeClr val="tx1"/>
                </a:solidFill>
              </a:rPr>
              <a:t> Call for contributions to TG15.4ab</a:t>
            </a:r>
            <a:endParaRPr lang="en-US" altLang="en-US" sz="2706" dirty="0">
              <a:solidFill>
                <a:schemeClr val="tx1"/>
              </a:solidFill>
            </a:endParaRPr>
          </a:p>
          <a:p>
            <a:pPr>
              <a:spcBef>
                <a:spcPts val="640"/>
              </a:spcBef>
              <a:spcAft>
                <a:spcPts val="640"/>
              </a:spcAft>
            </a:pPr>
            <a:r>
              <a:rPr lang="en-US" altLang="en-US" sz="1707" b="1" dirty="0">
                <a:solidFill>
                  <a:schemeClr val="tx1"/>
                </a:solidFill>
              </a:rPr>
              <a:t>Abstract:</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a:t>
            </a:r>
            <a:r>
              <a:rPr lang="en-US" sz="1800" kern="0" dirty="0">
                <a:solidFill>
                  <a:schemeClr val="tx1"/>
                </a:solidFill>
              </a:rPr>
              <a:t>In this presentation we provide overview of sensing scenarios, clarify the terminology and define the sensing scenarios. We also provide discussion on which sensing modes to support.</a:t>
            </a:r>
            <a:r>
              <a:rPr lang="en-US" altLang="en-US" sz="1707" dirty="0">
                <a:solidFill>
                  <a:schemeClr val="tx1"/>
                </a:solidFill>
                <a:latin typeface="Calibri" panose="020F0502020204030204" pitchFamily="34" charset="0"/>
                <a:cs typeface="Calibri" panose="020F0502020204030204" pitchFamily="34" charset="0"/>
              </a:rPr>
              <a:t>]</a:t>
            </a:r>
          </a:p>
          <a:p>
            <a:pPr>
              <a:spcBef>
                <a:spcPts val="640"/>
              </a:spcBef>
              <a:spcAft>
                <a:spcPts val="640"/>
              </a:spcAft>
            </a:pPr>
            <a:r>
              <a:rPr lang="en-US" altLang="en-US" sz="1707" b="1" dirty="0">
                <a:solidFill>
                  <a:schemeClr val="tx1"/>
                </a:solidFill>
              </a:rPr>
              <a:t>Purpose:</a:t>
            </a:r>
            <a:r>
              <a:rPr lang="en-US" altLang="en-US" sz="1707" dirty="0">
                <a:solidFill>
                  <a:schemeClr val="tx1"/>
                </a:solidFill>
              </a:rPr>
              <a:t>	Present technical content for consideration by the group</a:t>
            </a:r>
          </a:p>
          <a:p>
            <a:r>
              <a:rPr lang="en-US" altLang="en-US" sz="1707" b="1" dirty="0">
                <a:solidFill>
                  <a:schemeClr val="tx1"/>
                </a:solidFill>
              </a:rPr>
              <a:t>Notice:</a:t>
            </a:r>
            <a:r>
              <a:rPr lang="en-US" altLang="en-US" sz="1707"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07" b="1" dirty="0">
                <a:solidFill>
                  <a:schemeClr val="tx1"/>
                </a:solidFill>
              </a:rPr>
              <a:t>Release:</a:t>
            </a:r>
            <a:r>
              <a:rPr lang="en-US" altLang="en-US" sz="1707" dirty="0">
                <a:solidFill>
                  <a:schemeClr val="tx1"/>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690033" y="815877"/>
            <a:ext cx="8288868" cy="1136227"/>
          </a:xfrm>
        </p:spPr>
        <p:txBody>
          <a:bodyPr/>
          <a:lstStyle/>
          <a:p>
            <a:r>
              <a:rPr lang="en-US" sz="2400"/>
              <a:t>UWB Sensing Scenarios: </a:t>
            </a:r>
            <a:r>
              <a:rPr lang="en-US" sz="2800"/>
              <a:t>Multi-static sensing</a:t>
            </a:r>
            <a:br>
              <a:rPr lang="en-US" sz="2800"/>
            </a:br>
            <a:endParaRPr lang="en-US" sz="28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7" name="Group 6">
            <a:extLst>
              <a:ext uri="{FF2B5EF4-FFF2-40B4-BE49-F238E27FC236}">
                <a16:creationId xmlns:a16="http://schemas.microsoft.com/office/drawing/2014/main" id="{3D604CC2-2759-4792-967E-EBD0FBAAABA1}"/>
              </a:ext>
            </a:extLst>
          </p:cNvPr>
          <p:cNvGrpSpPr/>
          <p:nvPr/>
        </p:nvGrpSpPr>
        <p:grpSpPr>
          <a:xfrm>
            <a:off x="1219200" y="3005569"/>
            <a:ext cx="5596387" cy="2142007"/>
            <a:chOff x="5785600" y="3620360"/>
            <a:chExt cx="5877914" cy="2408654"/>
          </a:xfrm>
        </p:grpSpPr>
        <p:grpSp>
          <p:nvGrpSpPr>
            <p:cNvPr id="8" name="Group 7">
              <a:extLst>
                <a:ext uri="{FF2B5EF4-FFF2-40B4-BE49-F238E27FC236}">
                  <a16:creationId xmlns:a16="http://schemas.microsoft.com/office/drawing/2014/main" id="{B198ADDF-BD8B-455E-8F35-8DD5B65FEAFD}"/>
                </a:ext>
              </a:extLst>
            </p:cNvPr>
            <p:cNvGrpSpPr/>
            <p:nvPr/>
          </p:nvGrpSpPr>
          <p:grpSpPr>
            <a:xfrm>
              <a:off x="6926483" y="3620360"/>
              <a:ext cx="4737031" cy="1245433"/>
              <a:chOff x="1552502" y="3662661"/>
              <a:chExt cx="4737031" cy="1245433"/>
            </a:xfrm>
          </p:grpSpPr>
          <p:sp>
            <p:nvSpPr>
              <p:cNvPr id="19" name="Freeform: Shape 18">
                <a:extLst>
                  <a:ext uri="{FF2B5EF4-FFF2-40B4-BE49-F238E27FC236}">
                    <a16:creationId xmlns:a16="http://schemas.microsoft.com/office/drawing/2014/main" id="{A686F6E9-DD2C-4AE3-97C1-EF4546F7391B}"/>
                  </a:ext>
                </a:extLst>
              </p:cNvPr>
              <p:cNvSpPr/>
              <p:nvPr/>
            </p:nvSpPr>
            <p:spPr>
              <a:xfrm>
                <a:off x="4637647" y="3662661"/>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0" name="TextBox 19">
                <a:extLst>
                  <a:ext uri="{FF2B5EF4-FFF2-40B4-BE49-F238E27FC236}">
                    <a16:creationId xmlns:a16="http://schemas.microsoft.com/office/drawing/2014/main" id="{9DE1AD83-0A73-46A5-97C9-42359473D407}"/>
                  </a:ext>
                </a:extLst>
              </p:cNvPr>
              <p:cNvSpPr txBox="1"/>
              <p:nvPr/>
            </p:nvSpPr>
            <p:spPr>
              <a:xfrm>
                <a:off x="4706077" y="3739269"/>
                <a:ext cx="151271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Responder1/Rx</a:t>
                </a:r>
              </a:p>
            </p:txBody>
          </p:sp>
          <p:cxnSp>
            <p:nvCxnSpPr>
              <p:cNvPr id="21" name="Straight Arrow Connector 20">
                <a:extLst>
                  <a:ext uri="{FF2B5EF4-FFF2-40B4-BE49-F238E27FC236}">
                    <a16:creationId xmlns:a16="http://schemas.microsoft.com/office/drawing/2014/main" id="{4CADF836-A357-4F2B-A7CC-366B248BC8AE}"/>
                  </a:ext>
                </a:extLst>
              </p:cNvPr>
              <p:cNvCxnSpPr>
                <a:cxnSpLocks/>
                <a:stCxn id="17" idx="10"/>
              </p:cNvCxnSpPr>
              <p:nvPr/>
            </p:nvCxnSpPr>
            <p:spPr>
              <a:xfrm flipV="1">
                <a:off x="4010056" y="3899049"/>
                <a:ext cx="627592" cy="625893"/>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7B5B0EEC-2A85-47B6-B256-BD0B29E35B47}"/>
                  </a:ext>
                </a:extLst>
              </p:cNvPr>
              <p:cNvCxnSpPr>
                <a:cxnSpLocks/>
                <a:endCxn id="17" idx="6"/>
              </p:cNvCxnSpPr>
              <p:nvPr/>
            </p:nvCxnSpPr>
            <p:spPr>
              <a:xfrm>
                <a:off x="1972186" y="4857952"/>
                <a:ext cx="806057" cy="50142"/>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a:extLst>
                  <a:ext uri="{FF2B5EF4-FFF2-40B4-BE49-F238E27FC236}">
                    <a16:creationId xmlns:a16="http://schemas.microsoft.com/office/drawing/2014/main" id="{7FF5EB7D-2323-416E-A2CD-F36835B20DBE}"/>
                  </a:ext>
                </a:extLst>
              </p:cNvPr>
              <p:cNvCxnSpPr>
                <a:cxnSpLocks/>
                <a:stCxn id="19" idx="2"/>
              </p:cNvCxnSpPr>
              <p:nvPr/>
            </p:nvCxnSpPr>
            <p:spPr>
              <a:xfrm flipH="1">
                <a:off x="1552502" y="3662661"/>
                <a:ext cx="3085145" cy="982265"/>
              </a:xfrm>
              <a:prstGeom prst="straightConnector1">
                <a:avLst/>
              </a:prstGeom>
              <a:ln>
                <a:solidFill>
                  <a:srgbClr val="FF0000"/>
                </a:solidFill>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9" name="Group 8">
              <a:extLst>
                <a:ext uri="{FF2B5EF4-FFF2-40B4-BE49-F238E27FC236}">
                  <a16:creationId xmlns:a16="http://schemas.microsoft.com/office/drawing/2014/main" id="{10975D2E-9C88-4B79-87F2-EA0EDC529BF5}"/>
                </a:ext>
              </a:extLst>
            </p:cNvPr>
            <p:cNvGrpSpPr/>
            <p:nvPr/>
          </p:nvGrpSpPr>
          <p:grpSpPr>
            <a:xfrm>
              <a:off x="8152224" y="4423480"/>
              <a:ext cx="1642283" cy="884277"/>
              <a:chOff x="8152224" y="4423480"/>
              <a:chExt cx="1642283" cy="884277"/>
            </a:xfrm>
          </p:grpSpPr>
          <p:sp>
            <p:nvSpPr>
              <p:cNvPr id="17" name="Freeform: Shape 16">
                <a:extLst>
                  <a:ext uri="{FF2B5EF4-FFF2-40B4-BE49-F238E27FC236}">
                    <a16:creationId xmlns:a16="http://schemas.microsoft.com/office/drawing/2014/main" id="{BF0667CE-7971-4B03-AB30-85CBF51ED35C}"/>
                  </a:ext>
                </a:extLst>
              </p:cNvPr>
              <p:cNvSpPr/>
              <p:nvPr/>
            </p:nvSpPr>
            <p:spPr>
              <a:xfrm>
                <a:off x="8152224" y="4423480"/>
                <a:ext cx="1642283" cy="884277"/>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18" name="TextBox 17">
                <a:extLst>
                  <a:ext uri="{FF2B5EF4-FFF2-40B4-BE49-F238E27FC236}">
                    <a16:creationId xmlns:a16="http://schemas.microsoft.com/office/drawing/2014/main" id="{0111E374-7E70-4F93-8186-B6C86858F4F1}"/>
                  </a:ext>
                </a:extLst>
              </p:cNvPr>
              <p:cNvSpPr txBox="1"/>
              <p:nvPr/>
            </p:nvSpPr>
            <p:spPr>
              <a:xfrm>
                <a:off x="8358296" y="4608276"/>
                <a:ext cx="1252630" cy="598015"/>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10" name="Group 9">
              <a:extLst>
                <a:ext uri="{FF2B5EF4-FFF2-40B4-BE49-F238E27FC236}">
                  <a16:creationId xmlns:a16="http://schemas.microsoft.com/office/drawing/2014/main" id="{9809B5AB-6A87-49E2-9DB9-35A5A130B966}"/>
                </a:ext>
              </a:extLst>
            </p:cNvPr>
            <p:cNvGrpSpPr/>
            <p:nvPr/>
          </p:nvGrpSpPr>
          <p:grpSpPr>
            <a:xfrm>
              <a:off x="5785600" y="4610706"/>
              <a:ext cx="1651886" cy="442138"/>
              <a:chOff x="5790411" y="4670709"/>
              <a:chExt cx="1651886" cy="442138"/>
            </a:xfrm>
          </p:grpSpPr>
          <p:sp>
            <p:nvSpPr>
              <p:cNvPr id="15" name="Freeform: Shape 14">
                <a:extLst>
                  <a:ext uri="{FF2B5EF4-FFF2-40B4-BE49-F238E27FC236}">
                    <a16:creationId xmlns:a16="http://schemas.microsoft.com/office/drawing/2014/main" id="{21A8372D-3A3A-4CCD-A2FD-E2BC30D6152B}"/>
                  </a:ext>
                </a:extLst>
              </p:cNvPr>
              <p:cNvSpPr/>
              <p:nvPr/>
            </p:nvSpPr>
            <p:spPr>
              <a:xfrm>
                <a:off x="5790411" y="4670709"/>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6" name="TextBox 15">
                <a:extLst>
                  <a:ext uri="{FF2B5EF4-FFF2-40B4-BE49-F238E27FC236}">
                    <a16:creationId xmlns:a16="http://schemas.microsoft.com/office/drawing/2014/main" id="{72898265-2FEA-4252-85D9-FA1A2C966D28}"/>
                  </a:ext>
                </a:extLst>
              </p:cNvPr>
              <p:cNvSpPr txBox="1"/>
              <p:nvPr/>
            </p:nvSpPr>
            <p:spPr>
              <a:xfrm>
                <a:off x="6033101" y="4714789"/>
                <a:ext cx="1131407"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Initiator/Tx</a:t>
                </a:r>
              </a:p>
            </p:txBody>
          </p:sp>
        </p:grpSp>
        <p:sp>
          <p:nvSpPr>
            <p:cNvPr id="11" name="Freeform: Shape 10">
              <a:extLst>
                <a:ext uri="{FF2B5EF4-FFF2-40B4-BE49-F238E27FC236}">
                  <a16:creationId xmlns:a16="http://schemas.microsoft.com/office/drawing/2014/main" id="{8109EF4A-55B8-4496-9CCB-DC549272181B}"/>
                </a:ext>
              </a:extLst>
            </p:cNvPr>
            <p:cNvSpPr/>
            <p:nvPr/>
          </p:nvSpPr>
          <p:spPr>
            <a:xfrm>
              <a:off x="10011628" y="5586876"/>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2" name="TextBox 11">
              <a:extLst>
                <a:ext uri="{FF2B5EF4-FFF2-40B4-BE49-F238E27FC236}">
                  <a16:creationId xmlns:a16="http://schemas.microsoft.com/office/drawing/2014/main" id="{B1BCFF00-C376-4628-87B5-EAC2CD9877F1}"/>
                </a:ext>
              </a:extLst>
            </p:cNvPr>
            <p:cNvSpPr txBox="1"/>
            <p:nvPr/>
          </p:nvSpPr>
          <p:spPr>
            <a:xfrm>
              <a:off x="10061462" y="5673237"/>
              <a:ext cx="151271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Responder2/Rx</a:t>
              </a:r>
            </a:p>
          </p:txBody>
        </p:sp>
        <p:cxnSp>
          <p:nvCxnSpPr>
            <p:cNvPr id="13" name="Straight Arrow Connector 12">
              <a:extLst>
                <a:ext uri="{FF2B5EF4-FFF2-40B4-BE49-F238E27FC236}">
                  <a16:creationId xmlns:a16="http://schemas.microsoft.com/office/drawing/2014/main" id="{EE68BBA1-436D-4000-B321-DADF6B4FC3EA}"/>
                </a:ext>
              </a:extLst>
            </p:cNvPr>
            <p:cNvCxnSpPr>
              <a:cxnSpLocks/>
              <a:stCxn id="17" idx="2"/>
            </p:cNvCxnSpPr>
            <p:nvPr/>
          </p:nvCxnSpPr>
          <p:spPr>
            <a:xfrm>
              <a:off x="9384037" y="5248597"/>
              <a:ext cx="627592" cy="54193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63AE5AED-12B8-4A14-A443-7D16530D96C9}"/>
                </a:ext>
              </a:extLst>
            </p:cNvPr>
            <p:cNvCxnSpPr>
              <a:cxnSpLocks/>
              <a:stCxn id="11" idx="1"/>
            </p:cNvCxnSpPr>
            <p:nvPr/>
          </p:nvCxnSpPr>
          <p:spPr>
            <a:xfrm flipH="1" flipV="1">
              <a:off x="6926483" y="5052844"/>
              <a:ext cx="3085144" cy="97617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sp>
        <p:nvSpPr>
          <p:cNvPr id="63" name="TextBox 62">
            <a:extLst>
              <a:ext uri="{FF2B5EF4-FFF2-40B4-BE49-F238E27FC236}">
                <a16:creationId xmlns:a16="http://schemas.microsoft.com/office/drawing/2014/main" id="{83EDBC39-DE5B-49BC-A056-E85DDCB42B62}"/>
              </a:ext>
            </a:extLst>
          </p:cNvPr>
          <p:cNvSpPr txBox="1"/>
          <p:nvPr/>
        </p:nvSpPr>
        <p:spPr>
          <a:xfrm>
            <a:off x="-140624" y="2128031"/>
            <a:ext cx="9335423" cy="553998"/>
          </a:xfrm>
          <a:prstGeom prst="rect">
            <a:avLst/>
          </a:prstGeom>
        </p:spPr>
        <p:txBody>
          <a:bodyPr wrap="square" lIns="0" tIns="0" rIns="0" bIns="0" rtlCol="0">
            <a:spAutoFit/>
          </a:bodyPr>
          <a:lstStyle/>
          <a:p>
            <a:pPr lvl="2">
              <a:buFont typeface="Courier New" panose="02070309020205020404" pitchFamily="49" charset="0"/>
              <a:buChar char="o"/>
            </a:pPr>
            <a:r>
              <a:rPr lang="en-US" sz="1800" b="1" dirty="0">
                <a:solidFill>
                  <a:schemeClr val="tx1"/>
                </a:solidFill>
                <a:latin typeface="Calibri" panose="020F0502020204030204" pitchFamily="34" charset="0"/>
                <a:cs typeface="Calibri" panose="020F0502020204030204" pitchFamily="34" charset="0"/>
              </a:rPr>
              <a:t>Mode B: </a:t>
            </a:r>
            <a:r>
              <a:rPr lang="en-US" sz="1800" dirty="0">
                <a:solidFill>
                  <a:schemeClr val="tx1"/>
                </a:solidFill>
                <a:latin typeface="Calibri" panose="020F0502020204030204" pitchFamily="34" charset="0"/>
                <a:cs typeface="Calibri" panose="020F0502020204030204" pitchFamily="34" charset="0"/>
              </a:rPr>
              <a:t>Initiator is the transmitter. Responders are receivers. Multiple OTA CIR measurement reports are required.</a:t>
            </a:r>
          </a:p>
        </p:txBody>
      </p:sp>
      <p:sp>
        <p:nvSpPr>
          <p:cNvPr id="64" name="TextBox 63">
            <a:extLst>
              <a:ext uri="{FF2B5EF4-FFF2-40B4-BE49-F238E27FC236}">
                <a16:creationId xmlns:a16="http://schemas.microsoft.com/office/drawing/2014/main" id="{42FADBD9-7C6D-4FC9-A32A-0B17BBCEB8FC}"/>
              </a:ext>
            </a:extLst>
          </p:cNvPr>
          <p:cNvSpPr txBox="1"/>
          <p:nvPr/>
        </p:nvSpPr>
        <p:spPr>
          <a:xfrm>
            <a:off x="228600" y="6207712"/>
            <a:ext cx="11210430" cy="646331"/>
          </a:xfrm>
          <a:prstGeom prst="rect">
            <a:avLst/>
          </a:prstGeom>
          <a:noFill/>
        </p:spPr>
        <p:txBody>
          <a:bodyPr wrap="square">
            <a:spAutoFit/>
          </a:bodyPr>
          <a:lstStyle/>
          <a:p>
            <a:pPr marL="742950" lvl="1" indent="-285750">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Mode B needs scheduling for OTA CIR measurement reports from multiple responders</a:t>
            </a:r>
          </a:p>
          <a:p>
            <a:pPr marL="457200" lvl="1" indent="0"/>
            <a:r>
              <a:rPr lang="en-US" sz="1800">
                <a:solidFill>
                  <a:schemeClr val="tx1"/>
                </a:solidFill>
                <a:latin typeface="Calibri" panose="020F0502020204030204" pitchFamily="34" charset="0"/>
                <a:cs typeface="Calibri" panose="020F0502020204030204" pitchFamily="34" charset="0"/>
              </a:rPr>
              <a:t>     to the initiator.</a:t>
            </a:r>
          </a:p>
        </p:txBody>
      </p:sp>
      <p:grpSp>
        <p:nvGrpSpPr>
          <p:cNvPr id="65" name="Group 64">
            <a:extLst>
              <a:ext uri="{FF2B5EF4-FFF2-40B4-BE49-F238E27FC236}">
                <a16:creationId xmlns:a16="http://schemas.microsoft.com/office/drawing/2014/main" id="{428AB6EE-93EA-4947-B705-05643DEB88E4}"/>
              </a:ext>
            </a:extLst>
          </p:cNvPr>
          <p:cNvGrpSpPr/>
          <p:nvPr/>
        </p:nvGrpSpPr>
        <p:grpSpPr>
          <a:xfrm>
            <a:off x="4998969" y="5126434"/>
            <a:ext cx="4195830" cy="1329531"/>
            <a:chOff x="7219965" y="1201983"/>
            <a:chExt cx="4195830" cy="1329531"/>
          </a:xfrm>
        </p:grpSpPr>
        <p:grpSp>
          <p:nvGrpSpPr>
            <p:cNvPr id="66" name="Group 65">
              <a:extLst>
                <a:ext uri="{FF2B5EF4-FFF2-40B4-BE49-F238E27FC236}">
                  <a16:creationId xmlns:a16="http://schemas.microsoft.com/office/drawing/2014/main" id="{FDAC5025-C5AB-47D8-838D-B7D13DEEE487}"/>
                </a:ext>
              </a:extLst>
            </p:cNvPr>
            <p:cNvGrpSpPr/>
            <p:nvPr/>
          </p:nvGrpSpPr>
          <p:grpSpPr>
            <a:xfrm>
              <a:off x="7219965" y="1201983"/>
              <a:ext cx="4195830" cy="1329531"/>
              <a:chOff x="7500910" y="2821792"/>
              <a:chExt cx="4195830" cy="1329531"/>
            </a:xfrm>
          </p:grpSpPr>
          <p:sp>
            <p:nvSpPr>
              <p:cNvPr id="68" name="TextBox 67">
                <a:extLst>
                  <a:ext uri="{FF2B5EF4-FFF2-40B4-BE49-F238E27FC236}">
                    <a16:creationId xmlns:a16="http://schemas.microsoft.com/office/drawing/2014/main" id="{B6C6AC26-4926-4F5F-877F-A9657BFDFD93}"/>
                  </a:ext>
                </a:extLst>
              </p:cNvPr>
              <p:cNvSpPr txBox="1"/>
              <p:nvPr/>
            </p:nvSpPr>
            <p:spPr>
              <a:xfrm>
                <a:off x="7500910" y="2821792"/>
                <a:ext cx="4195830" cy="1329531"/>
              </a:xfrm>
              <a:prstGeom prst="rect">
                <a:avLst/>
              </a:prstGeom>
              <a:ln>
                <a:noFill/>
              </a:ln>
            </p:spPr>
            <p:txBody>
              <a:bodyPr wrap="square" lIns="0" tIns="0" rIns="0" bIns="0" rtlCol="0">
                <a:spAutoFit/>
              </a:bodyPr>
              <a:lstStyle/>
              <a:p>
                <a:pPr algn="l">
                  <a:lnSpc>
                    <a:spcPct val="96000"/>
                  </a:lnSpc>
                </a:pPr>
                <a:endParaRPr lang="en-US" sz="1800">
                  <a:solidFill>
                    <a:schemeClr val="tx2"/>
                  </a:solidFill>
                  <a:latin typeface="Calibri" panose="020F0502020204030204" pitchFamily="34" charset="0"/>
                  <a:cs typeface="Calibri" panose="020F0502020204030204" pitchFamily="34" charset="0"/>
                </a:endParaRPr>
              </a:p>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a:p>
                <a:pPr algn="l">
                  <a:lnSpc>
                    <a:spcPct val="96000"/>
                  </a:lnSpc>
                </a:pPr>
                <a:r>
                  <a:rPr lang="en-US" sz="1800">
                    <a:solidFill>
                      <a:schemeClr val="tx2"/>
                    </a:solidFill>
                    <a:latin typeface="Calibri" panose="020F0502020204030204" pitchFamily="34" charset="0"/>
                    <a:cs typeface="Calibri" panose="020F0502020204030204" pitchFamily="34" charset="0"/>
                  </a:rPr>
                  <a:t>OTA CIR measurement report 1</a:t>
                </a:r>
                <a:endParaRPr lang="en-US" sz="1800">
                  <a:solidFill>
                    <a:srgbClr val="FF0000"/>
                  </a:solidFill>
                  <a:latin typeface="Calibri" panose="020F0502020204030204" pitchFamily="34" charset="0"/>
                  <a:cs typeface="Calibri" panose="020F0502020204030204" pitchFamily="34" charset="0"/>
                </a:endParaRPr>
              </a:p>
              <a:p>
                <a:pPr>
                  <a:lnSpc>
                    <a:spcPct val="96000"/>
                  </a:lnSpc>
                </a:pPr>
                <a:r>
                  <a:rPr lang="en-US" sz="1800">
                    <a:solidFill>
                      <a:schemeClr val="tx2"/>
                    </a:solidFill>
                    <a:latin typeface="Calibri" panose="020F0502020204030204" pitchFamily="34" charset="0"/>
                    <a:cs typeface="Calibri" panose="020F0502020204030204" pitchFamily="34" charset="0"/>
                  </a:rPr>
                  <a:t>OTA CIR measurement report </a:t>
                </a:r>
                <a:r>
                  <a:rPr lang="en-US" sz="1800">
                    <a:solidFill>
                      <a:schemeClr val="tx1"/>
                    </a:solidFill>
                    <a:latin typeface="Calibri" panose="020F0502020204030204" pitchFamily="34" charset="0"/>
                    <a:cs typeface="Calibri" panose="020F0502020204030204" pitchFamily="34" charset="0"/>
                  </a:rPr>
                  <a:t>2</a:t>
                </a:r>
              </a:p>
              <a:p>
                <a:pPr algn="l">
                  <a:lnSpc>
                    <a:spcPct val="96000"/>
                  </a:lnSpc>
                </a:pPr>
                <a:endParaRPr lang="en-US" sz="1800">
                  <a:solidFill>
                    <a:schemeClr val="tx2"/>
                  </a:solidFill>
                  <a:latin typeface="Calibri" panose="020F0502020204030204" pitchFamily="34" charset="0"/>
                  <a:cs typeface="Calibri" panose="020F0502020204030204" pitchFamily="34" charset="0"/>
                </a:endParaRPr>
              </a:p>
            </p:txBody>
          </p:sp>
          <p:cxnSp>
            <p:nvCxnSpPr>
              <p:cNvPr id="69" name="Straight Arrow Connector 68">
                <a:extLst>
                  <a:ext uri="{FF2B5EF4-FFF2-40B4-BE49-F238E27FC236}">
                    <a16:creationId xmlns:a16="http://schemas.microsoft.com/office/drawing/2014/main" id="{89A45912-C985-4BDE-902A-90B110B8FCB1}"/>
                  </a:ext>
                </a:extLst>
              </p:cNvPr>
              <p:cNvCxnSpPr>
                <a:cxnSpLocks/>
              </p:cNvCxnSpPr>
              <p:nvPr/>
            </p:nvCxnSpPr>
            <p:spPr>
              <a:xfrm flipV="1">
                <a:off x="11019425" y="3755920"/>
                <a:ext cx="552652" cy="11381"/>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cxnSp>
            <p:nvCxnSpPr>
              <p:cNvPr id="70" name="Straight Arrow Connector 69">
                <a:extLst>
                  <a:ext uri="{FF2B5EF4-FFF2-40B4-BE49-F238E27FC236}">
                    <a16:creationId xmlns:a16="http://schemas.microsoft.com/office/drawing/2014/main" id="{952C6AC3-09A3-40D0-A82A-6E7C3B731487}"/>
                  </a:ext>
                </a:extLst>
              </p:cNvPr>
              <p:cNvCxnSpPr>
                <a:cxnSpLocks/>
              </p:cNvCxnSpPr>
              <p:nvPr/>
            </p:nvCxnSpPr>
            <p:spPr>
              <a:xfrm>
                <a:off x="11019425" y="3240298"/>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67" name="Straight Arrow Connector 66">
              <a:extLst>
                <a:ext uri="{FF2B5EF4-FFF2-40B4-BE49-F238E27FC236}">
                  <a16:creationId xmlns:a16="http://schemas.microsoft.com/office/drawing/2014/main" id="{5D6CF440-AA42-45D3-AD67-F964B3C048C8}"/>
                </a:ext>
              </a:extLst>
            </p:cNvPr>
            <p:cNvCxnSpPr>
              <a:cxnSpLocks/>
            </p:cNvCxnSpPr>
            <p:nvPr/>
          </p:nvCxnSpPr>
          <p:spPr>
            <a:xfrm flipV="1">
              <a:off x="10738480" y="1861057"/>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3" name="Footer Placeholder 2">
            <a:extLst>
              <a:ext uri="{FF2B5EF4-FFF2-40B4-BE49-F238E27FC236}">
                <a16:creationId xmlns:a16="http://schemas.microsoft.com/office/drawing/2014/main" id="{92142F44-FA65-499A-8783-A43710ED7335}"/>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005324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240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609600" y="1762109"/>
            <a:ext cx="8288868" cy="4634371"/>
          </a:xfrm>
        </p:spPr>
        <p:txBody>
          <a:bodyPr/>
          <a:lstStyle/>
          <a:p>
            <a:pPr marL="830593" lvl="1" indent="-342900"/>
            <a:r>
              <a:rPr lang="en-US" sz="2000" dirty="0">
                <a:solidFill>
                  <a:schemeClr val="tx1"/>
                </a:solidFill>
                <a:cs typeface="Calibri" panose="020F0502020204030204" pitchFamily="34" charset="0"/>
              </a:rPr>
              <a:t>Proxy enables a device to request the CIR measurement report for sensing while not being initiator or responder.</a:t>
            </a:r>
          </a:p>
          <a:p>
            <a:pPr marL="830593" lvl="1" indent="-342900"/>
            <a:r>
              <a:rPr lang="en-US" sz="2000" dirty="0">
                <a:solidFill>
                  <a:schemeClr val="tx1"/>
                </a:solidFill>
                <a:cs typeface="Calibri" panose="020F0502020204030204" pitchFamily="34" charset="0"/>
              </a:rPr>
              <a:t>Initiator performs sensing with one or more responders.</a:t>
            </a:r>
          </a:p>
          <a:p>
            <a:pPr marL="830593" lvl="1" indent="-342900"/>
            <a:r>
              <a:rPr lang="en-US" sz="2000" dirty="0">
                <a:solidFill>
                  <a:schemeClr val="tx1"/>
                </a:solidFill>
                <a:cs typeface="Calibri" panose="020F0502020204030204" pitchFamily="34" charset="0"/>
              </a:rPr>
              <a:t>Initiator reports the OTA CIR measurement report to the device which </a:t>
            </a:r>
            <a:r>
              <a:rPr lang="en-US" sz="2000">
                <a:solidFill>
                  <a:schemeClr val="tx1"/>
                </a:solidFill>
                <a:cs typeface="Calibri" panose="020F0502020204030204" pitchFamily="34" charset="0"/>
              </a:rPr>
              <a:t>requested it.</a:t>
            </a:r>
            <a:endParaRPr lang="en-US" sz="2000" dirty="0">
              <a:solidFill>
                <a:schemeClr val="tx1"/>
              </a:solidFill>
              <a:cs typeface="Calibri" panose="020F0502020204030204" pitchFamily="34" charset="0"/>
            </a:endParaRPr>
          </a:p>
          <a:p>
            <a:pPr marL="1226832" lvl="2" indent="-342900"/>
            <a:r>
              <a:rPr lang="en-US" sz="1800" b="1" dirty="0">
                <a:solidFill>
                  <a:schemeClr val="tx1"/>
                </a:solidFill>
                <a:latin typeface="Calibri" panose="020F0502020204030204" pitchFamily="34" charset="0"/>
                <a:cs typeface="Calibri" panose="020F0502020204030204" pitchFamily="34" charset="0"/>
              </a:rPr>
              <a:t>Useful in 802.11 where the AP can make all channel measurements and report them to the non-AP client STA.  </a:t>
            </a:r>
          </a:p>
          <a:p>
            <a:pPr marL="1222993" lvl="2" indent="-342900"/>
            <a:r>
              <a:rPr lang="en-US" sz="1800" b="1" dirty="0">
                <a:solidFill>
                  <a:schemeClr val="tx1"/>
                </a:solidFill>
                <a:latin typeface="Calibri" panose="020F0502020204030204" pitchFamily="34" charset="0"/>
                <a:cs typeface="Calibri" panose="020F0502020204030204" pitchFamily="34" charset="0"/>
              </a:rPr>
              <a:t>Usefulness for 802.15.4ab can be discussed depending on possible use cases.</a:t>
            </a:r>
          </a:p>
          <a:p>
            <a:pPr marL="830593" lvl="1" indent="-342900"/>
            <a:endParaRPr lang="en-US" sz="1800" dirty="0">
              <a:solidFill>
                <a:schemeClr val="tx1"/>
              </a:solidFill>
              <a:cs typeface="Calibri" panose="020F0502020204030204" pitchFamily="34" charset="0"/>
            </a:endParaRPr>
          </a:p>
          <a:p>
            <a:pPr marL="830593" lvl="1" indent="-342900"/>
            <a:endParaRPr lang="en-US" sz="1600" dirty="0">
              <a:solidFill>
                <a:schemeClr val="tx1"/>
              </a:solidFill>
            </a:endParaRPr>
          </a:p>
          <a:p>
            <a:pPr marL="830593" lvl="1" indent="-342900"/>
            <a:endParaRPr lang="en-US" sz="16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E71D349D-0130-43E9-BC37-E9E0D41A300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251010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240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554233" y="1521741"/>
            <a:ext cx="8288868" cy="4634371"/>
          </a:xfrm>
        </p:spPr>
        <p:txBody>
          <a:bodyPr/>
          <a:lstStyle/>
          <a:p>
            <a:pPr marL="830593" lvl="1" indent="-342900"/>
            <a:endParaRPr lang="en-US" sz="1800" b="0">
              <a:solidFill>
                <a:schemeClr val="tx1"/>
              </a:solidFill>
              <a:cs typeface="Calibri" panose="020F0502020204030204" pitchFamily="34" charset="0"/>
            </a:endParaRPr>
          </a:p>
          <a:p>
            <a:pPr marL="830593" lvl="1" indent="-342900"/>
            <a:endParaRPr lang="en-US" sz="1600">
              <a:solidFill>
                <a:schemeClr val="tx1"/>
              </a:solidFill>
            </a:endParaRPr>
          </a:p>
          <a:p>
            <a:pPr marL="830593" lvl="1" indent="-342900"/>
            <a:endParaRPr lang="en-US" sz="16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8" name="Group 7">
            <a:extLst>
              <a:ext uri="{FF2B5EF4-FFF2-40B4-BE49-F238E27FC236}">
                <a16:creationId xmlns:a16="http://schemas.microsoft.com/office/drawing/2014/main" id="{C392F4CC-B73A-4F17-8344-C65F4115FE34}"/>
              </a:ext>
            </a:extLst>
          </p:cNvPr>
          <p:cNvGrpSpPr/>
          <p:nvPr/>
        </p:nvGrpSpPr>
        <p:grpSpPr>
          <a:xfrm>
            <a:off x="910499" y="2737719"/>
            <a:ext cx="7626151" cy="2239308"/>
            <a:chOff x="-137010" y="3575365"/>
            <a:chExt cx="8781059" cy="2420301"/>
          </a:xfrm>
        </p:grpSpPr>
        <p:grpSp>
          <p:nvGrpSpPr>
            <p:cNvPr id="9" name="Group 8">
              <a:extLst>
                <a:ext uri="{FF2B5EF4-FFF2-40B4-BE49-F238E27FC236}">
                  <a16:creationId xmlns:a16="http://schemas.microsoft.com/office/drawing/2014/main" id="{4112C6B5-2FD1-45AF-B38D-6CC787DCE426}"/>
                </a:ext>
              </a:extLst>
            </p:cNvPr>
            <p:cNvGrpSpPr/>
            <p:nvPr/>
          </p:nvGrpSpPr>
          <p:grpSpPr>
            <a:xfrm>
              <a:off x="-137010" y="3575365"/>
              <a:ext cx="8781059" cy="2420301"/>
              <a:chOff x="3585967" y="3662391"/>
              <a:chExt cx="8781059" cy="2420301"/>
            </a:xfrm>
          </p:grpSpPr>
          <p:grpSp>
            <p:nvGrpSpPr>
              <p:cNvPr id="11" name="Group 10">
                <a:extLst>
                  <a:ext uri="{FF2B5EF4-FFF2-40B4-BE49-F238E27FC236}">
                    <a16:creationId xmlns:a16="http://schemas.microsoft.com/office/drawing/2014/main" id="{70184224-E53F-4B98-94DE-0F4DFF67631E}"/>
                  </a:ext>
                </a:extLst>
              </p:cNvPr>
              <p:cNvGrpSpPr/>
              <p:nvPr/>
            </p:nvGrpSpPr>
            <p:grpSpPr>
              <a:xfrm>
                <a:off x="3585967" y="3662391"/>
                <a:ext cx="8781059" cy="2420301"/>
                <a:chOff x="5657749" y="3575207"/>
                <a:chExt cx="8781059" cy="2420301"/>
              </a:xfrm>
            </p:grpSpPr>
            <p:grpSp>
              <p:nvGrpSpPr>
                <p:cNvPr id="13" name="Group 12">
                  <a:extLst>
                    <a:ext uri="{FF2B5EF4-FFF2-40B4-BE49-F238E27FC236}">
                      <a16:creationId xmlns:a16="http://schemas.microsoft.com/office/drawing/2014/main" id="{88A24C9F-3027-464F-ACED-5A476683708F}"/>
                    </a:ext>
                  </a:extLst>
                </p:cNvPr>
                <p:cNvGrpSpPr/>
                <p:nvPr/>
              </p:nvGrpSpPr>
              <p:grpSpPr>
                <a:xfrm>
                  <a:off x="12512139" y="3575207"/>
                  <a:ext cx="1810948" cy="922057"/>
                  <a:chOff x="7138158" y="3617508"/>
                  <a:chExt cx="1810948" cy="922057"/>
                </a:xfrm>
              </p:grpSpPr>
              <p:sp>
                <p:nvSpPr>
                  <p:cNvPr id="23" name="Freeform: Shape 22">
                    <a:extLst>
                      <a:ext uri="{FF2B5EF4-FFF2-40B4-BE49-F238E27FC236}">
                        <a16:creationId xmlns:a16="http://schemas.microsoft.com/office/drawing/2014/main" id="{1C5F2414-6024-4118-A1AA-13432A9CB03E}"/>
                      </a:ext>
                    </a:extLst>
                  </p:cNvPr>
                  <p:cNvSpPr/>
                  <p:nvPr/>
                </p:nvSpPr>
                <p:spPr>
                  <a:xfrm>
                    <a:off x="7138158" y="3617508"/>
                    <a:ext cx="1810948" cy="42497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4" name="TextBox 23">
                    <a:extLst>
                      <a:ext uri="{FF2B5EF4-FFF2-40B4-BE49-F238E27FC236}">
                        <a16:creationId xmlns:a16="http://schemas.microsoft.com/office/drawing/2014/main" id="{14CF3CB5-2513-46BB-ACAA-19FB68BECF61}"/>
                      </a:ext>
                    </a:extLst>
                  </p:cNvPr>
                  <p:cNvSpPr txBox="1"/>
                  <p:nvPr/>
                </p:nvSpPr>
                <p:spPr>
                  <a:xfrm>
                    <a:off x="7295029" y="3673179"/>
                    <a:ext cx="1497208" cy="28739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Responder/Tx</a:t>
                    </a:r>
                  </a:p>
                </p:txBody>
              </p:sp>
              <p:cxnSp>
                <p:nvCxnSpPr>
                  <p:cNvPr id="25" name="Straight Arrow Connector 24">
                    <a:extLst>
                      <a:ext uri="{FF2B5EF4-FFF2-40B4-BE49-F238E27FC236}">
                        <a16:creationId xmlns:a16="http://schemas.microsoft.com/office/drawing/2014/main" id="{7FEC13CD-F872-44CB-B35B-9573F2DF3CF0}"/>
                      </a:ext>
                    </a:extLst>
                  </p:cNvPr>
                  <p:cNvCxnSpPr>
                    <a:cxnSpLocks/>
                    <a:stCxn id="23" idx="0"/>
                    <a:endCxn id="21" idx="11"/>
                  </p:cNvCxnSpPr>
                  <p:nvPr/>
                </p:nvCxnSpPr>
                <p:spPr>
                  <a:xfrm flipH="1">
                    <a:off x="7566481" y="4042480"/>
                    <a:ext cx="477151" cy="497085"/>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4" name="Group 13">
                  <a:extLst>
                    <a:ext uri="{FF2B5EF4-FFF2-40B4-BE49-F238E27FC236}">
                      <a16:creationId xmlns:a16="http://schemas.microsoft.com/office/drawing/2014/main" id="{C3004CF4-4C18-443F-B8CD-CFA2A9370CFC}"/>
                    </a:ext>
                  </a:extLst>
                </p:cNvPr>
                <p:cNvGrpSpPr/>
                <p:nvPr/>
              </p:nvGrpSpPr>
              <p:grpSpPr>
                <a:xfrm>
                  <a:off x="11260825" y="4284862"/>
                  <a:ext cx="1800420" cy="849943"/>
                  <a:chOff x="11260825" y="4284862"/>
                  <a:chExt cx="1800420" cy="849943"/>
                </a:xfrm>
              </p:grpSpPr>
              <p:sp>
                <p:nvSpPr>
                  <p:cNvPr id="21" name="Freeform: Shape 20">
                    <a:extLst>
                      <a:ext uri="{FF2B5EF4-FFF2-40B4-BE49-F238E27FC236}">
                        <a16:creationId xmlns:a16="http://schemas.microsoft.com/office/drawing/2014/main" id="{31DF7BC3-C327-4D93-A8D1-24E5939A0DEF}"/>
                      </a:ext>
                    </a:extLst>
                  </p:cNvPr>
                  <p:cNvSpPr/>
                  <p:nvPr/>
                </p:nvSpPr>
                <p:spPr>
                  <a:xfrm>
                    <a:off x="11260825" y="4284862"/>
                    <a:ext cx="1800420" cy="849943"/>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22" name="TextBox 21">
                    <a:extLst>
                      <a:ext uri="{FF2B5EF4-FFF2-40B4-BE49-F238E27FC236}">
                        <a16:creationId xmlns:a16="http://schemas.microsoft.com/office/drawing/2014/main" id="{63BB3708-9EB9-47A1-8288-8C36EFA8F992}"/>
                      </a:ext>
                    </a:extLst>
                  </p:cNvPr>
                  <p:cNvSpPr txBox="1"/>
                  <p:nvPr/>
                </p:nvSpPr>
                <p:spPr>
                  <a:xfrm>
                    <a:off x="11497701" y="4435911"/>
                    <a:ext cx="1373247" cy="574796"/>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15" name="Group 14">
                  <a:extLst>
                    <a:ext uri="{FF2B5EF4-FFF2-40B4-BE49-F238E27FC236}">
                      <a16:creationId xmlns:a16="http://schemas.microsoft.com/office/drawing/2014/main" id="{00A5C0E7-EE7F-4309-8998-9D1A579173FE}"/>
                    </a:ext>
                  </a:extLst>
                </p:cNvPr>
                <p:cNvGrpSpPr/>
                <p:nvPr/>
              </p:nvGrpSpPr>
              <p:grpSpPr>
                <a:xfrm>
                  <a:off x="5657749" y="4775443"/>
                  <a:ext cx="1933579" cy="605597"/>
                  <a:chOff x="5662560" y="4835446"/>
                  <a:chExt cx="1933579" cy="605597"/>
                </a:xfrm>
              </p:grpSpPr>
              <p:sp>
                <p:nvSpPr>
                  <p:cNvPr id="19" name="Freeform: Shape 18">
                    <a:extLst>
                      <a:ext uri="{FF2B5EF4-FFF2-40B4-BE49-F238E27FC236}">
                        <a16:creationId xmlns:a16="http://schemas.microsoft.com/office/drawing/2014/main" id="{D41FD828-B485-4383-8A77-B6A45AE44D8D}"/>
                      </a:ext>
                    </a:extLst>
                  </p:cNvPr>
                  <p:cNvSpPr/>
                  <p:nvPr/>
                </p:nvSpPr>
                <p:spPr>
                  <a:xfrm>
                    <a:off x="5862027" y="4835446"/>
                    <a:ext cx="1664973" cy="574796"/>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20" name="TextBox 19">
                    <a:extLst>
                      <a:ext uri="{FF2B5EF4-FFF2-40B4-BE49-F238E27FC236}">
                        <a16:creationId xmlns:a16="http://schemas.microsoft.com/office/drawing/2014/main" id="{865F6B97-C570-4B4E-BB85-8659F10C4572}"/>
                      </a:ext>
                    </a:extLst>
                  </p:cNvPr>
                  <p:cNvSpPr txBox="1"/>
                  <p:nvPr/>
                </p:nvSpPr>
                <p:spPr>
                  <a:xfrm>
                    <a:off x="5662560" y="4866247"/>
                    <a:ext cx="1933579" cy="574796"/>
                  </a:xfrm>
                  <a:prstGeom prst="rect">
                    <a:avLst/>
                  </a:prstGeom>
                  <a:noFill/>
                </p:spPr>
                <p:txBody>
                  <a:bodyPr wrap="squar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Requesting </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device</a:t>
                    </a:r>
                    <a:endParaRPr lang="en-US" sz="1800">
                      <a:solidFill>
                        <a:srgbClr val="000000"/>
                      </a:solidFill>
                      <a:latin typeface="Calibri" panose="020F0502020204030204" pitchFamily="34" charset="0"/>
                      <a:cs typeface="Calibri" panose="020F0502020204030204" pitchFamily="34" charset="0"/>
                      <a:sym typeface="Arial"/>
                      <a:rtl val="0"/>
                    </a:endParaRPr>
                  </a:p>
                </p:txBody>
              </p:sp>
            </p:grpSp>
            <p:sp>
              <p:nvSpPr>
                <p:cNvPr id="16" name="Freeform: Shape 15">
                  <a:extLst>
                    <a:ext uri="{FF2B5EF4-FFF2-40B4-BE49-F238E27FC236}">
                      <a16:creationId xmlns:a16="http://schemas.microsoft.com/office/drawing/2014/main" id="{C8393DE0-7FEC-4D3F-8E3D-CF075560A17A}"/>
                    </a:ext>
                  </a:extLst>
                </p:cNvPr>
                <p:cNvSpPr/>
                <p:nvPr/>
              </p:nvSpPr>
              <p:spPr>
                <a:xfrm>
                  <a:off x="12627861" y="5570536"/>
                  <a:ext cx="1810947" cy="42497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17" name="TextBox 16">
                  <a:extLst>
                    <a:ext uri="{FF2B5EF4-FFF2-40B4-BE49-F238E27FC236}">
                      <a16:creationId xmlns:a16="http://schemas.microsoft.com/office/drawing/2014/main" id="{0E3BC58C-A115-4D75-B8FC-B70544636F5E}"/>
                    </a:ext>
                  </a:extLst>
                </p:cNvPr>
                <p:cNvSpPr txBox="1"/>
                <p:nvPr/>
              </p:nvSpPr>
              <p:spPr>
                <a:xfrm>
                  <a:off x="12874750" y="5636316"/>
                  <a:ext cx="1222412" cy="28739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cxnSp>
              <p:nvCxnSpPr>
                <p:cNvPr id="18" name="Straight Arrow Connector 17">
                  <a:extLst>
                    <a:ext uri="{FF2B5EF4-FFF2-40B4-BE49-F238E27FC236}">
                      <a16:creationId xmlns:a16="http://schemas.microsoft.com/office/drawing/2014/main" id="{64B86DD7-D5E1-49E2-A49D-6CF98D10BFA5}"/>
                    </a:ext>
                  </a:extLst>
                </p:cNvPr>
                <p:cNvCxnSpPr>
                  <a:cxnSpLocks/>
                  <a:stCxn id="21" idx="1"/>
                </p:cNvCxnSpPr>
                <p:nvPr/>
              </p:nvCxnSpPr>
              <p:spPr>
                <a:xfrm>
                  <a:off x="12940463" y="4922403"/>
                  <a:ext cx="567501" cy="63388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2" name="Straight Arrow Connector 11">
                <a:extLst>
                  <a:ext uri="{FF2B5EF4-FFF2-40B4-BE49-F238E27FC236}">
                    <a16:creationId xmlns:a16="http://schemas.microsoft.com/office/drawing/2014/main" id="{9BBE17DC-0807-4798-994F-7490FAEE1BD1}"/>
                  </a:ext>
                </a:extLst>
              </p:cNvPr>
              <p:cNvCxnSpPr>
                <a:cxnSpLocks/>
              </p:cNvCxnSpPr>
              <p:nvPr/>
            </p:nvCxnSpPr>
            <p:spPr>
              <a:xfrm>
                <a:off x="5433791" y="5148042"/>
                <a:ext cx="5122289" cy="706042"/>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0" name="Straight Arrow Connector 9">
              <a:extLst>
                <a:ext uri="{FF2B5EF4-FFF2-40B4-BE49-F238E27FC236}">
                  <a16:creationId xmlns:a16="http://schemas.microsoft.com/office/drawing/2014/main" id="{46D20EE7-F011-47BE-950D-26E4D585FC4D}"/>
                </a:ext>
              </a:extLst>
            </p:cNvPr>
            <p:cNvCxnSpPr>
              <a:cxnSpLocks/>
            </p:cNvCxnSpPr>
            <p:nvPr/>
          </p:nvCxnSpPr>
          <p:spPr>
            <a:xfrm flipH="1" flipV="1">
              <a:off x="1724273" y="5192264"/>
              <a:ext cx="5108830" cy="67350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sp>
        <p:nvSpPr>
          <p:cNvPr id="46" name="TextBox 45">
            <a:extLst>
              <a:ext uri="{FF2B5EF4-FFF2-40B4-BE49-F238E27FC236}">
                <a16:creationId xmlns:a16="http://schemas.microsoft.com/office/drawing/2014/main" id="{B816AD58-9614-470C-B0F2-C440439E8D54}"/>
              </a:ext>
            </a:extLst>
          </p:cNvPr>
          <p:cNvSpPr txBox="1"/>
          <p:nvPr/>
        </p:nvSpPr>
        <p:spPr>
          <a:xfrm>
            <a:off x="-125280" y="1952409"/>
            <a:ext cx="9335533" cy="276999"/>
          </a:xfrm>
          <a:prstGeom prst="rect">
            <a:avLst/>
          </a:prstGeom>
        </p:spPr>
        <p:txBody>
          <a:bodyPr wrap="square" lIns="0" tIns="0" rIns="0" bIns="0" rtlCol="0">
            <a:spAutoFit/>
          </a:bodyPr>
          <a:lstStyle/>
          <a:p>
            <a:pPr lvl="2">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 </a:t>
            </a:r>
            <a:r>
              <a:rPr lang="en-US" sz="1800" b="1">
                <a:solidFill>
                  <a:schemeClr val="tx1"/>
                </a:solidFill>
                <a:latin typeface="Calibri" panose="020F0502020204030204" pitchFamily="34" charset="0"/>
                <a:cs typeface="Calibri" panose="020F0502020204030204" pitchFamily="34" charset="0"/>
              </a:rPr>
              <a:t>Mode A: </a:t>
            </a:r>
            <a:r>
              <a:rPr lang="en-US" sz="1800">
                <a:solidFill>
                  <a:schemeClr val="tx1"/>
                </a:solidFill>
                <a:latin typeface="Calibri" panose="020F0502020204030204" pitchFamily="34" charset="0"/>
                <a:cs typeface="Calibri" panose="020F0502020204030204" pitchFamily="34" charset="0"/>
              </a:rPr>
              <a:t>Initiator is the sensing receiver, responder(s) are sensing transmitters</a:t>
            </a:r>
          </a:p>
        </p:txBody>
      </p:sp>
      <p:grpSp>
        <p:nvGrpSpPr>
          <p:cNvPr id="54" name="Group 53">
            <a:extLst>
              <a:ext uri="{FF2B5EF4-FFF2-40B4-BE49-F238E27FC236}">
                <a16:creationId xmlns:a16="http://schemas.microsoft.com/office/drawing/2014/main" id="{BB8E38F2-2BAD-4A9D-936E-3F254C8DF296}"/>
              </a:ext>
            </a:extLst>
          </p:cNvPr>
          <p:cNvGrpSpPr/>
          <p:nvPr/>
        </p:nvGrpSpPr>
        <p:grpSpPr>
          <a:xfrm>
            <a:off x="5452867" y="5957839"/>
            <a:ext cx="4659472" cy="1063625"/>
            <a:chOff x="5646570" y="5855485"/>
            <a:chExt cx="3856922" cy="1079931"/>
          </a:xfrm>
        </p:grpSpPr>
        <p:grpSp>
          <p:nvGrpSpPr>
            <p:cNvPr id="48" name="Group 47">
              <a:extLst>
                <a:ext uri="{FF2B5EF4-FFF2-40B4-BE49-F238E27FC236}">
                  <a16:creationId xmlns:a16="http://schemas.microsoft.com/office/drawing/2014/main" id="{A458657B-3108-43A1-AD00-29DDDB78863D}"/>
                </a:ext>
              </a:extLst>
            </p:cNvPr>
            <p:cNvGrpSpPr/>
            <p:nvPr/>
          </p:nvGrpSpPr>
          <p:grpSpPr>
            <a:xfrm>
              <a:off x="5646570" y="5855485"/>
              <a:ext cx="3856922" cy="1079931"/>
              <a:chOff x="8795802" y="2968881"/>
              <a:chExt cx="2590408" cy="1079931"/>
            </a:xfrm>
          </p:grpSpPr>
          <p:cxnSp>
            <p:nvCxnSpPr>
              <p:cNvPr id="49" name="Straight Arrow Connector 48">
                <a:extLst>
                  <a:ext uri="{FF2B5EF4-FFF2-40B4-BE49-F238E27FC236}">
                    <a16:creationId xmlns:a16="http://schemas.microsoft.com/office/drawing/2014/main" id="{4393997C-D065-4457-BAE7-5970902A7489}"/>
                  </a:ext>
                </a:extLst>
              </p:cNvPr>
              <p:cNvCxnSpPr>
                <a:cxnSpLocks/>
              </p:cNvCxnSpPr>
              <p:nvPr/>
            </p:nvCxnSpPr>
            <p:spPr>
              <a:xfrm>
                <a:off x="10544392" y="3098371"/>
                <a:ext cx="415916" cy="0"/>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32AA5D06-94A0-4711-A5FA-26A8411422E0}"/>
                  </a:ext>
                </a:extLst>
              </p:cNvPr>
              <p:cNvSpPr txBox="1"/>
              <p:nvPr/>
            </p:nvSpPr>
            <p:spPr>
              <a:xfrm>
                <a:off x="8795802" y="2968881"/>
                <a:ext cx="2590408" cy="1079931"/>
              </a:xfrm>
              <a:prstGeom prst="rect">
                <a:avLst/>
              </a:prstGeom>
            </p:spPr>
            <p:txBody>
              <a:bodyPr wrap="square" lIns="0" tIns="0" rIns="0" bIns="0" rtlCol="0">
                <a:spAutoFit/>
              </a:bodyPr>
              <a:lstStyle/>
              <a:p>
                <a:pPr algn="l">
                  <a:lnSpc>
                    <a:spcPct val="96000"/>
                  </a:lnSpc>
                </a:pPr>
                <a:r>
                  <a:rPr lang="en-US" sz="1800">
                    <a:solidFill>
                      <a:schemeClr val="tx1"/>
                    </a:solidFill>
                    <a:latin typeface="Calibri" panose="020F0502020204030204" pitchFamily="34" charset="0"/>
                    <a:cs typeface="Calibri" panose="020F0502020204030204" pitchFamily="34" charset="0"/>
                  </a:rPr>
                  <a:t>Sensing request</a:t>
                </a:r>
              </a:p>
              <a:p>
                <a:pPr>
                  <a:lnSpc>
                    <a:spcPct val="96000"/>
                  </a:lnSpc>
                </a:pPr>
                <a:r>
                  <a:rPr lang="en-US" sz="1800">
                    <a:solidFill>
                      <a:schemeClr val="tx1"/>
                    </a:solidFill>
                    <a:latin typeface="Calibri" panose="020F0502020204030204" pitchFamily="34" charset="0"/>
                    <a:cs typeface="Calibri" panose="020F0502020204030204" pitchFamily="34" charset="0"/>
                  </a:rPr>
                  <a:t>Sensing packet</a:t>
                </a:r>
              </a:p>
              <a:p>
                <a:pPr>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a:p>
                <a:pPr algn="l">
                  <a:lnSpc>
                    <a:spcPct val="96000"/>
                  </a:lnSpc>
                </a:pPr>
                <a:endParaRPr lang="en-US" sz="1800">
                  <a:solidFill>
                    <a:schemeClr val="tx1"/>
                  </a:solidFill>
                  <a:latin typeface="Calibri" panose="020F0502020204030204" pitchFamily="34" charset="0"/>
                  <a:cs typeface="Calibri" panose="020F0502020204030204" pitchFamily="34" charset="0"/>
                </a:endParaRPr>
              </a:p>
            </p:txBody>
          </p:sp>
          <p:cxnSp>
            <p:nvCxnSpPr>
              <p:cNvPr id="52" name="Straight Arrow Connector 51">
                <a:extLst>
                  <a:ext uri="{FF2B5EF4-FFF2-40B4-BE49-F238E27FC236}">
                    <a16:creationId xmlns:a16="http://schemas.microsoft.com/office/drawing/2014/main" id="{26772576-C670-47DC-B101-1EE3CC7B9BAD}"/>
                  </a:ext>
                </a:extLst>
              </p:cNvPr>
              <p:cNvCxnSpPr>
                <a:cxnSpLocks/>
              </p:cNvCxnSpPr>
              <p:nvPr/>
            </p:nvCxnSpPr>
            <p:spPr>
              <a:xfrm>
                <a:off x="10548628" y="3378945"/>
                <a:ext cx="415916"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53" name="Straight Arrow Connector 52">
              <a:extLst>
                <a:ext uri="{FF2B5EF4-FFF2-40B4-BE49-F238E27FC236}">
                  <a16:creationId xmlns:a16="http://schemas.microsoft.com/office/drawing/2014/main" id="{F9958F44-367A-4D37-82D2-77F1F51CDF09}"/>
                </a:ext>
              </a:extLst>
            </p:cNvPr>
            <p:cNvCxnSpPr>
              <a:cxnSpLocks/>
            </p:cNvCxnSpPr>
            <p:nvPr/>
          </p:nvCxnSpPr>
          <p:spPr>
            <a:xfrm>
              <a:off x="8256396" y="6542569"/>
              <a:ext cx="619266" cy="1"/>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EF21AF51-74D1-48B6-B791-C9EF166EAA2A}"/>
                  </a:ext>
                </a:extLst>
              </p:cNvPr>
              <p:cNvSpPr txBox="1"/>
              <p:nvPr/>
            </p:nvSpPr>
            <p:spPr>
              <a:xfrm>
                <a:off x="1985793" y="5997315"/>
                <a:ext cx="2206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a:solidFill>
                            <a:schemeClr val="tx1"/>
                          </a:solidFill>
                          <a:latin typeface="Cambria Math" panose="02040503050406030204" pitchFamily="18" charset="0"/>
                        </a:rPr>
                        <m:t>𝑑</m:t>
                      </m:r>
                      <m:r>
                        <a:rPr lang="en-US" sz="2200" i="1">
                          <a:solidFill>
                            <a:schemeClr val="tx1"/>
                          </a:solidFill>
                          <a:latin typeface="Cambria Math" panose="02040503050406030204" pitchFamily="18" charset="0"/>
                        </a:rPr>
                        <m:t> ≫</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r>
                        <a:rPr lang="en-US" sz="2200" b="0" i="1" smtClean="0">
                          <a:solidFill>
                            <a:schemeClr val="tx1"/>
                          </a:solidFill>
                          <a:latin typeface="Cambria Math" panose="02040503050406030204" pitchFamily="18" charset="0"/>
                        </a:rPr>
                        <m:t>,</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43" name="TextBox 42">
                <a:extLst>
                  <a:ext uri="{FF2B5EF4-FFF2-40B4-BE49-F238E27FC236}">
                    <a16:creationId xmlns:a16="http://schemas.microsoft.com/office/drawing/2014/main" id="{EF21AF51-74D1-48B6-B791-C9EF166EAA2A}"/>
                  </a:ext>
                </a:extLst>
              </p:cNvPr>
              <p:cNvSpPr txBox="1">
                <a:spLocks noRot="1" noChangeAspect="1" noMove="1" noResize="1" noEditPoints="1" noAdjustHandles="1" noChangeArrowheads="1" noChangeShapeType="1" noTextEdit="1"/>
              </p:cNvSpPr>
              <p:nvPr/>
            </p:nvSpPr>
            <p:spPr>
              <a:xfrm>
                <a:off x="1985793" y="5997315"/>
                <a:ext cx="2206753" cy="430887"/>
              </a:xfrm>
              <a:prstGeom prst="rect">
                <a:avLst/>
              </a:prstGeom>
              <a:blipFill>
                <a:blip r:embed="rId2"/>
                <a:stretch>
                  <a:fillRect b="-285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92AA0845-B764-4849-B10C-08EE9AB39CE6}"/>
                  </a:ext>
                </a:extLst>
              </p:cNvPr>
              <p:cNvSpPr txBox="1"/>
              <p:nvPr/>
            </p:nvSpPr>
            <p:spPr>
              <a:xfrm>
                <a:off x="3637123" y="4734359"/>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smtClean="0">
                          <a:solidFill>
                            <a:schemeClr val="tx1"/>
                          </a:solidFill>
                          <a:latin typeface="Cambria Math" panose="02040503050406030204" pitchFamily="18" charset="0"/>
                        </a:rPr>
                        <m:t>𝑑</m:t>
                      </m:r>
                    </m:oMath>
                  </m:oMathPara>
                </a14:m>
                <a:endParaRPr lang="en-US" sz="2200"/>
              </a:p>
            </p:txBody>
          </p:sp>
        </mc:Choice>
        <mc:Fallback xmlns="">
          <p:sp>
            <p:nvSpPr>
              <p:cNvPr id="44" name="TextBox 43">
                <a:extLst>
                  <a:ext uri="{FF2B5EF4-FFF2-40B4-BE49-F238E27FC236}">
                    <a16:creationId xmlns:a16="http://schemas.microsoft.com/office/drawing/2014/main" id="{92AA0845-B764-4849-B10C-08EE9AB39CE6}"/>
                  </a:ext>
                </a:extLst>
              </p:cNvPr>
              <p:cNvSpPr txBox="1">
                <a:spLocks noRot="1" noChangeAspect="1" noMove="1" noResize="1" noEditPoints="1" noAdjustHandles="1" noChangeArrowheads="1" noChangeShapeType="1" noTextEdit="1"/>
              </p:cNvSpPr>
              <p:nvPr/>
            </p:nvSpPr>
            <p:spPr>
              <a:xfrm>
                <a:off x="3637123" y="4734359"/>
                <a:ext cx="144475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8F3AA166-AED3-4603-A2A1-0CCE6CB665CF}"/>
                  </a:ext>
                </a:extLst>
              </p:cNvPr>
              <p:cNvSpPr txBox="1"/>
              <p:nvPr/>
            </p:nvSpPr>
            <p:spPr>
              <a:xfrm>
                <a:off x="7060226" y="3187147"/>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oMath>
                  </m:oMathPara>
                </a14:m>
                <a:endParaRPr lang="en-US" sz="2200"/>
              </a:p>
            </p:txBody>
          </p:sp>
        </mc:Choice>
        <mc:Fallback xmlns="">
          <p:sp>
            <p:nvSpPr>
              <p:cNvPr id="45" name="TextBox 44">
                <a:extLst>
                  <a:ext uri="{FF2B5EF4-FFF2-40B4-BE49-F238E27FC236}">
                    <a16:creationId xmlns:a16="http://schemas.microsoft.com/office/drawing/2014/main" id="{8F3AA166-AED3-4603-A2A1-0CCE6CB665CF}"/>
                  </a:ext>
                </a:extLst>
              </p:cNvPr>
              <p:cNvSpPr txBox="1">
                <a:spLocks noRot="1" noChangeAspect="1" noMove="1" noResize="1" noEditPoints="1" noAdjustHandles="1" noChangeArrowheads="1" noChangeShapeType="1" noTextEdit="1"/>
              </p:cNvSpPr>
              <p:nvPr/>
            </p:nvSpPr>
            <p:spPr>
              <a:xfrm>
                <a:off x="7060226" y="3187147"/>
                <a:ext cx="1444753" cy="430887"/>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38B4E111-771C-49B6-AD46-072C3EC70526}"/>
                  </a:ext>
                </a:extLst>
              </p:cNvPr>
              <p:cNvSpPr txBox="1"/>
              <p:nvPr/>
            </p:nvSpPr>
            <p:spPr>
              <a:xfrm>
                <a:off x="6964931" y="3851732"/>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47" name="TextBox 46">
                <a:extLst>
                  <a:ext uri="{FF2B5EF4-FFF2-40B4-BE49-F238E27FC236}">
                    <a16:creationId xmlns:a16="http://schemas.microsoft.com/office/drawing/2014/main" id="{38B4E111-771C-49B6-AD46-072C3EC70526}"/>
                  </a:ext>
                </a:extLst>
              </p:cNvPr>
              <p:cNvSpPr txBox="1">
                <a:spLocks noRot="1" noChangeAspect="1" noMove="1" noResize="1" noEditPoints="1" noAdjustHandles="1" noChangeArrowheads="1" noChangeShapeType="1" noTextEdit="1"/>
              </p:cNvSpPr>
              <p:nvPr/>
            </p:nvSpPr>
            <p:spPr>
              <a:xfrm>
                <a:off x="6964931" y="3851732"/>
                <a:ext cx="1444753" cy="430887"/>
              </a:xfrm>
              <a:prstGeom prst="rect">
                <a:avLst/>
              </a:prstGeom>
              <a:blipFill>
                <a:blip r:embed="rId5"/>
                <a:stretch>
                  <a:fillRect b="-1408"/>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E71D349D-0130-43E9-BC37-E9E0D41A300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7223498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2400"/>
              <a:t>UWB Sensing Scenarios: Proxy application</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585206" y="1836610"/>
            <a:ext cx="8288868" cy="4634371"/>
          </a:xfrm>
        </p:spPr>
        <p:txBody>
          <a:bodyPr/>
          <a:lstStyle/>
          <a:p>
            <a:pPr lvl="1"/>
            <a:r>
              <a:rPr lang="en-US" sz="1800" b="1">
                <a:solidFill>
                  <a:schemeClr val="tx1"/>
                </a:solidFill>
                <a:latin typeface="Calibri" panose="020F0502020204030204" pitchFamily="34" charset="0"/>
                <a:cs typeface="Calibri" panose="020F0502020204030204" pitchFamily="34" charset="0"/>
              </a:rPr>
              <a:t>Mode B: </a:t>
            </a:r>
            <a:r>
              <a:rPr lang="en-US" sz="1800" b="0">
                <a:solidFill>
                  <a:schemeClr val="tx1"/>
                </a:solidFill>
                <a:latin typeface="Calibri" panose="020F0502020204030204" pitchFamily="34" charset="0"/>
                <a:cs typeface="Calibri" panose="020F0502020204030204" pitchFamily="34" charset="0"/>
              </a:rPr>
              <a:t>Initiator is the sensing transmitter, responders are sensing receivers</a:t>
            </a:r>
          </a:p>
          <a:p>
            <a:pPr marL="1257325" lvl="2" indent="-342900"/>
            <a:r>
              <a:rPr lang="en-US" sz="1600" b="0">
                <a:solidFill>
                  <a:schemeClr val="tx1"/>
                </a:solidFill>
                <a:latin typeface="Calibri" panose="020F0502020204030204" pitchFamily="34" charset="0"/>
                <a:cs typeface="Calibri" panose="020F0502020204030204" pitchFamily="34" charset="0"/>
              </a:rPr>
              <a:t>Mode B requires two instances of OTA CIR measurement report.</a:t>
            </a:r>
          </a:p>
          <a:p>
            <a:pPr marL="830593" lvl="1" indent="-342900"/>
            <a:endParaRPr lang="en-US" sz="1600" b="0">
              <a:solidFill>
                <a:schemeClr val="tx1"/>
              </a:solidFill>
              <a:latin typeface="Calibri" panose="020F0502020204030204" pitchFamily="34" charset="0"/>
              <a:cs typeface="Calibri" panose="020F0502020204030204" pitchFamily="34" charset="0"/>
            </a:endParaRPr>
          </a:p>
          <a:p>
            <a:pPr marL="830593" lvl="1" indent="-342900"/>
            <a:endParaRPr lang="en-US" sz="1600">
              <a:solidFill>
                <a:schemeClr val="tx1"/>
              </a:solidFill>
            </a:endParaRPr>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54" name="Group 53">
            <a:extLst>
              <a:ext uri="{FF2B5EF4-FFF2-40B4-BE49-F238E27FC236}">
                <a16:creationId xmlns:a16="http://schemas.microsoft.com/office/drawing/2014/main" id="{BB8E38F2-2BAD-4A9D-936E-3F254C8DF296}"/>
              </a:ext>
            </a:extLst>
          </p:cNvPr>
          <p:cNvGrpSpPr/>
          <p:nvPr/>
        </p:nvGrpSpPr>
        <p:grpSpPr>
          <a:xfrm>
            <a:off x="2368950" y="5737085"/>
            <a:ext cx="5659168" cy="797719"/>
            <a:chOff x="6837469" y="5855485"/>
            <a:chExt cx="2666022" cy="809949"/>
          </a:xfrm>
        </p:grpSpPr>
        <p:grpSp>
          <p:nvGrpSpPr>
            <p:cNvPr id="48" name="Group 47">
              <a:extLst>
                <a:ext uri="{FF2B5EF4-FFF2-40B4-BE49-F238E27FC236}">
                  <a16:creationId xmlns:a16="http://schemas.microsoft.com/office/drawing/2014/main" id="{A458657B-3108-43A1-AD00-29DDDB78863D}"/>
                </a:ext>
              </a:extLst>
            </p:cNvPr>
            <p:cNvGrpSpPr/>
            <p:nvPr/>
          </p:nvGrpSpPr>
          <p:grpSpPr>
            <a:xfrm>
              <a:off x="6837469" y="5855485"/>
              <a:ext cx="2666022" cy="809949"/>
              <a:chOff x="9595641" y="2968881"/>
              <a:chExt cx="1790569" cy="809949"/>
            </a:xfrm>
          </p:grpSpPr>
          <p:cxnSp>
            <p:nvCxnSpPr>
              <p:cNvPr id="49" name="Straight Arrow Connector 48">
                <a:extLst>
                  <a:ext uri="{FF2B5EF4-FFF2-40B4-BE49-F238E27FC236}">
                    <a16:creationId xmlns:a16="http://schemas.microsoft.com/office/drawing/2014/main" id="{4393997C-D065-4457-BAE7-5970902A7489}"/>
                  </a:ext>
                </a:extLst>
              </p:cNvPr>
              <p:cNvCxnSpPr>
                <a:cxnSpLocks/>
              </p:cNvCxnSpPr>
              <p:nvPr/>
            </p:nvCxnSpPr>
            <p:spPr>
              <a:xfrm>
                <a:off x="10514085" y="3074395"/>
                <a:ext cx="171715" cy="1"/>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sp>
            <p:nvSpPr>
              <p:cNvPr id="50" name="TextBox 49">
                <a:extLst>
                  <a:ext uri="{FF2B5EF4-FFF2-40B4-BE49-F238E27FC236}">
                    <a16:creationId xmlns:a16="http://schemas.microsoft.com/office/drawing/2014/main" id="{32AA5D06-94A0-4711-A5FA-26A8411422E0}"/>
                  </a:ext>
                </a:extLst>
              </p:cNvPr>
              <p:cNvSpPr txBox="1"/>
              <p:nvPr/>
            </p:nvSpPr>
            <p:spPr>
              <a:xfrm>
                <a:off x="9595641" y="2968881"/>
                <a:ext cx="1790569" cy="809949"/>
              </a:xfrm>
              <a:prstGeom prst="rect">
                <a:avLst/>
              </a:prstGeom>
            </p:spPr>
            <p:txBody>
              <a:bodyPr wrap="square" lIns="0" tIns="0" rIns="0" bIns="0" rtlCol="0">
                <a:spAutoFit/>
              </a:bodyPr>
              <a:lstStyle/>
              <a:p>
                <a:pPr algn="l">
                  <a:lnSpc>
                    <a:spcPct val="96000"/>
                  </a:lnSpc>
                </a:pPr>
                <a:r>
                  <a:rPr lang="en-US" sz="1800">
                    <a:solidFill>
                      <a:schemeClr val="tx1"/>
                    </a:solidFill>
                    <a:latin typeface="Calibri" panose="020F0502020204030204" pitchFamily="34" charset="0"/>
                    <a:cs typeface="Calibri" panose="020F0502020204030204" pitchFamily="34" charset="0"/>
                  </a:rPr>
                  <a:t>Sensing request</a:t>
                </a:r>
              </a:p>
              <a:p>
                <a:pPr algn="l">
                  <a:lnSpc>
                    <a:spcPct val="96000"/>
                  </a:lnSpc>
                </a:pPr>
                <a:r>
                  <a:rPr lang="en-US" sz="1800">
                    <a:solidFill>
                      <a:schemeClr val="tx1"/>
                    </a:solidFill>
                    <a:latin typeface="Calibri" panose="020F0502020204030204" pitchFamily="34" charset="0"/>
                    <a:cs typeface="Calibri" panose="020F0502020204030204" pitchFamily="34" charset="0"/>
                  </a:rPr>
                  <a:t>Sensing packet</a:t>
                </a:r>
              </a:p>
              <a:p>
                <a:pPr algn="l">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p:txBody>
          </p:sp>
          <p:cxnSp>
            <p:nvCxnSpPr>
              <p:cNvPr id="52" name="Straight Arrow Connector 51">
                <a:extLst>
                  <a:ext uri="{FF2B5EF4-FFF2-40B4-BE49-F238E27FC236}">
                    <a16:creationId xmlns:a16="http://schemas.microsoft.com/office/drawing/2014/main" id="{26772576-C670-47DC-B101-1EE3CC7B9BAD}"/>
                  </a:ext>
                </a:extLst>
              </p:cNvPr>
              <p:cNvCxnSpPr>
                <a:cxnSpLocks/>
              </p:cNvCxnSpPr>
              <p:nvPr/>
            </p:nvCxnSpPr>
            <p:spPr>
              <a:xfrm>
                <a:off x="10505988" y="3373855"/>
                <a:ext cx="189871"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53" name="Straight Arrow Connector 52">
              <a:extLst>
                <a:ext uri="{FF2B5EF4-FFF2-40B4-BE49-F238E27FC236}">
                  <a16:creationId xmlns:a16="http://schemas.microsoft.com/office/drawing/2014/main" id="{F9958F44-367A-4D37-82D2-77F1F51CDF09}"/>
                </a:ext>
              </a:extLst>
            </p:cNvPr>
            <p:cNvCxnSpPr>
              <a:cxnSpLocks/>
            </p:cNvCxnSpPr>
            <p:nvPr/>
          </p:nvCxnSpPr>
          <p:spPr>
            <a:xfrm>
              <a:off x="8192907" y="6558345"/>
              <a:ext cx="282703" cy="0"/>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grpSp>
        <p:nvGrpSpPr>
          <p:cNvPr id="5" name="Group 4">
            <a:extLst>
              <a:ext uri="{FF2B5EF4-FFF2-40B4-BE49-F238E27FC236}">
                <a16:creationId xmlns:a16="http://schemas.microsoft.com/office/drawing/2014/main" id="{6759DECE-519D-4E77-83FD-D01978504B7D}"/>
              </a:ext>
            </a:extLst>
          </p:cNvPr>
          <p:cNvGrpSpPr/>
          <p:nvPr/>
        </p:nvGrpSpPr>
        <p:grpSpPr>
          <a:xfrm>
            <a:off x="1743278" y="3174241"/>
            <a:ext cx="6435674" cy="2281485"/>
            <a:chOff x="1905000" y="3500489"/>
            <a:chExt cx="6435674" cy="2281485"/>
          </a:xfrm>
        </p:grpSpPr>
        <p:grpSp>
          <p:nvGrpSpPr>
            <p:cNvPr id="26" name="Group 25">
              <a:extLst>
                <a:ext uri="{FF2B5EF4-FFF2-40B4-BE49-F238E27FC236}">
                  <a16:creationId xmlns:a16="http://schemas.microsoft.com/office/drawing/2014/main" id="{85914F2D-54BA-4959-A147-E8ECC3ADBB5C}"/>
                </a:ext>
              </a:extLst>
            </p:cNvPr>
            <p:cNvGrpSpPr/>
            <p:nvPr/>
          </p:nvGrpSpPr>
          <p:grpSpPr>
            <a:xfrm>
              <a:off x="1905000" y="3500489"/>
              <a:ext cx="6435674" cy="2281485"/>
              <a:chOff x="5632412" y="3718610"/>
              <a:chExt cx="7261289" cy="2406096"/>
            </a:xfrm>
          </p:grpSpPr>
          <p:grpSp>
            <p:nvGrpSpPr>
              <p:cNvPr id="27" name="Group 26">
                <a:extLst>
                  <a:ext uri="{FF2B5EF4-FFF2-40B4-BE49-F238E27FC236}">
                    <a16:creationId xmlns:a16="http://schemas.microsoft.com/office/drawing/2014/main" id="{E530DC3F-63AC-4236-B975-B40737608E7F}"/>
                  </a:ext>
                </a:extLst>
              </p:cNvPr>
              <p:cNvGrpSpPr/>
              <p:nvPr/>
            </p:nvGrpSpPr>
            <p:grpSpPr>
              <a:xfrm>
                <a:off x="5632412" y="3718610"/>
                <a:ext cx="7261289" cy="2406096"/>
                <a:chOff x="3435215" y="3720075"/>
                <a:chExt cx="7261289" cy="2406096"/>
              </a:xfrm>
            </p:grpSpPr>
            <p:grpSp>
              <p:nvGrpSpPr>
                <p:cNvPr id="29" name="Group 28">
                  <a:extLst>
                    <a:ext uri="{FF2B5EF4-FFF2-40B4-BE49-F238E27FC236}">
                      <a16:creationId xmlns:a16="http://schemas.microsoft.com/office/drawing/2014/main" id="{31ED708D-508A-4106-9771-91B55332998E}"/>
                    </a:ext>
                  </a:extLst>
                </p:cNvPr>
                <p:cNvGrpSpPr/>
                <p:nvPr/>
              </p:nvGrpSpPr>
              <p:grpSpPr>
                <a:xfrm>
                  <a:off x="3435215" y="3720075"/>
                  <a:ext cx="7261289" cy="2406096"/>
                  <a:chOff x="5506997" y="3632891"/>
                  <a:chExt cx="7261289" cy="2406096"/>
                </a:xfrm>
              </p:grpSpPr>
              <p:grpSp>
                <p:nvGrpSpPr>
                  <p:cNvPr id="31" name="Group 30">
                    <a:extLst>
                      <a:ext uri="{FF2B5EF4-FFF2-40B4-BE49-F238E27FC236}">
                        <a16:creationId xmlns:a16="http://schemas.microsoft.com/office/drawing/2014/main" id="{725F1959-50DE-4605-BE7B-5C4ABB14A2C7}"/>
                      </a:ext>
                    </a:extLst>
                  </p:cNvPr>
                  <p:cNvGrpSpPr/>
                  <p:nvPr/>
                </p:nvGrpSpPr>
                <p:grpSpPr>
                  <a:xfrm>
                    <a:off x="10993752" y="3632891"/>
                    <a:ext cx="1774534" cy="879945"/>
                    <a:chOff x="5619771" y="3675192"/>
                    <a:chExt cx="1774534" cy="879945"/>
                  </a:xfrm>
                </p:grpSpPr>
                <p:sp>
                  <p:nvSpPr>
                    <p:cNvPr id="42" name="Freeform: Shape 41">
                      <a:extLst>
                        <a:ext uri="{FF2B5EF4-FFF2-40B4-BE49-F238E27FC236}">
                          <a16:creationId xmlns:a16="http://schemas.microsoft.com/office/drawing/2014/main" id="{7E4B69F1-4CB1-4808-B1CF-956411FAE4F7}"/>
                        </a:ext>
                      </a:extLst>
                    </p:cNvPr>
                    <p:cNvSpPr/>
                    <p:nvPr/>
                  </p:nvSpPr>
                  <p:spPr>
                    <a:xfrm>
                      <a:off x="5619771" y="3675192"/>
                      <a:ext cx="1774534" cy="41466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3" name="TextBox 42">
                      <a:extLst>
                        <a:ext uri="{FF2B5EF4-FFF2-40B4-BE49-F238E27FC236}">
                          <a16:creationId xmlns:a16="http://schemas.microsoft.com/office/drawing/2014/main" id="{03C9CC73-77B3-4B8B-A721-B82002461439}"/>
                        </a:ext>
                      </a:extLst>
                    </p:cNvPr>
                    <p:cNvSpPr txBox="1"/>
                    <p:nvPr/>
                  </p:nvSpPr>
                  <p:spPr>
                    <a:xfrm>
                      <a:off x="5884872" y="3717520"/>
                      <a:ext cx="1171932" cy="280430"/>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Initiator/Tx</a:t>
                      </a:r>
                    </a:p>
                  </p:txBody>
                </p:sp>
                <p:cxnSp>
                  <p:nvCxnSpPr>
                    <p:cNvPr id="44" name="Straight Arrow Connector 43">
                      <a:extLst>
                        <a:ext uri="{FF2B5EF4-FFF2-40B4-BE49-F238E27FC236}">
                          <a16:creationId xmlns:a16="http://schemas.microsoft.com/office/drawing/2014/main" id="{1AC98A2C-FDFF-4DFB-A80B-47DB707A12FD}"/>
                        </a:ext>
                      </a:extLst>
                    </p:cNvPr>
                    <p:cNvCxnSpPr>
                      <a:cxnSpLocks/>
                      <a:stCxn id="42" idx="0"/>
                      <a:endCxn id="40" idx="10"/>
                    </p:cNvCxnSpPr>
                    <p:nvPr/>
                  </p:nvCxnSpPr>
                  <p:spPr>
                    <a:xfrm flipH="1">
                      <a:off x="5624175" y="4089860"/>
                      <a:ext cx="882864" cy="465277"/>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32" name="Group 31">
                    <a:extLst>
                      <a:ext uri="{FF2B5EF4-FFF2-40B4-BE49-F238E27FC236}">
                        <a16:creationId xmlns:a16="http://schemas.microsoft.com/office/drawing/2014/main" id="{E0B4DEEE-44BC-488C-BACE-DD188AB34BBB}"/>
                      </a:ext>
                    </a:extLst>
                  </p:cNvPr>
                  <p:cNvGrpSpPr/>
                  <p:nvPr/>
                </p:nvGrpSpPr>
                <p:grpSpPr>
                  <a:xfrm>
                    <a:off x="9907038" y="4457350"/>
                    <a:ext cx="1454706" cy="829335"/>
                    <a:chOff x="9907038" y="4457350"/>
                    <a:chExt cx="1454706" cy="829335"/>
                  </a:xfrm>
                </p:grpSpPr>
                <p:sp>
                  <p:nvSpPr>
                    <p:cNvPr id="40" name="Freeform: Shape 39">
                      <a:extLst>
                        <a:ext uri="{FF2B5EF4-FFF2-40B4-BE49-F238E27FC236}">
                          <a16:creationId xmlns:a16="http://schemas.microsoft.com/office/drawing/2014/main" id="{85C9314A-5D3B-483D-8883-E2C10BB53110}"/>
                        </a:ext>
                      </a:extLst>
                    </p:cNvPr>
                    <p:cNvSpPr/>
                    <p:nvPr/>
                  </p:nvSpPr>
                  <p:spPr>
                    <a:xfrm>
                      <a:off x="9907038" y="4457350"/>
                      <a:ext cx="1454706" cy="82933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41" name="TextBox 40">
                      <a:extLst>
                        <a:ext uri="{FF2B5EF4-FFF2-40B4-BE49-F238E27FC236}">
                          <a16:creationId xmlns:a16="http://schemas.microsoft.com/office/drawing/2014/main" id="{A86A3A51-FA1A-4BD6-B2B2-3B796B27C713}"/>
                        </a:ext>
                      </a:extLst>
                    </p:cNvPr>
                    <p:cNvSpPr txBox="1"/>
                    <p:nvPr/>
                  </p:nvSpPr>
                  <p:spPr>
                    <a:xfrm>
                      <a:off x="9980236" y="4635901"/>
                      <a:ext cx="1345635" cy="560859"/>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grpSp>
              <p:grpSp>
                <p:nvGrpSpPr>
                  <p:cNvPr id="33" name="Group 32">
                    <a:extLst>
                      <a:ext uri="{FF2B5EF4-FFF2-40B4-BE49-F238E27FC236}">
                        <a16:creationId xmlns:a16="http://schemas.microsoft.com/office/drawing/2014/main" id="{6A40804E-1FD4-4C19-A2C3-CA582F408346}"/>
                      </a:ext>
                    </a:extLst>
                  </p:cNvPr>
                  <p:cNvGrpSpPr/>
                  <p:nvPr/>
                </p:nvGrpSpPr>
                <p:grpSpPr>
                  <a:xfrm>
                    <a:off x="5506997" y="4680246"/>
                    <a:ext cx="1630096" cy="846273"/>
                    <a:chOff x="5511808" y="4740249"/>
                    <a:chExt cx="1630096" cy="846273"/>
                  </a:xfrm>
                </p:grpSpPr>
                <p:sp>
                  <p:nvSpPr>
                    <p:cNvPr id="38" name="Freeform: Shape 37">
                      <a:extLst>
                        <a:ext uri="{FF2B5EF4-FFF2-40B4-BE49-F238E27FC236}">
                          <a16:creationId xmlns:a16="http://schemas.microsoft.com/office/drawing/2014/main" id="{DB7116B5-D066-42D5-87EC-5519327342FE}"/>
                        </a:ext>
                      </a:extLst>
                    </p:cNvPr>
                    <p:cNvSpPr/>
                    <p:nvPr/>
                  </p:nvSpPr>
                  <p:spPr>
                    <a:xfrm>
                      <a:off x="5511808" y="4740249"/>
                      <a:ext cx="1630096" cy="559319"/>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525936F6-BE7C-406D-83E0-641BAA8C5AEF}"/>
                        </a:ext>
                      </a:extLst>
                    </p:cNvPr>
                    <p:cNvSpPr txBox="1"/>
                    <p:nvPr/>
                  </p:nvSpPr>
                  <p:spPr>
                    <a:xfrm>
                      <a:off x="5708406" y="4745232"/>
                      <a:ext cx="1236899" cy="841290"/>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Requesting </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device</a:t>
                      </a:r>
                      <a:endParaRPr lang="en-US" sz="1800">
                        <a:solidFill>
                          <a:srgbClr val="000000"/>
                        </a:solidFill>
                        <a:latin typeface="Calibri" panose="020F0502020204030204" pitchFamily="34" charset="0"/>
                        <a:cs typeface="Calibri" panose="020F0502020204030204" pitchFamily="34" charset="0"/>
                        <a:sym typeface="Arial"/>
                        <a:rtl val="0"/>
                      </a:endParaRPr>
                    </a:p>
                    <a:p>
                      <a:pPr algn="l">
                        <a:lnSpc>
                          <a:spcPct val="96000"/>
                        </a:lnSpc>
                      </a:pPr>
                      <a:endParaRPr lang="en-US" sz="1800" spc="0" baseline="0">
                        <a:solidFill>
                          <a:srgbClr val="000000"/>
                        </a:solidFill>
                        <a:latin typeface="Calibri" panose="020F0502020204030204" pitchFamily="34" charset="0"/>
                        <a:cs typeface="Calibri" panose="020F0502020204030204" pitchFamily="34" charset="0"/>
                        <a:sym typeface="Arial"/>
                        <a:rtl val="0"/>
                      </a:endParaRPr>
                    </a:p>
                  </p:txBody>
                </p:sp>
              </p:grpSp>
              <p:sp>
                <p:nvSpPr>
                  <p:cNvPr id="34" name="Freeform: Shape 33">
                    <a:extLst>
                      <a:ext uri="{FF2B5EF4-FFF2-40B4-BE49-F238E27FC236}">
                        <a16:creationId xmlns:a16="http://schemas.microsoft.com/office/drawing/2014/main" id="{E7FCC1D9-2A94-40B6-8F6B-421A40FBBC0D}"/>
                      </a:ext>
                    </a:extLst>
                  </p:cNvPr>
                  <p:cNvSpPr/>
                  <p:nvPr/>
                </p:nvSpPr>
                <p:spPr>
                  <a:xfrm>
                    <a:off x="10993752" y="5624319"/>
                    <a:ext cx="1774534" cy="41466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5" name="TextBox 34">
                    <a:extLst>
                      <a:ext uri="{FF2B5EF4-FFF2-40B4-BE49-F238E27FC236}">
                        <a16:creationId xmlns:a16="http://schemas.microsoft.com/office/drawing/2014/main" id="{3CA832A5-6472-4A94-A88B-B8166BF507A0}"/>
                      </a:ext>
                    </a:extLst>
                  </p:cNvPr>
                  <p:cNvSpPr txBox="1"/>
                  <p:nvPr/>
                </p:nvSpPr>
                <p:spPr>
                  <a:xfrm>
                    <a:off x="11113666" y="5708269"/>
                    <a:ext cx="1529176" cy="280430"/>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Responder/Rx</a:t>
                    </a:r>
                  </a:p>
                </p:txBody>
              </p:sp>
              <p:cxnSp>
                <p:nvCxnSpPr>
                  <p:cNvPr id="36" name="Straight Arrow Connector 35">
                    <a:extLst>
                      <a:ext uri="{FF2B5EF4-FFF2-40B4-BE49-F238E27FC236}">
                        <a16:creationId xmlns:a16="http://schemas.microsoft.com/office/drawing/2014/main" id="{5C09DB9B-B6DF-496C-A71B-214553FC60EC}"/>
                      </a:ext>
                    </a:extLst>
                  </p:cNvPr>
                  <p:cNvCxnSpPr>
                    <a:cxnSpLocks/>
                    <a:stCxn id="40" idx="2"/>
                  </p:cNvCxnSpPr>
                  <p:nvPr/>
                </p:nvCxnSpPr>
                <p:spPr>
                  <a:xfrm>
                    <a:off x="10998156" y="5231201"/>
                    <a:ext cx="880098" cy="39311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A45072E0-DFF8-481E-BAAE-40D3057DBDE3}"/>
                      </a:ext>
                    </a:extLst>
                  </p:cNvPr>
                  <p:cNvCxnSpPr>
                    <a:cxnSpLocks/>
                  </p:cNvCxnSpPr>
                  <p:nvPr/>
                </p:nvCxnSpPr>
                <p:spPr>
                  <a:xfrm flipV="1">
                    <a:off x="11883517" y="4034676"/>
                    <a:ext cx="0" cy="1589643"/>
                  </a:xfrm>
                  <a:prstGeom prst="straightConnector1">
                    <a:avLst/>
                  </a:prstGeom>
                  <a:ln>
                    <a:headEnd type="none" w="sm" len="sm"/>
                    <a:tailEnd type="triangle"/>
                  </a:ln>
                </p:spPr>
                <p:style>
                  <a:lnRef idx="1">
                    <a:schemeClr val="accent2"/>
                  </a:lnRef>
                  <a:fillRef idx="0">
                    <a:schemeClr val="accent2"/>
                  </a:fillRef>
                  <a:effectRef idx="0">
                    <a:schemeClr val="accent2"/>
                  </a:effectRef>
                  <a:fontRef idx="minor">
                    <a:schemeClr val="tx1"/>
                  </a:fontRef>
                </p:style>
              </p:cxnSp>
            </p:grpSp>
            <p:cxnSp>
              <p:nvCxnSpPr>
                <p:cNvPr id="30" name="Straight Arrow Connector 29">
                  <a:extLst>
                    <a:ext uri="{FF2B5EF4-FFF2-40B4-BE49-F238E27FC236}">
                      <a16:creationId xmlns:a16="http://schemas.microsoft.com/office/drawing/2014/main" id="{F7CEEE4F-A79C-467B-980A-95F221632A5D}"/>
                    </a:ext>
                  </a:extLst>
                </p:cNvPr>
                <p:cNvCxnSpPr>
                  <a:cxnSpLocks/>
                </p:cNvCxnSpPr>
                <p:nvPr/>
              </p:nvCxnSpPr>
              <p:spPr>
                <a:xfrm flipV="1">
                  <a:off x="5043000" y="4002690"/>
                  <a:ext cx="3854452" cy="1133209"/>
                </a:xfrm>
                <a:prstGeom prst="straightConnector1">
                  <a:avLst/>
                </a:prstGeom>
                <a:ln>
                  <a:prstDash val="dash"/>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28" name="Straight Arrow Connector 27">
                <a:extLst>
                  <a:ext uri="{FF2B5EF4-FFF2-40B4-BE49-F238E27FC236}">
                    <a16:creationId xmlns:a16="http://schemas.microsoft.com/office/drawing/2014/main" id="{B3C59BF5-E29C-4F4E-931A-4BC27D47D393}"/>
                  </a:ext>
                </a:extLst>
              </p:cNvPr>
              <p:cNvCxnSpPr>
                <a:cxnSpLocks/>
              </p:cNvCxnSpPr>
              <p:nvPr/>
            </p:nvCxnSpPr>
            <p:spPr>
              <a:xfrm flipH="1">
                <a:off x="7262508" y="3925944"/>
                <a:ext cx="3843295" cy="1102245"/>
              </a:xfrm>
              <a:prstGeom prst="straightConnector1">
                <a:avLst/>
              </a:prstGeom>
              <a:ln>
                <a:headEnd type="none" w="sm" len="sm"/>
                <a:tailEnd type="triangle"/>
              </a:ln>
            </p:spPr>
            <p:style>
              <a:lnRef idx="1">
                <a:schemeClr val="accent6"/>
              </a:lnRef>
              <a:fillRef idx="0">
                <a:schemeClr val="accent6"/>
              </a:fillRef>
              <a:effectRef idx="0">
                <a:schemeClr val="accent6"/>
              </a:effectRef>
              <a:fontRef idx="minor">
                <a:schemeClr val="tx1"/>
              </a:fontRef>
            </p:style>
          </p:cxnSp>
        </p:gr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9F1FB7CD-D904-4BF5-A4B1-7EFEB4F5D2AB}"/>
                    </a:ext>
                  </a:extLst>
                </p:cNvPr>
                <p:cNvSpPr txBox="1"/>
                <p:nvPr/>
              </p:nvSpPr>
              <p:spPr>
                <a:xfrm>
                  <a:off x="2168520" y="3503874"/>
                  <a:ext cx="2206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a:solidFill>
                              <a:schemeClr val="tx1"/>
                            </a:solidFill>
                            <a:latin typeface="Cambria Math" panose="02040503050406030204" pitchFamily="18" charset="0"/>
                          </a:rPr>
                          <m:t>𝑑</m:t>
                        </m:r>
                        <m:r>
                          <a:rPr lang="en-US" sz="2200" i="1">
                            <a:solidFill>
                              <a:schemeClr val="tx1"/>
                            </a:solidFill>
                            <a:latin typeface="Cambria Math" panose="02040503050406030204" pitchFamily="18" charset="0"/>
                          </a:rPr>
                          <m:t> ≫</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r>
                          <a:rPr lang="en-US" sz="2200" b="0" i="1" smtClean="0">
                            <a:solidFill>
                              <a:schemeClr val="tx1"/>
                            </a:solidFill>
                            <a:latin typeface="Cambria Math" panose="02040503050406030204" pitchFamily="18" charset="0"/>
                          </a:rPr>
                          <m:t>,</m:t>
                        </m:r>
                        <m:sSub>
                          <m:sSubPr>
                            <m:ctrlPr>
                              <a:rPr lang="en-US" sz="2200" i="1">
                                <a:solidFill>
                                  <a:schemeClr val="tx1"/>
                                </a:solidFill>
                                <a:latin typeface="Cambria Math" panose="02040503050406030204" pitchFamily="18" charset="0"/>
                              </a:rPr>
                            </m:ctrlPr>
                          </m:sSubPr>
                          <m:e>
                            <m:r>
                              <a:rPr lang="en-US" sz="2200" i="1">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16" name="TextBox 15">
                  <a:extLst>
                    <a:ext uri="{FF2B5EF4-FFF2-40B4-BE49-F238E27FC236}">
                      <a16:creationId xmlns:a16="http://schemas.microsoft.com/office/drawing/2014/main" id="{9F1FB7CD-D904-4BF5-A4B1-7EFEB4F5D2AB}"/>
                    </a:ext>
                  </a:extLst>
                </p:cNvPr>
                <p:cNvSpPr txBox="1">
                  <a:spLocks noRot="1" noChangeAspect="1" noMove="1" noResize="1" noEditPoints="1" noAdjustHandles="1" noChangeArrowheads="1" noChangeShapeType="1" noTextEdit="1"/>
                </p:cNvSpPr>
                <p:nvPr/>
              </p:nvSpPr>
              <p:spPr>
                <a:xfrm>
                  <a:off x="2168520" y="3503874"/>
                  <a:ext cx="2206753" cy="430887"/>
                </a:xfrm>
                <a:prstGeom prst="rect">
                  <a:avLst/>
                </a:prstGeom>
                <a:blipFill>
                  <a:blip r:embed="rId2"/>
                  <a:stretch>
                    <a:fillRect b="-14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5E864FD7-8841-4BFE-A150-3D4A8AECE02F}"/>
                    </a:ext>
                  </a:extLst>
                </p:cNvPr>
                <p:cNvSpPr txBox="1"/>
                <p:nvPr/>
              </p:nvSpPr>
              <p:spPr>
                <a:xfrm>
                  <a:off x="4282764" y="3755008"/>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2200" i="1" smtClean="0">
                            <a:solidFill>
                              <a:schemeClr val="tx1"/>
                            </a:solidFill>
                            <a:latin typeface="Cambria Math" panose="02040503050406030204" pitchFamily="18" charset="0"/>
                          </a:rPr>
                          <m:t>𝑑</m:t>
                        </m:r>
                      </m:oMath>
                    </m:oMathPara>
                  </a14:m>
                  <a:endParaRPr lang="en-US" sz="2200"/>
                </a:p>
              </p:txBody>
            </p:sp>
          </mc:Choice>
          <mc:Fallback xmlns="">
            <p:sp>
              <p:nvSpPr>
                <p:cNvPr id="46" name="TextBox 45">
                  <a:extLst>
                    <a:ext uri="{FF2B5EF4-FFF2-40B4-BE49-F238E27FC236}">
                      <a16:creationId xmlns:a16="http://schemas.microsoft.com/office/drawing/2014/main" id="{5E864FD7-8841-4BFE-A150-3D4A8AECE02F}"/>
                    </a:ext>
                  </a:extLst>
                </p:cNvPr>
                <p:cNvSpPr txBox="1">
                  <a:spLocks noRot="1" noChangeAspect="1" noMove="1" noResize="1" noEditPoints="1" noAdjustHandles="1" noChangeArrowheads="1" noChangeShapeType="1" noTextEdit="1"/>
                </p:cNvSpPr>
                <p:nvPr/>
              </p:nvSpPr>
              <p:spPr>
                <a:xfrm>
                  <a:off x="4282764" y="3755008"/>
                  <a:ext cx="1444753" cy="430887"/>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06706149-BE5F-4BCE-AB42-FE71A5BDA021}"/>
                    </a:ext>
                  </a:extLst>
                </p:cNvPr>
                <p:cNvSpPr txBox="1"/>
                <p:nvPr/>
              </p:nvSpPr>
              <p:spPr>
                <a:xfrm>
                  <a:off x="6516984" y="4010205"/>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1</m:t>
                            </m:r>
                          </m:sub>
                        </m:sSub>
                      </m:oMath>
                    </m:oMathPara>
                  </a14:m>
                  <a:endParaRPr lang="en-US" sz="2200"/>
                </a:p>
              </p:txBody>
            </p:sp>
          </mc:Choice>
          <mc:Fallback xmlns="">
            <p:sp>
              <p:nvSpPr>
                <p:cNvPr id="51" name="TextBox 50">
                  <a:extLst>
                    <a:ext uri="{FF2B5EF4-FFF2-40B4-BE49-F238E27FC236}">
                      <a16:creationId xmlns:a16="http://schemas.microsoft.com/office/drawing/2014/main" id="{06706149-BE5F-4BCE-AB42-FE71A5BDA021}"/>
                    </a:ext>
                  </a:extLst>
                </p:cNvPr>
                <p:cNvSpPr txBox="1">
                  <a:spLocks noRot="1" noChangeAspect="1" noMove="1" noResize="1" noEditPoints="1" noAdjustHandles="1" noChangeArrowheads="1" noChangeShapeType="1" noTextEdit="1"/>
                </p:cNvSpPr>
                <p:nvPr/>
              </p:nvSpPr>
              <p:spPr>
                <a:xfrm>
                  <a:off x="6516984" y="4010205"/>
                  <a:ext cx="1444753" cy="430887"/>
                </a:xfrm>
                <a:prstGeom prst="rect">
                  <a:avLst/>
                </a:prstGeom>
                <a:blipFill>
                  <a:blip r:embed="rId4"/>
                  <a:stretch>
                    <a:fillRect b="-140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5" name="TextBox 54">
                  <a:extLst>
                    <a:ext uri="{FF2B5EF4-FFF2-40B4-BE49-F238E27FC236}">
                      <a16:creationId xmlns:a16="http://schemas.microsoft.com/office/drawing/2014/main" id="{ABBE1C3C-D1DB-4852-9E52-58FBF0C50015}"/>
                    </a:ext>
                  </a:extLst>
                </p:cNvPr>
                <p:cNvSpPr txBox="1"/>
                <p:nvPr/>
              </p:nvSpPr>
              <p:spPr>
                <a:xfrm>
                  <a:off x="6546343" y="4800908"/>
                  <a:ext cx="1444753" cy="430887"/>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2200" i="1" smtClean="0">
                                <a:solidFill>
                                  <a:schemeClr val="tx1"/>
                                </a:solidFill>
                                <a:latin typeface="Cambria Math" panose="02040503050406030204" pitchFamily="18" charset="0"/>
                              </a:rPr>
                            </m:ctrlPr>
                          </m:sSubPr>
                          <m:e>
                            <m:r>
                              <a:rPr lang="en-US" sz="2200" b="0" i="1" smtClean="0">
                                <a:solidFill>
                                  <a:schemeClr val="tx1"/>
                                </a:solidFill>
                                <a:latin typeface="Cambria Math" panose="02040503050406030204" pitchFamily="18" charset="0"/>
                              </a:rPr>
                              <m:t>𝑑</m:t>
                            </m:r>
                          </m:e>
                          <m:sub>
                            <m:r>
                              <a:rPr lang="en-US" sz="2200" b="0" i="1" smtClean="0">
                                <a:solidFill>
                                  <a:schemeClr val="tx1"/>
                                </a:solidFill>
                                <a:latin typeface="Cambria Math" panose="02040503050406030204" pitchFamily="18" charset="0"/>
                              </a:rPr>
                              <m:t>2</m:t>
                            </m:r>
                          </m:sub>
                        </m:sSub>
                      </m:oMath>
                    </m:oMathPara>
                  </a14:m>
                  <a:endParaRPr lang="en-US" sz="2200"/>
                </a:p>
              </p:txBody>
            </p:sp>
          </mc:Choice>
          <mc:Fallback xmlns="">
            <p:sp>
              <p:nvSpPr>
                <p:cNvPr id="55" name="TextBox 54">
                  <a:extLst>
                    <a:ext uri="{FF2B5EF4-FFF2-40B4-BE49-F238E27FC236}">
                      <a16:creationId xmlns:a16="http://schemas.microsoft.com/office/drawing/2014/main" id="{ABBE1C3C-D1DB-4852-9E52-58FBF0C50015}"/>
                    </a:ext>
                  </a:extLst>
                </p:cNvPr>
                <p:cNvSpPr txBox="1">
                  <a:spLocks noRot="1" noChangeAspect="1" noMove="1" noResize="1" noEditPoints="1" noAdjustHandles="1" noChangeArrowheads="1" noChangeShapeType="1" noTextEdit="1"/>
                </p:cNvSpPr>
                <p:nvPr/>
              </p:nvSpPr>
              <p:spPr>
                <a:xfrm>
                  <a:off x="6546343" y="4800908"/>
                  <a:ext cx="1444753" cy="430887"/>
                </a:xfrm>
                <a:prstGeom prst="rect">
                  <a:avLst/>
                </a:prstGeom>
                <a:blipFill>
                  <a:blip r:embed="rId5"/>
                  <a:stretch>
                    <a:fillRect b="-1408"/>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B10FC336-0F11-4B29-867B-C44ED0870BAD}"/>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53507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F006-28DE-4F7C-B02B-F04ADA39C3BD}"/>
              </a:ext>
            </a:extLst>
          </p:cNvPr>
          <p:cNvSpPr>
            <a:spLocks noGrp="1"/>
          </p:cNvSpPr>
          <p:nvPr>
            <p:ph type="title"/>
          </p:nvPr>
        </p:nvSpPr>
        <p:spPr>
          <a:xfrm>
            <a:off x="712271" y="661731"/>
            <a:ext cx="8288868" cy="640078"/>
          </a:xfrm>
        </p:spPr>
        <p:txBody>
          <a:bodyPr/>
          <a:lstStyle/>
          <a:p>
            <a:r>
              <a:rPr lang="en-US"/>
              <a:t>Discussion</a:t>
            </a:r>
          </a:p>
        </p:txBody>
      </p:sp>
      <p:sp>
        <p:nvSpPr>
          <p:cNvPr id="3" name="Content Placeholder 2">
            <a:extLst>
              <a:ext uri="{FF2B5EF4-FFF2-40B4-BE49-F238E27FC236}">
                <a16:creationId xmlns:a16="http://schemas.microsoft.com/office/drawing/2014/main" id="{D0408D77-EB20-404F-8FB8-2A67AE194B31}"/>
              </a:ext>
            </a:extLst>
          </p:cNvPr>
          <p:cNvSpPr>
            <a:spLocks noGrp="1"/>
          </p:cNvSpPr>
          <p:nvPr>
            <p:ph idx="1"/>
          </p:nvPr>
        </p:nvSpPr>
        <p:spPr>
          <a:xfrm>
            <a:off x="752461" y="1251912"/>
            <a:ext cx="8288868" cy="821748"/>
          </a:xfrm>
        </p:spPr>
        <p:txBody>
          <a:bodyPr/>
          <a:lstStyle/>
          <a:p>
            <a:r>
              <a:rPr lang="en-US"/>
              <a:t>The IEEE 15.4ab Task Group needs to decide which RF Sensing scenarios to support so that the corresponding protocol can be defined</a:t>
            </a:r>
          </a:p>
          <a:p>
            <a:pPr lvl="1"/>
            <a:r>
              <a:rPr lang="en-US" b="0"/>
              <a:t>Following is our preliminary recommendation for discussion</a:t>
            </a:r>
          </a:p>
          <a:p>
            <a:pPr lvl="1"/>
            <a:endParaRPr lang="en-US"/>
          </a:p>
        </p:txBody>
      </p:sp>
      <p:sp>
        <p:nvSpPr>
          <p:cNvPr id="4" name="Slide Number Placeholder 3">
            <a:extLst>
              <a:ext uri="{FF2B5EF4-FFF2-40B4-BE49-F238E27FC236}">
                <a16:creationId xmlns:a16="http://schemas.microsoft.com/office/drawing/2014/main" id="{79C60555-E4B6-466B-A219-987FEB82E8E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576B0AC2-552E-4361-92DA-EAFB2DBE7AD7}"/>
              </a:ext>
            </a:extLst>
          </p:cNvPr>
          <p:cNvSpPr>
            <a:spLocks noGrp="1"/>
          </p:cNvSpPr>
          <p:nvPr>
            <p:ph type="ftr" idx="14"/>
          </p:nvPr>
        </p:nvSpPr>
        <p:spPr/>
        <p:txBody>
          <a:bodyPr/>
          <a:lstStyle/>
          <a:p>
            <a:r>
              <a:rPr lang="en-GB"/>
              <a:t>P. Pakrooh et. al (Qualcomm)</a:t>
            </a:r>
          </a:p>
        </p:txBody>
      </p:sp>
      <p:sp>
        <p:nvSpPr>
          <p:cNvPr id="6" name="Date Placeholder 5">
            <a:extLst>
              <a:ext uri="{FF2B5EF4-FFF2-40B4-BE49-F238E27FC236}">
                <a16:creationId xmlns:a16="http://schemas.microsoft.com/office/drawing/2014/main" id="{143B2A78-898A-46F5-854A-41B1279E973A}"/>
              </a:ext>
            </a:extLst>
          </p:cNvPr>
          <p:cNvSpPr>
            <a:spLocks noGrp="1"/>
          </p:cNvSpPr>
          <p:nvPr>
            <p:ph type="dt" idx="15"/>
          </p:nvPr>
        </p:nvSpPr>
        <p:spPr/>
        <p:txBody>
          <a:bodyPr/>
          <a:lstStyle/>
          <a:p>
            <a:r>
              <a:rPr lang="en-US"/>
              <a:t>January 2022</a:t>
            </a:r>
            <a:endParaRPr lang="en-GB"/>
          </a:p>
        </p:txBody>
      </p:sp>
      <p:graphicFrame>
        <p:nvGraphicFramePr>
          <p:cNvPr id="7" name="Table 7">
            <a:extLst>
              <a:ext uri="{FF2B5EF4-FFF2-40B4-BE49-F238E27FC236}">
                <a16:creationId xmlns:a16="http://schemas.microsoft.com/office/drawing/2014/main" id="{CBDEB2F8-F3C0-4E9A-A528-89597F088BFA}"/>
              </a:ext>
            </a:extLst>
          </p:cNvPr>
          <p:cNvGraphicFramePr>
            <a:graphicFrameLocks/>
          </p:cNvGraphicFramePr>
          <p:nvPr/>
        </p:nvGraphicFramePr>
        <p:xfrm>
          <a:off x="483936" y="3200400"/>
          <a:ext cx="8745537" cy="3372102"/>
        </p:xfrm>
        <a:graphic>
          <a:graphicData uri="http://schemas.openxmlformats.org/drawingml/2006/table">
            <a:tbl>
              <a:tblPr firstRow="1" bandRow="1">
                <a:tableStyleId>{21E4AEA4-8DFA-4A89-87EB-49C32662AFE0}</a:tableStyleId>
              </a:tblPr>
              <a:tblGrid>
                <a:gridCol w="2829638">
                  <a:extLst>
                    <a:ext uri="{9D8B030D-6E8A-4147-A177-3AD203B41FA5}">
                      <a16:colId xmlns:a16="http://schemas.microsoft.com/office/drawing/2014/main" val="392032231"/>
                    </a:ext>
                  </a:extLst>
                </a:gridCol>
                <a:gridCol w="3000720">
                  <a:extLst>
                    <a:ext uri="{9D8B030D-6E8A-4147-A177-3AD203B41FA5}">
                      <a16:colId xmlns:a16="http://schemas.microsoft.com/office/drawing/2014/main" val="299097227"/>
                    </a:ext>
                  </a:extLst>
                </a:gridCol>
                <a:gridCol w="2915179">
                  <a:extLst>
                    <a:ext uri="{9D8B030D-6E8A-4147-A177-3AD203B41FA5}">
                      <a16:colId xmlns:a16="http://schemas.microsoft.com/office/drawing/2014/main" val="1731183226"/>
                    </a:ext>
                  </a:extLst>
                </a:gridCol>
              </a:tblGrid>
              <a:tr h="506982">
                <a:tc>
                  <a:txBody>
                    <a:bodyPr/>
                    <a:lstStyle/>
                    <a:p>
                      <a:r>
                        <a:rPr lang="en-US" sz="1800">
                          <a:latin typeface="Calibri" panose="020F0502020204030204" pitchFamily="34" charset="0"/>
                          <a:cs typeface="Calibri" panose="020F0502020204030204" pitchFamily="34" charset="0"/>
                        </a:rPr>
                        <a:t>RF Sensing Scenario</a:t>
                      </a:r>
                    </a:p>
                  </a:txBody>
                  <a:tcPr/>
                </a:tc>
                <a:tc>
                  <a:txBody>
                    <a:bodyPr/>
                    <a:lstStyle/>
                    <a:p>
                      <a:r>
                        <a:rPr lang="en-US" sz="1800">
                          <a:latin typeface="Calibri" panose="020F0502020204030204" pitchFamily="34" charset="0"/>
                          <a:cs typeface="Calibri" panose="020F0502020204030204" pitchFamily="34" charset="0"/>
                        </a:rPr>
                        <a:t>Recommendation</a:t>
                      </a:r>
                    </a:p>
                  </a:txBody>
                  <a:tcPr/>
                </a:tc>
                <a:tc>
                  <a:txBody>
                    <a:bodyPr/>
                    <a:lstStyle/>
                    <a:p>
                      <a:r>
                        <a:rPr lang="en-US" sz="180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096607334"/>
                  </a:ext>
                </a:extLst>
              </a:tr>
              <a:tr h="697772">
                <a:tc>
                  <a:txBody>
                    <a:bodyPr/>
                    <a:lstStyle/>
                    <a:p>
                      <a:r>
                        <a:rPr lang="en-US" sz="1700">
                          <a:latin typeface="Calibri" panose="020F0502020204030204" pitchFamily="34" charset="0"/>
                          <a:cs typeface="Calibri" panose="020F0502020204030204" pitchFamily="34" charset="0"/>
                        </a:rPr>
                        <a:t>Mono-Static Sensing</a:t>
                      </a:r>
                    </a:p>
                  </a:txBody>
                  <a:tcPr/>
                </a:tc>
                <a:tc>
                  <a:txBody>
                    <a:bodyPr/>
                    <a:lstStyle/>
                    <a:p>
                      <a:r>
                        <a:rPr lang="en-US" sz="1700">
                          <a:latin typeface="Calibri" panose="020F0502020204030204" pitchFamily="34" charset="0"/>
                          <a:cs typeface="Calibri" panose="020F0502020204030204" pitchFamily="34" charset="0"/>
                        </a:rPr>
                        <a:t>Not support, open for more discussion</a:t>
                      </a:r>
                    </a:p>
                  </a:txBody>
                  <a:tcPr/>
                </a:tc>
                <a:tc>
                  <a:txBody>
                    <a:bodyPr/>
                    <a:lstStyle/>
                    <a:p>
                      <a:r>
                        <a:rPr lang="en-US" sz="1700">
                          <a:latin typeface="Calibri" panose="020F0502020204030204" pitchFamily="34" charset="0"/>
                          <a:cs typeface="Calibri" panose="020F0502020204030204" pitchFamily="34" charset="0"/>
                        </a:rPr>
                        <a:t>Requires more study on the feasibility of full-duplex implementation. May not need standard support</a:t>
                      </a:r>
                    </a:p>
                  </a:txBody>
                  <a:tcPr/>
                </a:tc>
                <a:extLst>
                  <a:ext uri="{0D108BD9-81ED-4DB2-BD59-A6C34878D82A}">
                    <a16:rowId xmlns:a16="http://schemas.microsoft.com/office/drawing/2014/main" val="236516614"/>
                  </a:ext>
                </a:extLst>
              </a:tr>
              <a:tr h="506982">
                <a:tc>
                  <a:txBody>
                    <a:bodyPr/>
                    <a:lstStyle/>
                    <a:p>
                      <a:r>
                        <a:rPr lang="en-US" sz="1700">
                          <a:latin typeface="Calibri" panose="020F0502020204030204" pitchFamily="34" charset="0"/>
                          <a:cs typeface="Calibri" panose="020F0502020204030204" pitchFamily="34" charset="0"/>
                        </a:rPr>
                        <a:t>Bi-Static Sensing:</a:t>
                      </a:r>
                    </a:p>
                    <a:p>
                      <a:r>
                        <a:rPr lang="en-US" sz="1700">
                          <a:latin typeface="Calibri" panose="020F0502020204030204" pitchFamily="34" charset="0"/>
                          <a:cs typeface="Calibri" panose="020F0502020204030204" pitchFamily="34" charset="0"/>
                        </a:rPr>
                        <a:t>Mode A [Initiator=sensing receiver]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Support</a:t>
                      </a:r>
                    </a:p>
                  </a:txBody>
                  <a:tcPr/>
                </a:tc>
                <a:tc>
                  <a:txBody>
                    <a:bodyPr/>
                    <a:lstStyle/>
                    <a:p>
                      <a:r>
                        <a:rPr lang="en-US" sz="1700">
                          <a:latin typeface="Calibri" panose="020F0502020204030204" pitchFamily="34" charset="0"/>
                          <a:cs typeface="Calibri" panose="020F0502020204030204" pitchFamily="34" charset="0"/>
                        </a:rPr>
                        <a:t>Core UWB sensing scenario</a:t>
                      </a:r>
                    </a:p>
                  </a:txBody>
                  <a:tcPr/>
                </a:tc>
                <a:extLst>
                  <a:ext uri="{0D108BD9-81ED-4DB2-BD59-A6C34878D82A}">
                    <a16:rowId xmlns:a16="http://schemas.microsoft.com/office/drawing/2014/main" val="670867758"/>
                  </a:ext>
                </a:extLst>
              </a:tr>
              <a:tr h="506982">
                <a:tc>
                  <a:txBody>
                    <a:bodyPr/>
                    <a:lstStyle/>
                    <a:p>
                      <a:r>
                        <a:rPr lang="en-US" sz="1700">
                          <a:latin typeface="Calibri" panose="020F0502020204030204" pitchFamily="34" charset="0"/>
                          <a:cs typeface="Calibri" panose="020F0502020204030204" pitchFamily="34" charset="0"/>
                        </a:rPr>
                        <a:t>Bi-Static Sensing:</a:t>
                      </a:r>
                    </a:p>
                    <a:p>
                      <a:r>
                        <a:rPr lang="en-US" sz="1700">
                          <a:latin typeface="Calibri" panose="020F0502020204030204" pitchFamily="34" charset="0"/>
                          <a:cs typeface="Calibri" panose="020F0502020204030204" pitchFamily="34" charset="0"/>
                        </a:rPr>
                        <a:t>Mode B [Initiator=sensing transmitter]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Higher overhead for OTA CIR report</a:t>
                      </a:r>
                    </a:p>
                  </a:txBody>
                  <a:tcPr/>
                </a:tc>
                <a:extLst>
                  <a:ext uri="{0D108BD9-81ED-4DB2-BD59-A6C34878D82A}">
                    <a16:rowId xmlns:a16="http://schemas.microsoft.com/office/drawing/2014/main" val="591496122"/>
                  </a:ext>
                </a:extLst>
              </a:tr>
            </a:tbl>
          </a:graphicData>
        </a:graphic>
      </p:graphicFrame>
    </p:spTree>
    <p:extLst>
      <p:ext uri="{BB962C8B-B14F-4D97-AF65-F5344CB8AC3E}">
        <p14:creationId xmlns:p14="http://schemas.microsoft.com/office/powerpoint/2010/main" val="2473662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9F006-28DE-4F7C-B02B-F04ADA39C3BD}"/>
              </a:ext>
            </a:extLst>
          </p:cNvPr>
          <p:cNvSpPr>
            <a:spLocks noGrp="1"/>
          </p:cNvSpPr>
          <p:nvPr>
            <p:ph type="title"/>
          </p:nvPr>
        </p:nvSpPr>
        <p:spPr>
          <a:xfrm>
            <a:off x="731520" y="731523"/>
            <a:ext cx="8288868" cy="640078"/>
          </a:xfrm>
        </p:spPr>
        <p:txBody>
          <a:bodyPr/>
          <a:lstStyle/>
          <a:p>
            <a:r>
              <a:rPr lang="en-US"/>
              <a:t>Discussion</a:t>
            </a:r>
          </a:p>
        </p:txBody>
      </p:sp>
      <p:sp>
        <p:nvSpPr>
          <p:cNvPr id="3" name="Content Placeholder 2">
            <a:extLst>
              <a:ext uri="{FF2B5EF4-FFF2-40B4-BE49-F238E27FC236}">
                <a16:creationId xmlns:a16="http://schemas.microsoft.com/office/drawing/2014/main" id="{D0408D77-EB20-404F-8FB8-2A67AE194B31}"/>
              </a:ext>
            </a:extLst>
          </p:cNvPr>
          <p:cNvSpPr>
            <a:spLocks noGrp="1"/>
          </p:cNvSpPr>
          <p:nvPr>
            <p:ph idx="1"/>
          </p:nvPr>
        </p:nvSpPr>
        <p:spPr>
          <a:xfrm>
            <a:off x="743373" y="1540452"/>
            <a:ext cx="8288868" cy="821748"/>
          </a:xfrm>
        </p:spPr>
        <p:txBody>
          <a:bodyPr/>
          <a:lstStyle/>
          <a:p>
            <a:r>
              <a:rPr lang="en-US"/>
              <a:t>The IEEE 15.4ab Task Group needs to decide which RF Sensing scenarios to support so that the corresponding protocol can be defined</a:t>
            </a:r>
          </a:p>
        </p:txBody>
      </p:sp>
      <p:sp>
        <p:nvSpPr>
          <p:cNvPr id="4" name="Slide Number Placeholder 3">
            <a:extLst>
              <a:ext uri="{FF2B5EF4-FFF2-40B4-BE49-F238E27FC236}">
                <a16:creationId xmlns:a16="http://schemas.microsoft.com/office/drawing/2014/main" id="{79C60555-E4B6-466B-A219-987FEB82E8EC}"/>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576B0AC2-552E-4361-92DA-EAFB2DBE7AD7}"/>
              </a:ext>
            </a:extLst>
          </p:cNvPr>
          <p:cNvSpPr>
            <a:spLocks noGrp="1"/>
          </p:cNvSpPr>
          <p:nvPr>
            <p:ph type="ftr" idx="14"/>
          </p:nvPr>
        </p:nvSpPr>
        <p:spPr/>
        <p:txBody>
          <a:bodyPr/>
          <a:lstStyle/>
          <a:p>
            <a:r>
              <a:rPr lang="en-GB"/>
              <a:t>P. Pakrooh et. al (Qualcomm)</a:t>
            </a:r>
          </a:p>
        </p:txBody>
      </p:sp>
      <p:sp>
        <p:nvSpPr>
          <p:cNvPr id="6" name="Date Placeholder 5">
            <a:extLst>
              <a:ext uri="{FF2B5EF4-FFF2-40B4-BE49-F238E27FC236}">
                <a16:creationId xmlns:a16="http://schemas.microsoft.com/office/drawing/2014/main" id="{143B2A78-898A-46F5-854A-41B1279E973A}"/>
              </a:ext>
            </a:extLst>
          </p:cNvPr>
          <p:cNvSpPr>
            <a:spLocks noGrp="1"/>
          </p:cNvSpPr>
          <p:nvPr>
            <p:ph type="dt" idx="15"/>
          </p:nvPr>
        </p:nvSpPr>
        <p:spPr/>
        <p:txBody>
          <a:bodyPr/>
          <a:lstStyle/>
          <a:p>
            <a:r>
              <a:rPr lang="en-US"/>
              <a:t>January 2022</a:t>
            </a:r>
            <a:endParaRPr lang="en-GB"/>
          </a:p>
        </p:txBody>
      </p:sp>
      <p:graphicFrame>
        <p:nvGraphicFramePr>
          <p:cNvPr id="16" name="Table 7">
            <a:extLst>
              <a:ext uri="{FF2B5EF4-FFF2-40B4-BE49-F238E27FC236}">
                <a16:creationId xmlns:a16="http://schemas.microsoft.com/office/drawing/2014/main" id="{5C2DA224-7C11-42C5-B643-5FC76D396171}"/>
              </a:ext>
            </a:extLst>
          </p:cNvPr>
          <p:cNvGraphicFramePr>
            <a:graphicFrameLocks/>
          </p:cNvGraphicFramePr>
          <p:nvPr>
            <p:extLst>
              <p:ext uri="{D42A27DB-BD31-4B8C-83A1-F6EECF244321}">
                <p14:modId xmlns:p14="http://schemas.microsoft.com/office/powerpoint/2010/main" val="1412876420"/>
              </p:ext>
            </p:extLst>
          </p:nvPr>
        </p:nvGraphicFramePr>
        <p:xfrm>
          <a:off x="685800" y="3104334"/>
          <a:ext cx="8745537" cy="3132174"/>
        </p:xfrm>
        <a:graphic>
          <a:graphicData uri="http://schemas.openxmlformats.org/drawingml/2006/table">
            <a:tbl>
              <a:tblPr firstRow="1" bandRow="1">
                <a:tableStyleId>{21E4AEA4-8DFA-4A89-87EB-49C32662AFE0}</a:tableStyleId>
              </a:tblPr>
              <a:tblGrid>
                <a:gridCol w="2829638">
                  <a:extLst>
                    <a:ext uri="{9D8B030D-6E8A-4147-A177-3AD203B41FA5}">
                      <a16:colId xmlns:a16="http://schemas.microsoft.com/office/drawing/2014/main" val="392032231"/>
                    </a:ext>
                  </a:extLst>
                </a:gridCol>
                <a:gridCol w="3000720">
                  <a:extLst>
                    <a:ext uri="{9D8B030D-6E8A-4147-A177-3AD203B41FA5}">
                      <a16:colId xmlns:a16="http://schemas.microsoft.com/office/drawing/2014/main" val="299097227"/>
                    </a:ext>
                  </a:extLst>
                </a:gridCol>
                <a:gridCol w="2915179">
                  <a:extLst>
                    <a:ext uri="{9D8B030D-6E8A-4147-A177-3AD203B41FA5}">
                      <a16:colId xmlns:a16="http://schemas.microsoft.com/office/drawing/2014/main" val="1731183226"/>
                    </a:ext>
                  </a:extLst>
                </a:gridCol>
              </a:tblGrid>
              <a:tr h="506982">
                <a:tc>
                  <a:txBody>
                    <a:bodyPr/>
                    <a:lstStyle/>
                    <a:p>
                      <a:r>
                        <a:rPr lang="en-US" sz="1800">
                          <a:latin typeface="Calibri" panose="020F0502020204030204" pitchFamily="34" charset="0"/>
                          <a:cs typeface="Calibri" panose="020F0502020204030204" pitchFamily="34" charset="0"/>
                        </a:rPr>
                        <a:t>RF Sensing Scenario</a:t>
                      </a:r>
                    </a:p>
                  </a:txBody>
                  <a:tcPr/>
                </a:tc>
                <a:tc>
                  <a:txBody>
                    <a:bodyPr/>
                    <a:lstStyle/>
                    <a:p>
                      <a:r>
                        <a:rPr lang="en-US" sz="1800">
                          <a:latin typeface="Calibri" panose="020F0502020204030204" pitchFamily="34" charset="0"/>
                          <a:cs typeface="Calibri" panose="020F0502020204030204" pitchFamily="34" charset="0"/>
                        </a:rPr>
                        <a:t>Recommendation</a:t>
                      </a:r>
                    </a:p>
                  </a:txBody>
                  <a:tcPr/>
                </a:tc>
                <a:tc>
                  <a:txBody>
                    <a:bodyPr/>
                    <a:lstStyle/>
                    <a:p>
                      <a:r>
                        <a:rPr lang="en-US" sz="1800">
                          <a:latin typeface="Calibri" panose="020F0502020204030204" pitchFamily="34" charset="0"/>
                          <a:cs typeface="Calibri" panose="020F0502020204030204" pitchFamily="34" charset="0"/>
                        </a:rPr>
                        <a:t>Comments</a:t>
                      </a:r>
                    </a:p>
                  </a:txBody>
                  <a:tcPr/>
                </a:tc>
                <a:extLst>
                  <a:ext uri="{0D108BD9-81ED-4DB2-BD59-A6C34878D82A}">
                    <a16:rowId xmlns:a16="http://schemas.microsoft.com/office/drawing/2014/main" val="3096607334"/>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Multi-Static Sensing:</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Mode A [Initiator=sensing receiver]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Equivalent to multiple bi-static sensing sessions sequentially</a:t>
                      </a:r>
                    </a:p>
                  </a:txBody>
                  <a:tcPr/>
                </a:tc>
                <a:extLst>
                  <a:ext uri="{0D108BD9-81ED-4DB2-BD59-A6C34878D82A}">
                    <a16:rowId xmlns:a16="http://schemas.microsoft.com/office/drawing/2014/main" val="3111305465"/>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Multi-Static Sensing:</a:t>
                      </a:r>
                    </a:p>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Mode B [Initiator=sensing transmitter]</a:t>
                      </a:r>
                    </a:p>
                  </a:txBody>
                  <a:tcPr/>
                </a:tc>
                <a:tc>
                  <a:txBody>
                    <a:bodyPr/>
                    <a:lstStyle/>
                    <a:p>
                      <a:r>
                        <a:rPr lang="en-US" sz="1700">
                          <a:latin typeface="Calibri" panose="020F0502020204030204" pitchFamily="34" charset="0"/>
                          <a:cs typeface="Calibri" panose="020F0502020204030204" pitchFamily="34" charset="0"/>
                        </a:rPr>
                        <a:t>Support: can be optional</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Requires scheduling for OTA CIR measurement reports from responders</a:t>
                      </a:r>
                    </a:p>
                  </a:txBody>
                  <a:tcPr/>
                </a:tc>
                <a:extLst>
                  <a:ext uri="{0D108BD9-81ED-4DB2-BD59-A6C34878D82A}">
                    <a16:rowId xmlns:a16="http://schemas.microsoft.com/office/drawing/2014/main" val="2829918239"/>
                  </a:ext>
                </a:extLst>
              </a:tr>
              <a:tr h="875064">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Proxy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Do not Support: open for more discussion </a:t>
                      </a:r>
                    </a:p>
                    <a:p>
                      <a:endParaRPr lang="en-US" sz="1700">
                        <a:latin typeface="Calibri" panose="020F0502020204030204" pitchFamily="34" charset="0"/>
                        <a:cs typeface="Calibri" panose="020F0502020204030204" pitchFamily="34" charset="0"/>
                      </a:endParaRP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700">
                          <a:latin typeface="Calibri" panose="020F0502020204030204" pitchFamily="34" charset="0"/>
                          <a:cs typeface="Calibri" panose="020F0502020204030204" pitchFamily="34" charset="0"/>
                        </a:rPr>
                        <a:t>Need to establish use cases for 802.15.4ab</a:t>
                      </a:r>
                    </a:p>
                    <a:p>
                      <a:endParaRPr lang="en-US"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95490874"/>
                  </a:ext>
                </a:extLst>
              </a:tr>
            </a:tbl>
          </a:graphicData>
        </a:graphic>
      </p:graphicFrame>
    </p:spTree>
    <p:extLst>
      <p:ext uri="{BB962C8B-B14F-4D97-AF65-F5344CB8AC3E}">
        <p14:creationId xmlns:p14="http://schemas.microsoft.com/office/powerpoint/2010/main" val="2292433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marL="457200" indent="-457200">
              <a:buFont typeface="+mj-lt"/>
              <a:buAutoNum type="arabicPeriod"/>
            </a:pPr>
            <a:r>
              <a:rPr lang="en-US" sz="2200"/>
              <a:t>Claudio da Silva, “IEEE 802.11bf Specification Framework Document,” IEEE 802.11-21/504r4, November 2021</a:t>
            </a:r>
          </a:p>
          <a:p>
            <a:pPr marL="457200" indent="-457200">
              <a:buFont typeface="+mj-lt"/>
              <a:buAutoNum type="arabicPeriod"/>
            </a:pPr>
            <a:r>
              <a:rPr lang="en-US" sz="2200"/>
              <a:t>Frank Leong, Wolfgang </a:t>
            </a:r>
            <a:r>
              <a:rPr lang="en-US" sz="2200" err="1"/>
              <a:t>Küchler</a:t>
            </a:r>
            <a:r>
              <a:rPr lang="en-US" sz="2200"/>
              <a:t>, </a:t>
            </a:r>
            <a:r>
              <a:rPr lang="en-US" sz="2200" err="1"/>
              <a:t>Riku</a:t>
            </a:r>
            <a:r>
              <a:rPr lang="en-US" sz="2200"/>
              <a:t> </a:t>
            </a:r>
            <a:r>
              <a:rPr lang="en-US" sz="2200" err="1"/>
              <a:t>Pirhonen</a:t>
            </a:r>
            <a:r>
              <a:rPr lang="en-US" sz="2200"/>
              <a:t>, “UWB Sensing in 802.15, IEEE 802.15-21/399r0,” July 2021</a:t>
            </a:r>
          </a:p>
          <a:p>
            <a:pPr marL="457200" indent="-457200">
              <a:buFont typeface="+mj-lt"/>
              <a:buAutoNum type="arabicPeriod"/>
            </a:pPr>
            <a:r>
              <a:rPr lang="en-US" sz="2200" err="1"/>
              <a:t>Xiaohui</a:t>
            </a:r>
            <a:r>
              <a:rPr lang="en-US" sz="2200"/>
              <a:t> Peng, David Xun Yang, </a:t>
            </a:r>
            <a:r>
              <a:rPr lang="en-US" sz="2200" err="1"/>
              <a:t>Chenchen</a:t>
            </a:r>
            <a:r>
              <a:rPr lang="en-US" sz="2200"/>
              <a:t> Liu, Rani Keren, </a:t>
            </a:r>
            <a:r>
              <a:rPr lang="en-US" sz="2200" err="1"/>
              <a:t>Kuan</a:t>
            </a:r>
            <a:r>
              <a:rPr lang="en-US" sz="2200"/>
              <a:t> Wu, “CIR feedback for UWB sensing,” IEEE 802.15-21/570r0, November 2021</a:t>
            </a:r>
          </a:p>
          <a:p>
            <a:pPr marL="457200" indent="-457200">
              <a:buFont typeface="+mj-lt"/>
              <a:buAutoNum type="arabicPeriod"/>
            </a:pPr>
            <a:endParaRPr lang="en-US" sz="220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C8FC9810-8FA1-450D-901A-A90EB4411044}"/>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6551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337651" y="6907107"/>
            <a:ext cx="3846989" cy="196977"/>
          </a:xfrm>
        </p:spPr>
        <p:txBody>
          <a:bodyPr/>
          <a:lstStyle/>
          <a:p>
            <a:r>
              <a:rPr lang="en-US" altLang="en-US"/>
              <a:t>P. Pakrooh et. al (Qualcomm)</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731520" y="403500"/>
            <a:ext cx="1706880" cy="229807"/>
          </a:xfrm>
        </p:spPr>
        <p:txBody>
          <a:bodyPr/>
          <a:lstStyle/>
          <a:p>
            <a:r>
              <a:rPr lang="en-US" altLang="en-US"/>
              <a:t>January 2022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nvGraphicFramePr>
        <p:xfrm>
          <a:off x="731520" y="662067"/>
          <a:ext cx="8292941" cy="6115471"/>
        </p:xfrm>
        <a:graphic>
          <a:graphicData uri="http://schemas.openxmlformats.org/drawingml/2006/table">
            <a:tbl>
              <a:tblPr firstRow="1" bandRow="1">
                <a:tableStyleId>{5940675A-B579-460E-94D1-54222C63F5DA}</a:tableStyleId>
              </a:tblPr>
              <a:tblGrid>
                <a:gridCol w="3607620">
                  <a:extLst>
                    <a:ext uri="{9D8B030D-6E8A-4147-A177-3AD203B41FA5}">
                      <a16:colId xmlns:a16="http://schemas.microsoft.com/office/drawing/2014/main" val="1745747388"/>
                    </a:ext>
                  </a:extLst>
                </a:gridCol>
                <a:gridCol w="4685321">
                  <a:extLst>
                    <a:ext uri="{9D8B030D-6E8A-4147-A177-3AD203B41FA5}">
                      <a16:colId xmlns:a16="http://schemas.microsoft.com/office/drawing/2014/main" val="1336621721"/>
                    </a:ext>
                  </a:extLst>
                </a:gridCol>
              </a:tblGrid>
              <a:tr h="268026">
                <a:tc>
                  <a:txBody>
                    <a:bodyPr/>
                    <a:lstStyle/>
                    <a:p>
                      <a:pPr>
                        <a:lnSpc>
                          <a:spcPct val="107000"/>
                        </a:lnSpc>
                        <a:spcAft>
                          <a:spcPts val="800"/>
                        </a:spcAft>
                      </a:pPr>
                      <a:r>
                        <a:rPr lang="en-US" sz="1300">
                          <a:effectLst/>
                        </a:rPr>
                        <a:t>PAR Objective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300">
                          <a:effectLst/>
                        </a:rPr>
                        <a:t>Proposed Solution (how addressed)</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616035">
                <a:tc>
                  <a:txBody>
                    <a:bodyPr/>
                    <a:lstStyle/>
                    <a:p>
                      <a:pPr>
                        <a:lnSpc>
                          <a:spcPct val="107000"/>
                        </a:lnSpc>
                        <a:spcAft>
                          <a:spcPts val="800"/>
                        </a:spcAft>
                      </a:pPr>
                      <a:r>
                        <a:rPr lang="en-US" sz="1300">
                          <a:effectLst/>
                        </a:rPr>
                        <a:t>Safeguards so that the high throughput data use cases will not cause significant disruption to low duty-cycle ranging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407281">
                <a:tc>
                  <a:txBody>
                    <a:bodyPr/>
                    <a:lstStyle/>
                    <a:p>
                      <a:pPr>
                        <a:lnSpc>
                          <a:spcPct val="107000"/>
                        </a:lnSpc>
                        <a:spcAft>
                          <a:spcPts val="800"/>
                        </a:spcAft>
                      </a:pPr>
                      <a:r>
                        <a:rPr lang="en-US" sz="1300">
                          <a:effectLst/>
                        </a:rPr>
                        <a:t>Interference mitigation techniques to support higher density and higher traffic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268026">
                <a:tc>
                  <a:txBody>
                    <a:bodyPr/>
                    <a:lstStyle/>
                    <a:p>
                      <a:pPr>
                        <a:lnSpc>
                          <a:spcPct val="107000"/>
                        </a:lnSpc>
                        <a:spcAft>
                          <a:spcPts val="800"/>
                        </a:spcAft>
                      </a:pPr>
                      <a:r>
                        <a:rPr lang="en-US" sz="1300">
                          <a:effectLst/>
                        </a:rPr>
                        <a:t>Other coexistence improvement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50120941"/>
                  </a:ext>
                </a:extLst>
              </a:tr>
              <a:tr h="407281">
                <a:tc>
                  <a:txBody>
                    <a:bodyPr/>
                    <a:lstStyle/>
                    <a:p>
                      <a:pPr>
                        <a:lnSpc>
                          <a:spcPct val="107000"/>
                        </a:lnSpc>
                        <a:spcAft>
                          <a:spcPts val="800"/>
                        </a:spcAft>
                      </a:pPr>
                      <a:r>
                        <a:rPr lang="en-US" sz="1300">
                          <a:effectLst/>
                        </a:rPr>
                        <a:t>Backward compatibility with enhanced ranging capable devices (ERDEVs)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268026">
                <a:tc>
                  <a:txBody>
                    <a:bodyPr/>
                    <a:lstStyle/>
                    <a:p>
                      <a:pPr>
                        <a:lnSpc>
                          <a:spcPct val="107000"/>
                        </a:lnSpc>
                        <a:spcAft>
                          <a:spcPts val="800"/>
                        </a:spcAft>
                      </a:pPr>
                      <a:r>
                        <a:rPr lang="en-US" sz="1300">
                          <a:effectLst/>
                        </a:rPr>
                        <a:t>Improved link budget and/or reduced air-time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68026">
                <a:tc>
                  <a:txBody>
                    <a:bodyPr/>
                    <a:lstStyle/>
                    <a:p>
                      <a:pPr>
                        <a:lnSpc>
                          <a:spcPct val="107000"/>
                        </a:lnSpc>
                        <a:spcAft>
                          <a:spcPts val="800"/>
                        </a:spcAft>
                      </a:pPr>
                      <a:r>
                        <a:rPr lang="en-US" sz="1300">
                          <a:effectLst/>
                        </a:rPr>
                        <a:t>Additional channels and operating frequencies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407281">
                <a:tc>
                  <a:txBody>
                    <a:bodyPr/>
                    <a:lstStyle/>
                    <a:p>
                      <a:pPr>
                        <a:lnSpc>
                          <a:spcPct val="107000"/>
                        </a:lnSpc>
                        <a:spcAft>
                          <a:spcPts val="800"/>
                        </a:spcAft>
                      </a:pPr>
                      <a:r>
                        <a:rPr lang="en-US" sz="1300">
                          <a:effectLst/>
                        </a:rPr>
                        <a:t>Improvements to accuracy / precision / reliability and interoperability for high-integrity ranging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Arial" panose="020B0604020202020204" pitchFamily="34" charset="0"/>
                        <a:ea typeface="Calibri" panose="020F0502020204030204" pitchFamily="34" charset="0"/>
                        <a:cs typeface="Arial" panose="020B0604020202020204" pitchFamily="34" charset="0"/>
                      </a:endParaRPr>
                    </a:p>
                  </a:txBody>
                  <a:tcPr marL="66343" marR="66343" marT="0" marB="0"/>
                </a:tc>
                <a:extLst>
                  <a:ext uri="{0D108BD9-81ED-4DB2-BD59-A6C34878D82A}">
                    <a16:rowId xmlns:a16="http://schemas.microsoft.com/office/drawing/2014/main" val="313926360"/>
                  </a:ext>
                </a:extLst>
              </a:tr>
              <a:tr h="268026">
                <a:tc>
                  <a:txBody>
                    <a:bodyPr/>
                    <a:lstStyle/>
                    <a:p>
                      <a:pPr>
                        <a:lnSpc>
                          <a:spcPct val="107000"/>
                        </a:lnSpc>
                        <a:spcAft>
                          <a:spcPts val="800"/>
                        </a:spcAft>
                      </a:pPr>
                      <a:r>
                        <a:rPr lang="en-US" sz="1300">
                          <a:effectLst/>
                        </a:rPr>
                        <a:t>Reduced complexity and power consumption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407281">
                <a:tc>
                  <a:txBody>
                    <a:bodyPr/>
                    <a:lstStyle/>
                    <a:p>
                      <a:pPr>
                        <a:lnSpc>
                          <a:spcPct val="107000"/>
                        </a:lnSpc>
                        <a:spcAft>
                          <a:spcPts val="800"/>
                        </a:spcAft>
                      </a:pPr>
                      <a:r>
                        <a:rPr lang="en-US" sz="1300">
                          <a:effectLst/>
                        </a:rPr>
                        <a:t>Hybrid operation with narrowband signaling to assist UWB</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409934918"/>
                  </a:ext>
                </a:extLst>
              </a:tr>
              <a:tr h="407281">
                <a:tc>
                  <a:txBody>
                    <a:bodyPr/>
                    <a:lstStyle/>
                    <a:p>
                      <a:pPr>
                        <a:lnSpc>
                          <a:spcPct val="107000"/>
                        </a:lnSpc>
                        <a:spcAft>
                          <a:spcPts val="800"/>
                        </a:spcAft>
                      </a:pPr>
                      <a:r>
                        <a:rPr lang="en-US" sz="1300">
                          <a:effectLst/>
                        </a:rPr>
                        <a:t>Enhanced native discovery and connection setup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719734">
                <a:tc>
                  <a:txBody>
                    <a:bodyPr/>
                    <a:lstStyle/>
                    <a:p>
                      <a:pPr>
                        <a:lnSpc>
                          <a:spcPct val="107000"/>
                        </a:lnSpc>
                        <a:spcAft>
                          <a:spcPts val="800"/>
                        </a:spcAft>
                      </a:pPr>
                      <a:r>
                        <a:rPr lang="en-US" sz="1300">
                          <a:effectLst/>
                        </a:rPr>
                        <a:t>Sensing capabilities to support presence detection and environment mapping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600">
                          <a:effectLst/>
                        </a:rPr>
                        <a:t>Discussing possible UWB sensing scenarios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68026">
                <a:tc>
                  <a:txBody>
                    <a:bodyPr/>
                    <a:lstStyle/>
                    <a:p>
                      <a:pPr>
                        <a:lnSpc>
                          <a:spcPct val="107000"/>
                        </a:lnSpc>
                        <a:spcAft>
                          <a:spcPts val="800"/>
                        </a:spcAft>
                      </a:pPr>
                      <a:r>
                        <a:rPr lang="en-US" sz="1300">
                          <a:effectLst/>
                        </a:rPr>
                        <a:t>Low-power low-latency streaming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407281">
                <a:tc>
                  <a:txBody>
                    <a:bodyPr/>
                    <a:lstStyle/>
                    <a:p>
                      <a:pPr>
                        <a:lnSpc>
                          <a:spcPct val="107000"/>
                        </a:lnSpc>
                        <a:spcAft>
                          <a:spcPts val="800"/>
                        </a:spcAft>
                      </a:pPr>
                      <a:r>
                        <a:rPr lang="en-US" sz="1300">
                          <a:effectLst/>
                        </a:rPr>
                        <a:t>Higher data-rate streaming allowing at least 50 Mbit/s of throughput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407281">
                <a:tc>
                  <a:txBody>
                    <a:bodyPr/>
                    <a:lstStyle/>
                    <a:p>
                      <a:pPr>
                        <a:lnSpc>
                          <a:spcPct val="107000"/>
                        </a:lnSpc>
                        <a:spcAft>
                          <a:spcPts val="800"/>
                        </a:spcAft>
                      </a:pPr>
                      <a:r>
                        <a:rPr lang="en-US" sz="1300">
                          <a:effectLst/>
                        </a:rPr>
                        <a:t>Support for peer-to-peer, peer-to-multi-peer, and station-to-infrastructure protocols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68026">
                <a:tc>
                  <a:txBody>
                    <a:bodyPr/>
                    <a:lstStyle/>
                    <a:p>
                      <a:pPr>
                        <a:lnSpc>
                          <a:spcPct val="107000"/>
                        </a:lnSpc>
                        <a:spcAft>
                          <a:spcPts val="800"/>
                        </a:spcAft>
                      </a:pPr>
                      <a:r>
                        <a:rPr lang="en-US" sz="1300">
                          <a:effectLst/>
                        </a:rPr>
                        <a:t>Infrastructure synchronization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732366" y="640459"/>
            <a:ext cx="8288868" cy="654941"/>
          </a:xfrm>
        </p:spPr>
        <p:txBody>
          <a:bodyPr/>
          <a:lstStyle/>
          <a:p>
            <a:r>
              <a:rPr lang="en-US" dirty="0"/>
              <a:t>Introduction</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a:p>
        </p:txBody>
      </p:sp>
      <p:sp>
        <p:nvSpPr>
          <p:cNvPr id="7" name="Content Placeholder 2">
            <a:extLst>
              <a:ext uri="{FF2B5EF4-FFF2-40B4-BE49-F238E27FC236}">
                <a16:creationId xmlns:a16="http://schemas.microsoft.com/office/drawing/2014/main" id="{46B75A04-ED61-4DD8-8DA0-E79B2B4DDB36}"/>
              </a:ext>
            </a:extLst>
          </p:cNvPr>
          <p:cNvSpPr txBox="1">
            <a:spLocks/>
          </p:cNvSpPr>
          <p:nvPr/>
        </p:nvSpPr>
        <p:spPr bwMode="auto">
          <a:xfrm>
            <a:off x="513927" y="1981200"/>
            <a:ext cx="8641080" cy="23901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In this presentation we provide overview of sensing scenarios</a:t>
            </a:r>
          </a:p>
          <a:p>
            <a:r>
              <a:rPr lang="en-US" sz="2000" kern="0" dirty="0"/>
              <a:t>Clarify the terminology and define the sensing scenarios</a:t>
            </a:r>
          </a:p>
          <a:p>
            <a:pPr lvl="1"/>
            <a:r>
              <a:rPr lang="en-US" sz="2000" kern="0" dirty="0"/>
              <a:t>An effort has been made to use terminology consistent with UWB ranging and 802.11bf RF sensing [1]</a:t>
            </a:r>
          </a:p>
          <a:p>
            <a:pPr lvl="1"/>
            <a:r>
              <a:rPr lang="en-US" sz="2000" kern="0" dirty="0"/>
              <a:t>In most RF Sensing scenarios, the Initiator is the device where the RF sensing application resides. The proxy scenario is the exception to this rule. Discussion is needed as to whether the proxy should be supported in 802.15.4ab</a:t>
            </a:r>
          </a:p>
          <a:p>
            <a:pPr lvl="1"/>
            <a:r>
              <a:rPr lang="en-US" sz="2000" kern="0" dirty="0"/>
              <a:t>Based on the roles of the initiator/responder in the sensing task, we present possible sensing modes for 802.15.4ab.</a:t>
            </a:r>
          </a:p>
          <a:p>
            <a:endParaRPr lang="en-US" sz="2000" kern="0" dirty="0"/>
          </a:p>
          <a:p>
            <a:r>
              <a:rPr lang="en-US" sz="2000" kern="0" dirty="0"/>
              <a:t>Discussion on which sensing modes to support is needed.</a:t>
            </a:r>
          </a:p>
          <a:p>
            <a:endParaRPr lang="en-US" sz="2000" kern="0" dirty="0"/>
          </a:p>
        </p:txBody>
      </p:sp>
      <p:sp>
        <p:nvSpPr>
          <p:cNvPr id="3" name="Footer Placeholder 2">
            <a:extLst>
              <a:ext uri="{FF2B5EF4-FFF2-40B4-BE49-F238E27FC236}">
                <a16:creationId xmlns:a16="http://schemas.microsoft.com/office/drawing/2014/main" id="{A3A63F32-166C-45AB-B077-D32534D7B0E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455688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a:xfrm>
            <a:off x="732366" y="640459"/>
            <a:ext cx="8288868" cy="654941"/>
          </a:xfrm>
        </p:spPr>
        <p:txBody>
          <a:bodyPr/>
          <a:lstStyle/>
          <a:p>
            <a:r>
              <a:rPr lang="en-US"/>
              <a:t>Sensing terminology</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475334" y="1395064"/>
            <a:ext cx="8833412" cy="427446"/>
          </a:xfrm>
        </p:spPr>
        <p:txBody>
          <a:bodyPr/>
          <a:lstStyle/>
          <a:p>
            <a:r>
              <a:rPr lang="en-US" sz="2200"/>
              <a:t>Generalizing the terminology from the context of ranging to RF sensing</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a:p>
        </p:txBody>
      </p:sp>
      <p:graphicFrame>
        <p:nvGraphicFramePr>
          <p:cNvPr id="8" name="Table 8">
            <a:extLst>
              <a:ext uri="{FF2B5EF4-FFF2-40B4-BE49-F238E27FC236}">
                <a16:creationId xmlns:a16="http://schemas.microsoft.com/office/drawing/2014/main" id="{96A0F789-4CDC-4C39-A56D-E277832D2C59}"/>
              </a:ext>
            </a:extLst>
          </p:cNvPr>
          <p:cNvGraphicFramePr>
            <a:graphicFrameLocks noGrp="1"/>
          </p:cNvGraphicFramePr>
          <p:nvPr/>
        </p:nvGraphicFramePr>
        <p:xfrm>
          <a:off x="571500" y="2349620"/>
          <a:ext cx="8641080" cy="3967480"/>
        </p:xfrm>
        <a:graphic>
          <a:graphicData uri="http://schemas.openxmlformats.org/drawingml/2006/table">
            <a:tbl>
              <a:tblPr firstRow="1" bandRow="1">
                <a:tableStyleId>{21E4AEA4-8DFA-4A89-87EB-49C32662AFE0}</a:tableStyleId>
              </a:tblPr>
              <a:tblGrid>
                <a:gridCol w="2734092">
                  <a:extLst>
                    <a:ext uri="{9D8B030D-6E8A-4147-A177-3AD203B41FA5}">
                      <a16:colId xmlns:a16="http://schemas.microsoft.com/office/drawing/2014/main" val="1626952086"/>
                    </a:ext>
                  </a:extLst>
                </a:gridCol>
                <a:gridCol w="5906988">
                  <a:extLst>
                    <a:ext uri="{9D8B030D-6E8A-4147-A177-3AD203B41FA5}">
                      <a16:colId xmlns:a16="http://schemas.microsoft.com/office/drawing/2014/main" val="957374867"/>
                    </a:ext>
                  </a:extLst>
                </a:gridCol>
              </a:tblGrid>
              <a:tr h="370840">
                <a:tc>
                  <a:txBody>
                    <a:bodyPr/>
                    <a:lstStyle/>
                    <a:p>
                      <a:r>
                        <a:rPr lang="en-US" sz="2000">
                          <a:latin typeface="Calibri" panose="020F0502020204030204" pitchFamily="34" charset="0"/>
                          <a:cs typeface="Calibri" panose="020F0502020204030204" pitchFamily="34" charset="0"/>
                        </a:rPr>
                        <a:t>Term</a:t>
                      </a:r>
                    </a:p>
                  </a:txBody>
                  <a:tcPr/>
                </a:tc>
                <a:tc>
                  <a:txBody>
                    <a:bodyPr/>
                    <a:lstStyle/>
                    <a:p>
                      <a:r>
                        <a:rPr lang="en-US" sz="1800">
                          <a:latin typeface="Calibri" panose="020F0502020204030204" pitchFamily="34" charset="0"/>
                          <a:cs typeface="Calibri" panose="020F0502020204030204" pitchFamily="34" charset="0"/>
                        </a:rPr>
                        <a:t>Definition</a:t>
                      </a:r>
                    </a:p>
                  </a:txBody>
                  <a:tcPr/>
                </a:tc>
                <a:extLst>
                  <a:ext uri="{0D108BD9-81ED-4DB2-BD59-A6C34878D82A}">
                    <a16:rowId xmlns:a16="http://schemas.microsoft.com/office/drawing/2014/main" val="3976082466"/>
                  </a:ext>
                </a:extLst>
              </a:tr>
              <a:tr h="370840">
                <a:tc>
                  <a:txBody>
                    <a:bodyPr/>
                    <a:lstStyle/>
                    <a:p>
                      <a:r>
                        <a:rPr lang="en-US" sz="1800" b="0" u="none" strike="noStrike" baseline="0">
                          <a:latin typeface="Calibri" panose="020F0502020204030204" pitchFamily="34" charset="0"/>
                          <a:cs typeface="Calibri" panose="020F0502020204030204" pitchFamily="34" charset="0"/>
                        </a:rPr>
                        <a:t>Initiator</a:t>
                      </a:r>
                      <a:endParaRPr lang="en-US" sz="2000">
                        <a:latin typeface="Calibri" panose="020F0502020204030204" pitchFamily="34" charset="0"/>
                        <a:cs typeface="Calibri" panose="020F0502020204030204" pitchFamily="34" charset="0"/>
                      </a:endParaRPr>
                    </a:p>
                  </a:txBody>
                  <a:tcPr/>
                </a:tc>
                <a:tc>
                  <a:txBody>
                    <a:bodyPr/>
                    <a:lstStyle/>
                    <a:p>
                      <a:r>
                        <a:rPr lang="en-US" sz="1800" b="0" u="none" strike="noStrike" baseline="0">
                          <a:latin typeface="Calibri" panose="020F0502020204030204" pitchFamily="34" charset="0"/>
                          <a:cs typeface="Calibri" panose="020F0502020204030204" pitchFamily="34" charset="0"/>
                        </a:rPr>
                        <a:t>The sensing device that initiates the RF sensing session with one or more other UWB devices</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01590294"/>
                  </a:ext>
                </a:extLst>
              </a:tr>
              <a:tr h="370840">
                <a:tc>
                  <a:txBody>
                    <a:bodyPr/>
                    <a:lstStyle/>
                    <a:p>
                      <a:r>
                        <a:rPr lang="en-US" sz="1800" b="0" u="none" strike="noStrike" baseline="0">
                          <a:latin typeface="Calibri" panose="020F0502020204030204" pitchFamily="34" charset="0"/>
                          <a:cs typeface="Calibri" panose="020F0502020204030204" pitchFamily="34" charset="0"/>
                        </a:rPr>
                        <a:t>Responder</a:t>
                      </a:r>
                      <a:endParaRPr lang="en-US" sz="2000">
                        <a:latin typeface="Calibri" panose="020F0502020204030204" pitchFamily="34" charset="0"/>
                        <a:cs typeface="Calibri" panose="020F0502020204030204" pitchFamily="34" charset="0"/>
                      </a:endParaRPr>
                    </a:p>
                  </a:txBody>
                  <a:tcPr/>
                </a:tc>
                <a:tc>
                  <a:txBody>
                    <a:bodyPr/>
                    <a:lstStyle/>
                    <a:p>
                      <a:r>
                        <a:rPr lang="en-US" sz="1800" b="0" u="none" strike="noStrike" baseline="0">
                          <a:latin typeface="Calibri" panose="020F0502020204030204" pitchFamily="34" charset="0"/>
                          <a:cs typeface="Calibri" panose="020F0502020204030204" pitchFamily="34" charset="0"/>
                        </a:rPr>
                        <a:t>The sensing device that responds to the sensing Initiator </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9747838"/>
                  </a:ext>
                </a:extLst>
              </a:tr>
              <a:tr h="370840">
                <a:tc>
                  <a:txBody>
                    <a:bodyPr/>
                    <a:lstStyle/>
                    <a:p>
                      <a:r>
                        <a:rPr lang="en-US" sz="1800">
                          <a:latin typeface="Calibri" panose="020F0502020204030204" pitchFamily="34" charset="0"/>
                          <a:cs typeface="Calibri" panose="020F0502020204030204" pitchFamily="34" charset="0"/>
                        </a:rPr>
                        <a:t>Sensing transmitter</a:t>
                      </a:r>
                      <a:endParaRPr lang="en-US" sz="20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u="none" strike="noStrike" baseline="0">
                          <a:latin typeface="Calibri" panose="020F0502020204030204" pitchFamily="34" charset="0"/>
                          <a:cs typeface="Calibri" panose="020F0502020204030204" pitchFamily="34" charset="0"/>
                        </a:rPr>
                        <a:t>The sensing device that sends the channel sounding PPDU to enable channel estimation for RF sensing purposes</a:t>
                      </a:r>
                      <a:endParaRPr lang="en-US" sz="18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32679375"/>
                  </a:ext>
                </a:extLst>
              </a:tr>
              <a:tr h="320607">
                <a:tc>
                  <a:txBody>
                    <a:bodyPr/>
                    <a:lstStyle/>
                    <a:p>
                      <a:r>
                        <a:rPr lang="en-US" sz="1800" b="0" u="none" strike="noStrike" baseline="0">
                          <a:latin typeface="Calibri" panose="020F0502020204030204" pitchFamily="34" charset="0"/>
                          <a:cs typeface="Calibri" panose="020F0502020204030204" pitchFamily="34" charset="0"/>
                        </a:rPr>
                        <a:t>Sensing receiver</a:t>
                      </a:r>
                      <a:endParaRPr lang="en-US" sz="200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u="none" strike="noStrike" baseline="0">
                          <a:latin typeface="Calibri" panose="020F0502020204030204" pitchFamily="34" charset="0"/>
                          <a:cs typeface="Calibri" panose="020F0502020204030204" pitchFamily="34" charset="0"/>
                        </a:rPr>
                        <a:t>The sensing device that receives the channel sounding PPDU from the transmitter and performs channel estimation</a:t>
                      </a:r>
                      <a:endParaRPr lang="en-US" sz="1800" b="0" i="0" u="none" strike="noStrike" baseline="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66306999"/>
                  </a:ext>
                </a:extLst>
              </a:tr>
              <a:tr h="320607">
                <a:tc>
                  <a:txBody>
                    <a:bodyPr/>
                    <a:lstStyle/>
                    <a:p>
                      <a:r>
                        <a:rPr lang="en-US" sz="1800">
                          <a:latin typeface="Calibri" panose="020F0502020204030204" pitchFamily="34" charset="0"/>
                          <a:cs typeface="Calibri" panose="020F0502020204030204" pitchFamily="34" charset="0"/>
                        </a:rPr>
                        <a:t>CIR measurement report for upper layer processing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a:latin typeface="Calibri" panose="020F0502020204030204" pitchFamily="34" charset="0"/>
                          <a:cs typeface="Calibri" panose="020F0502020204030204" pitchFamily="34" charset="0"/>
                        </a:rPr>
                        <a:t>Internal device channel impulse response report to upper layer for processing</a:t>
                      </a:r>
                    </a:p>
                  </a:txBody>
                  <a:tcPr/>
                </a:tc>
                <a:extLst>
                  <a:ext uri="{0D108BD9-81ED-4DB2-BD59-A6C34878D82A}">
                    <a16:rowId xmlns:a16="http://schemas.microsoft.com/office/drawing/2014/main" val="259676702"/>
                  </a:ext>
                </a:extLst>
              </a:tr>
              <a:tr h="251907">
                <a:tc>
                  <a:txBody>
                    <a:bodyPr/>
                    <a:lstStyle/>
                    <a:p>
                      <a:r>
                        <a:rPr lang="en-US" sz="1800">
                          <a:latin typeface="Calibri" panose="020F0502020204030204" pitchFamily="34" charset="0"/>
                          <a:cs typeface="Calibri" panose="020F0502020204030204" pitchFamily="34" charset="0"/>
                        </a:rPr>
                        <a:t>OTA CIR measurement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baseline="0">
                          <a:latin typeface="Calibri" panose="020F0502020204030204" pitchFamily="34" charset="0"/>
                          <a:cs typeface="Calibri" panose="020F0502020204030204" pitchFamily="34" charset="0"/>
                        </a:rPr>
                        <a:t>Over the air channel impulse response feedback report</a:t>
                      </a:r>
                    </a:p>
                  </a:txBody>
                  <a:tcPr/>
                </a:tc>
                <a:extLst>
                  <a:ext uri="{0D108BD9-81ED-4DB2-BD59-A6C34878D82A}">
                    <a16:rowId xmlns:a16="http://schemas.microsoft.com/office/drawing/2014/main" val="3365967693"/>
                  </a:ext>
                </a:extLst>
              </a:tr>
            </a:tbl>
          </a:graphicData>
        </a:graphic>
      </p:graphicFrame>
      <p:sp>
        <p:nvSpPr>
          <p:cNvPr id="5" name="Footer Placeholder 4">
            <a:extLst>
              <a:ext uri="{FF2B5EF4-FFF2-40B4-BE49-F238E27FC236}">
                <a16:creationId xmlns:a16="http://schemas.microsoft.com/office/drawing/2014/main" id="{BE5F7CCB-BE35-4A3D-90CE-90FD72C2C07C}"/>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793370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628667" y="859343"/>
            <a:ext cx="8288868" cy="640077"/>
          </a:xfrm>
        </p:spPr>
        <p:txBody>
          <a:bodyPr/>
          <a:lstStyle/>
          <a:p>
            <a:r>
              <a:rPr lang="en-US" sz="2400"/>
              <a:t>UWB Sensing Scenarios: Mono-Static sensing </a:t>
            </a:r>
            <a:br>
              <a:rPr lang="en-US" sz="2400"/>
            </a:br>
            <a:endParaRPr lang="en-US" sz="2400"/>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56479" y="1488002"/>
            <a:ext cx="8368454" cy="447814"/>
          </a:xfrm>
        </p:spPr>
        <p:txBody>
          <a:bodyPr/>
          <a:lstStyle/>
          <a:p>
            <a:pPr marL="342900" indent="-342900"/>
            <a:endParaRPr lang="en-US" sz="2000"/>
          </a:p>
          <a:p>
            <a:pPr marL="342900" indent="-342900"/>
            <a:endParaRPr lang="en-US" sz="2000"/>
          </a:p>
          <a:p>
            <a:pPr marL="0" indent="0">
              <a:buNone/>
            </a:pPr>
            <a:endParaRPr lang="en-US" sz="2000"/>
          </a:p>
          <a:p>
            <a:pPr marL="562356" lvl="1" indent="-342900"/>
            <a:r>
              <a:rPr lang="en-US" sz="1800"/>
              <a:t>A single UWB device acts as both the sensing transmitter and sensing receiver and runs the RF Sensing application</a:t>
            </a:r>
          </a:p>
          <a:p>
            <a:pPr marL="562356" lvl="1" indent="-342900"/>
            <a:r>
              <a:rPr lang="en-US" sz="1800"/>
              <a:t>No </a:t>
            </a:r>
            <a:r>
              <a:rPr lang="en-US" sz="1800">
                <a:latin typeface="Calibri" panose="020F0502020204030204" pitchFamily="34" charset="0"/>
                <a:cs typeface="Calibri" panose="020F0502020204030204" pitchFamily="34" charset="0"/>
              </a:rPr>
              <a:t>OTA CIR measurement report </a:t>
            </a:r>
            <a:r>
              <a:rPr lang="en-US" sz="1800"/>
              <a:t>is required as there is only one UWB device involved.</a:t>
            </a:r>
          </a:p>
          <a:p>
            <a:pPr marL="562356" lvl="1" indent="-342900"/>
            <a:r>
              <a:rPr lang="en-US" sz="1800"/>
              <a:t>The single UWB device is responsible for all the sensing steps, including sensing initiation, processing of the result and generating </a:t>
            </a:r>
            <a:r>
              <a:rPr lang="en-US" sz="1800" i="1"/>
              <a:t>CIR measurement report for upper layer processing</a:t>
            </a:r>
            <a:r>
              <a:rPr lang="en-US" sz="1800"/>
              <a:t>.</a:t>
            </a:r>
          </a:p>
          <a:p>
            <a:pPr marL="562356" lvl="1" indent="-342900"/>
            <a:r>
              <a:rPr lang="en-US" sz="1800"/>
              <a:t>This scenario requires the UWB device so transmit and receiver simultaneously (e.g., Full Duplex operation)</a:t>
            </a:r>
          </a:p>
          <a:p>
            <a:pPr marL="562356" lvl="1" indent="-342900"/>
            <a:r>
              <a:rPr lang="en-US" sz="1800">
                <a:latin typeface="Calibri"/>
                <a:cs typeface="Calibri"/>
              </a:rPr>
              <a:t>Full duplex (FD) operation significant challenge of self interference cancellation: Need </a:t>
            </a:r>
            <a:r>
              <a:rPr lang="en-US" sz="1800"/>
              <a:t>to investigate complexity and power consumption to check feasibility of FD for 15.4ab</a:t>
            </a:r>
          </a:p>
          <a:p>
            <a:pPr marL="562356" lvl="1" indent="-342900"/>
            <a:r>
              <a:rPr lang="en-US" sz="1800">
                <a:latin typeface="Calibri"/>
                <a:cs typeface="Calibri"/>
              </a:rPr>
              <a:t>Since </a:t>
            </a:r>
            <a:r>
              <a:rPr lang="en-US" sz="1800"/>
              <a:t>only one device is involved, this can be implementation specific and may not need standard support.</a:t>
            </a:r>
            <a:endParaRPr lang="en-US" sz="1800">
              <a:latin typeface="Calibri"/>
              <a:cs typeface="Calibri"/>
            </a:endParaRPr>
          </a:p>
          <a:p>
            <a:pPr marL="562356" lvl="1" indent="-342900"/>
            <a:endParaRPr lang="en-US" sz="1800"/>
          </a:p>
          <a:p>
            <a:endParaRPr lang="en-US"/>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a:p>
        </p:txBody>
      </p:sp>
      <p:grpSp>
        <p:nvGrpSpPr>
          <p:cNvPr id="7" name="Group 6">
            <a:extLst>
              <a:ext uri="{FF2B5EF4-FFF2-40B4-BE49-F238E27FC236}">
                <a16:creationId xmlns:a16="http://schemas.microsoft.com/office/drawing/2014/main" id="{1C3225F1-A6E9-4587-A5DB-F91628FE16F2}"/>
              </a:ext>
            </a:extLst>
          </p:cNvPr>
          <p:cNvGrpSpPr/>
          <p:nvPr/>
        </p:nvGrpSpPr>
        <p:grpSpPr>
          <a:xfrm>
            <a:off x="1909820" y="1383615"/>
            <a:ext cx="5933960" cy="1104401"/>
            <a:chOff x="3126997" y="4991138"/>
            <a:chExt cx="6243486" cy="835646"/>
          </a:xfrm>
        </p:grpSpPr>
        <p:grpSp>
          <p:nvGrpSpPr>
            <p:cNvPr id="8" name="Group 7">
              <a:extLst>
                <a:ext uri="{FF2B5EF4-FFF2-40B4-BE49-F238E27FC236}">
                  <a16:creationId xmlns:a16="http://schemas.microsoft.com/office/drawing/2014/main" id="{581D1CEB-5729-47D7-85D3-D738D89E7A4F}"/>
                </a:ext>
              </a:extLst>
            </p:cNvPr>
            <p:cNvGrpSpPr/>
            <p:nvPr/>
          </p:nvGrpSpPr>
          <p:grpSpPr>
            <a:xfrm>
              <a:off x="4969641" y="4991138"/>
              <a:ext cx="4400842" cy="835646"/>
              <a:chOff x="5545713" y="1653578"/>
              <a:chExt cx="4400842" cy="835646"/>
            </a:xfrm>
          </p:grpSpPr>
          <p:grpSp>
            <p:nvGrpSpPr>
              <p:cNvPr id="12" name="Group 11">
                <a:extLst>
                  <a:ext uri="{FF2B5EF4-FFF2-40B4-BE49-F238E27FC236}">
                    <a16:creationId xmlns:a16="http://schemas.microsoft.com/office/drawing/2014/main" id="{83113DEC-E592-44A8-8650-167CFBF34466}"/>
                  </a:ext>
                </a:extLst>
              </p:cNvPr>
              <p:cNvGrpSpPr/>
              <p:nvPr/>
            </p:nvGrpSpPr>
            <p:grpSpPr>
              <a:xfrm>
                <a:off x="7894657" y="1653578"/>
                <a:ext cx="2051898" cy="835646"/>
                <a:chOff x="7337099" y="2262802"/>
                <a:chExt cx="2051898" cy="835646"/>
              </a:xfrm>
            </p:grpSpPr>
            <p:sp>
              <p:nvSpPr>
                <p:cNvPr id="15" name="Oval 14">
                  <a:extLst>
                    <a:ext uri="{FF2B5EF4-FFF2-40B4-BE49-F238E27FC236}">
                      <a16:creationId xmlns:a16="http://schemas.microsoft.com/office/drawing/2014/main" id="{19DF80E9-0F06-47C0-9FD2-C1F28655E652}"/>
                    </a:ext>
                  </a:extLst>
                </p:cNvPr>
                <p:cNvSpPr/>
                <p:nvPr/>
              </p:nvSpPr>
              <p:spPr>
                <a:xfrm>
                  <a:off x="7598421" y="2262802"/>
                  <a:ext cx="1628300" cy="835646"/>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B2C757C1-82AE-4242-97EB-D4CAD398CAC2}"/>
                    </a:ext>
                  </a:extLst>
                </p:cNvPr>
                <p:cNvSpPr txBox="1"/>
                <p:nvPr/>
              </p:nvSpPr>
              <p:spPr>
                <a:xfrm rot="10800000" flipV="1">
                  <a:off x="7337099" y="2422925"/>
                  <a:ext cx="2051898" cy="654391"/>
                </a:xfrm>
                <a:prstGeom prst="rect">
                  <a:avLst/>
                </a:prstGeom>
                <a:noFill/>
                <a:ln>
                  <a:noFill/>
                </a:ln>
              </p:spPr>
              <p:txBody>
                <a:bodyPr wrap="square" lIns="137160" tIns="91440" rIns="0" bIns="91440" rtlCol="0">
                  <a:spAutoFit/>
                </a:bodyPr>
                <a:lstStyle/>
                <a:p>
                  <a:pPr algn="ctr">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Object being</a:t>
                  </a:r>
                </a:p>
                <a:p>
                  <a:pPr algn="ctr">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 sensed</a:t>
                  </a:r>
                </a:p>
              </p:txBody>
            </p:sp>
          </p:grpSp>
          <p:cxnSp>
            <p:nvCxnSpPr>
              <p:cNvPr id="13" name="Straight Arrow Connector 12">
                <a:extLst>
                  <a:ext uri="{FF2B5EF4-FFF2-40B4-BE49-F238E27FC236}">
                    <a16:creationId xmlns:a16="http://schemas.microsoft.com/office/drawing/2014/main" id="{362920E4-0867-4C95-8928-48797F69DA24}"/>
                  </a:ext>
                </a:extLst>
              </p:cNvPr>
              <p:cNvCxnSpPr>
                <a:cxnSpLocks/>
              </p:cNvCxnSpPr>
              <p:nvPr/>
            </p:nvCxnSpPr>
            <p:spPr>
              <a:xfrm flipV="1">
                <a:off x="5545713" y="2012855"/>
                <a:ext cx="2610266" cy="1"/>
              </a:xfrm>
              <a:prstGeom prst="straightConnector1">
                <a:avLst/>
              </a:prstGeom>
              <a:ln>
                <a:headEnd w="lg" len="lg"/>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3273A1A3-21E1-4688-BDE3-BE0ADBE548F2}"/>
                  </a:ext>
                </a:extLst>
              </p:cNvPr>
              <p:cNvCxnSpPr>
                <a:cxnSpLocks/>
              </p:cNvCxnSpPr>
              <p:nvPr/>
            </p:nvCxnSpPr>
            <p:spPr>
              <a:xfrm flipH="1">
                <a:off x="5545713" y="2271871"/>
                <a:ext cx="2722244" cy="0"/>
              </a:xfrm>
              <a:prstGeom prst="straightConnector1">
                <a:avLst/>
              </a:prstGeom>
              <a:ln>
                <a:headEnd w="lg" len="lg"/>
                <a:tailEnd type="triangle"/>
              </a:ln>
            </p:spPr>
            <p:style>
              <a:lnRef idx="1">
                <a:schemeClr val="dk1"/>
              </a:lnRef>
              <a:fillRef idx="0">
                <a:schemeClr val="dk1"/>
              </a:fillRef>
              <a:effectRef idx="0">
                <a:schemeClr val="dk1"/>
              </a:effectRef>
              <a:fontRef idx="minor">
                <a:schemeClr val="tx1"/>
              </a:fontRef>
            </p:style>
          </p:cxnSp>
        </p:grpSp>
        <p:grpSp>
          <p:nvGrpSpPr>
            <p:cNvPr id="9" name="Group 8">
              <a:extLst>
                <a:ext uri="{FF2B5EF4-FFF2-40B4-BE49-F238E27FC236}">
                  <a16:creationId xmlns:a16="http://schemas.microsoft.com/office/drawing/2014/main" id="{5C3FAAF5-029C-478C-B9F4-E8E69E46C505}"/>
                </a:ext>
              </a:extLst>
            </p:cNvPr>
            <p:cNvGrpSpPr/>
            <p:nvPr/>
          </p:nvGrpSpPr>
          <p:grpSpPr>
            <a:xfrm>
              <a:off x="3126997" y="5246904"/>
              <a:ext cx="1811374" cy="447896"/>
              <a:chOff x="3054097" y="1855755"/>
              <a:chExt cx="1811374" cy="447896"/>
            </a:xfrm>
          </p:grpSpPr>
          <p:sp>
            <p:nvSpPr>
              <p:cNvPr id="10" name="Rectangle 9">
                <a:extLst>
                  <a:ext uri="{FF2B5EF4-FFF2-40B4-BE49-F238E27FC236}">
                    <a16:creationId xmlns:a16="http://schemas.microsoft.com/office/drawing/2014/main" id="{A1D31690-CBD1-4411-B04D-3D2EA16EF351}"/>
                  </a:ext>
                </a:extLst>
              </p:cNvPr>
              <p:cNvSpPr/>
              <p:nvPr/>
            </p:nvSpPr>
            <p:spPr>
              <a:xfrm>
                <a:off x="3054097" y="1855755"/>
                <a:ext cx="1811374" cy="44789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9EEACBBF-5B1F-4E55-853B-B29260A2D9DA}"/>
                  </a:ext>
                </a:extLst>
              </p:cNvPr>
              <p:cNvSpPr txBox="1"/>
              <p:nvPr/>
            </p:nvSpPr>
            <p:spPr>
              <a:xfrm>
                <a:off x="3237171" y="1910282"/>
                <a:ext cx="1628300" cy="338840"/>
              </a:xfrm>
              <a:prstGeom prst="rect">
                <a:avLst/>
              </a:prstGeom>
              <a:noFill/>
              <a:ln>
                <a:noFill/>
              </a:ln>
            </p:spPr>
            <p:txBody>
              <a:bodyPr wrap="square" lIns="137160" tIns="91440" rIns="0" bIns="91440" rtlCol="0">
                <a:spAutoFit/>
              </a:bodyPr>
              <a:lstStyle/>
              <a:p>
                <a:pPr algn="l">
                  <a:lnSpc>
                    <a:spcPct val="95000"/>
                  </a:lnSpc>
                  <a:spcBef>
                    <a:spcPts val="1200"/>
                  </a:spcBef>
                </a:pPr>
                <a:r>
                  <a:rPr lang="en-US" sz="1800" dirty="0">
                    <a:solidFill>
                      <a:schemeClr val="tx1"/>
                    </a:solidFill>
                    <a:latin typeface="Calibri" panose="020F0502020204030204" pitchFamily="34" charset="0"/>
                    <a:cs typeface="Calibri" panose="020F0502020204030204" pitchFamily="34" charset="0"/>
                  </a:rPr>
                  <a:t>UWB Tx/Rx</a:t>
                </a:r>
              </a:p>
            </p:txBody>
          </p:sp>
        </p:grpSp>
      </p:grpSp>
      <p:sp>
        <p:nvSpPr>
          <p:cNvPr id="5" name="Footer Placeholder 4">
            <a:extLst>
              <a:ext uri="{FF2B5EF4-FFF2-40B4-BE49-F238E27FC236}">
                <a16:creationId xmlns:a16="http://schemas.microsoft.com/office/drawing/2014/main" id="{A29FCC9F-6AD8-4DEA-ADEF-80AF8F71EEC2}"/>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67111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2400"/>
              <a:t>UWB Sensing Scenarios: Bi-static Sensing</a:t>
            </a:r>
            <a:endParaRPr lang="en-US" sz="2800"/>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710985"/>
            <a:ext cx="8288868" cy="4634371"/>
          </a:xfrm>
        </p:spPr>
        <p:txBody>
          <a:bodyPr/>
          <a:lstStyle/>
          <a:p>
            <a:pPr marL="285750" indent="-285750" algn="l">
              <a:lnSpc>
                <a:spcPct val="96000"/>
              </a:lnSpc>
              <a:buFont typeface="Courier New" panose="02070309020205020404" pitchFamily="49" charset="0"/>
              <a:buChar char="o"/>
            </a:pPr>
            <a:r>
              <a:rPr lang="en-US" sz="1800" b="1" dirty="0">
                <a:solidFill>
                  <a:schemeClr val="tx2"/>
                </a:solidFill>
                <a:latin typeface="Calibri" panose="020F0502020204030204" pitchFamily="34" charset="0"/>
                <a:cs typeface="Calibri" panose="020F0502020204030204" pitchFamily="34" charset="0"/>
              </a:rPr>
              <a:t>Mode A [Initiator is the sensing receiver]:</a:t>
            </a:r>
            <a:r>
              <a:rPr lang="en-US" sz="1800" dirty="0">
                <a:solidFill>
                  <a:schemeClr val="tx2"/>
                </a:solidFill>
                <a:latin typeface="Calibri" panose="020F0502020204030204" pitchFamily="34" charset="0"/>
                <a:cs typeface="Calibri" panose="020F0502020204030204" pitchFamily="34" charset="0"/>
              </a:rPr>
              <a:t> </a:t>
            </a:r>
          </a:p>
          <a:p>
            <a:pPr marL="1071122" lvl="1" indent="-285750">
              <a:lnSpc>
                <a:spcPct val="96000"/>
              </a:lnSpc>
              <a:buFont typeface="Arial" panose="020B0604020202020204" pitchFamily="34" charset="0"/>
              <a:buChar char="•"/>
            </a:pPr>
            <a:r>
              <a:rPr lang="en-US" sz="1800" dirty="0">
                <a:solidFill>
                  <a:schemeClr val="tx1"/>
                </a:solidFill>
                <a:latin typeface="Calibri" panose="020F0502020204030204" pitchFamily="34" charset="0"/>
                <a:cs typeface="Calibri" panose="020F0502020204030204" pitchFamily="34" charset="0"/>
              </a:rPr>
              <a:t>OTA CIR measurement report </a:t>
            </a:r>
            <a:r>
              <a:rPr lang="en-US" sz="1800" dirty="0">
                <a:solidFill>
                  <a:schemeClr val="tx2"/>
                </a:solidFill>
                <a:latin typeface="Calibri" panose="020F0502020204030204" pitchFamily="34" charset="0"/>
                <a:cs typeface="Calibri" panose="020F0502020204030204" pitchFamily="34" charset="0"/>
              </a:rPr>
              <a:t>is not required</a:t>
            </a:r>
          </a:p>
          <a:p>
            <a:pPr marL="1071122" lvl="1" indent="-285750">
              <a:lnSpc>
                <a:spcPct val="96000"/>
              </a:lnSpc>
              <a:buFont typeface="Arial" panose="020B0604020202020204" pitchFamily="34" charset="0"/>
              <a:buChar char="•"/>
            </a:pPr>
            <a:r>
              <a:rPr lang="en-US" sz="1800" dirty="0">
                <a:solidFill>
                  <a:schemeClr val="tx2"/>
                </a:solidFill>
                <a:latin typeface="Calibri" panose="020F0502020204030204" pitchFamily="34" charset="0"/>
                <a:cs typeface="Calibri" panose="020F0502020204030204" pitchFamily="34" charset="0"/>
              </a:rPr>
              <a:t>Initiator measures channel and generates CIR measurement report for upper layer processing</a:t>
            </a:r>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marL="487693" lvl="1" indent="0">
              <a:buNone/>
            </a:pPr>
            <a:endParaRPr lang="en-US" sz="2000" dirty="0"/>
          </a:p>
          <a:p>
            <a:pPr marL="192024" lvl="1" indent="0">
              <a:buNone/>
            </a:pPr>
            <a:endParaRPr lang="en-US" sz="20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40" name="Group 39">
            <a:extLst>
              <a:ext uri="{FF2B5EF4-FFF2-40B4-BE49-F238E27FC236}">
                <a16:creationId xmlns:a16="http://schemas.microsoft.com/office/drawing/2014/main" id="{80516456-98CA-4D69-A4D9-A0A43EA916E1}"/>
              </a:ext>
            </a:extLst>
          </p:cNvPr>
          <p:cNvGrpSpPr/>
          <p:nvPr/>
        </p:nvGrpSpPr>
        <p:grpSpPr>
          <a:xfrm>
            <a:off x="1952281" y="4114800"/>
            <a:ext cx="4981919" cy="2331729"/>
            <a:chOff x="6467097" y="2672416"/>
            <a:chExt cx="4981919" cy="2331729"/>
          </a:xfrm>
        </p:grpSpPr>
        <p:grpSp>
          <p:nvGrpSpPr>
            <p:cNvPr id="41" name="Graphic 11">
              <a:extLst>
                <a:ext uri="{FF2B5EF4-FFF2-40B4-BE49-F238E27FC236}">
                  <a16:creationId xmlns:a16="http://schemas.microsoft.com/office/drawing/2014/main" id="{E8A4EFD0-ADC4-4CE0-93B0-09773D70896E}"/>
                </a:ext>
              </a:extLst>
            </p:cNvPr>
            <p:cNvGrpSpPr/>
            <p:nvPr/>
          </p:nvGrpSpPr>
          <p:grpSpPr>
            <a:xfrm>
              <a:off x="6467097" y="2672416"/>
              <a:ext cx="4981919" cy="2331729"/>
              <a:chOff x="6527560" y="2623767"/>
              <a:chExt cx="5814729" cy="2495550"/>
            </a:xfrm>
          </p:grpSpPr>
          <p:grpSp>
            <p:nvGrpSpPr>
              <p:cNvPr id="44" name="Graphic 11">
                <a:extLst>
                  <a:ext uri="{FF2B5EF4-FFF2-40B4-BE49-F238E27FC236}">
                    <a16:creationId xmlns:a16="http://schemas.microsoft.com/office/drawing/2014/main" id="{74F84A4F-926F-4272-AD93-26F9D4F3F42D}"/>
                  </a:ext>
                </a:extLst>
              </p:cNvPr>
              <p:cNvGrpSpPr/>
              <p:nvPr/>
            </p:nvGrpSpPr>
            <p:grpSpPr>
              <a:xfrm>
                <a:off x="6527560" y="2712702"/>
                <a:ext cx="1835682" cy="519019"/>
                <a:chOff x="6527560" y="2712702"/>
                <a:chExt cx="1835682" cy="519019"/>
              </a:xfrm>
            </p:grpSpPr>
            <p:sp>
              <p:nvSpPr>
                <p:cNvPr id="66" name="Freeform: Shape 65">
                  <a:extLst>
                    <a:ext uri="{FF2B5EF4-FFF2-40B4-BE49-F238E27FC236}">
                      <a16:creationId xmlns:a16="http://schemas.microsoft.com/office/drawing/2014/main" id="{25044C2E-D79D-4E4D-BAB9-99E61BFCA5F0}"/>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67" name="Freeform: Shape 66">
                  <a:extLst>
                    <a:ext uri="{FF2B5EF4-FFF2-40B4-BE49-F238E27FC236}">
                      <a16:creationId xmlns:a16="http://schemas.microsoft.com/office/drawing/2014/main" id="{ED321547-BF85-46FF-B0CE-825DB38245F8}"/>
                    </a:ext>
                  </a:extLst>
                </p:cNvPr>
                <p:cNvSpPr/>
                <p:nvPr/>
              </p:nvSpPr>
              <p:spPr>
                <a:xfrm>
                  <a:off x="6527560" y="2712702"/>
                  <a:ext cx="1835682"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68" name="TextBox 67">
                  <a:extLst>
                    <a:ext uri="{FF2B5EF4-FFF2-40B4-BE49-F238E27FC236}">
                      <a16:creationId xmlns:a16="http://schemas.microsoft.com/office/drawing/2014/main" id="{042770B3-1710-465A-9827-7EE2855CAA81}"/>
                    </a:ext>
                  </a:extLst>
                </p:cNvPr>
                <p:cNvSpPr txBox="1"/>
                <p:nvPr/>
              </p:nvSpPr>
              <p:spPr>
                <a:xfrm>
                  <a:off x="6694943" y="2790634"/>
                  <a:ext cx="1579398"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 Tx</a:t>
                  </a:r>
                </a:p>
              </p:txBody>
            </p:sp>
          </p:grpSp>
          <p:grpSp>
            <p:nvGrpSpPr>
              <p:cNvPr id="45" name="Graphic 11">
                <a:extLst>
                  <a:ext uri="{FF2B5EF4-FFF2-40B4-BE49-F238E27FC236}">
                    <a16:creationId xmlns:a16="http://schemas.microsoft.com/office/drawing/2014/main" id="{36756514-C590-4F1A-8BD7-C6381BD3513F}"/>
                  </a:ext>
                </a:extLst>
              </p:cNvPr>
              <p:cNvGrpSpPr/>
              <p:nvPr/>
            </p:nvGrpSpPr>
            <p:grpSpPr>
              <a:xfrm>
                <a:off x="10464758" y="2713671"/>
                <a:ext cx="1877531" cy="518050"/>
                <a:chOff x="10464758" y="2713671"/>
                <a:chExt cx="1877531" cy="518050"/>
              </a:xfrm>
            </p:grpSpPr>
            <p:sp>
              <p:nvSpPr>
                <p:cNvPr id="63" name="Freeform: Shape 62">
                  <a:extLst>
                    <a:ext uri="{FF2B5EF4-FFF2-40B4-BE49-F238E27FC236}">
                      <a16:creationId xmlns:a16="http://schemas.microsoft.com/office/drawing/2014/main" id="{131A98D9-62B0-4F49-9725-508FA8C6CC64}"/>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64" name="Freeform: Shape 63">
                  <a:extLst>
                    <a:ext uri="{FF2B5EF4-FFF2-40B4-BE49-F238E27FC236}">
                      <a16:creationId xmlns:a16="http://schemas.microsoft.com/office/drawing/2014/main" id="{A5EE4D3B-CD42-492D-A451-EBE153ED607F}"/>
                    </a:ext>
                  </a:extLst>
                </p:cNvPr>
                <p:cNvSpPr/>
                <p:nvPr/>
              </p:nvSpPr>
              <p:spPr>
                <a:xfrm>
                  <a:off x="10506607" y="2713671"/>
                  <a:ext cx="1835682" cy="41939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65" name="TextBox 64">
                  <a:extLst>
                    <a:ext uri="{FF2B5EF4-FFF2-40B4-BE49-F238E27FC236}">
                      <a16:creationId xmlns:a16="http://schemas.microsoft.com/office/drawing/2014/main" id="{D0942239-CD67-4A8A-821C-F1B056816DA9}"/>
                    </a:ext>
                  </a:extLst>
                </p:cNvPr>
                <p:cNvSpPr txBox="1"/>
                <p:nvPr/>
              </p:nvSpPr>
              <p:spPr>
                <a:xfrm>
                  <a:off x="10783035" y="2797572"/>
                  <a:ext cx="1287228"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grpSp>
          <p:grpSp>
            <p:nvGrpSpPr>
              <p:cNvPr id="46" name="Graphic 11">
                <a:extLst>
                  <a:ext uri="{FF2B5EF4-FFF2-40B4-BE49-F238E27FC236}">
                    <a16:creationId xmlns:a16="http://schemas.microsoft.com/office/drawing/2014/main" id="{88268A0B-71CD-4A91-BE0C-D436F4C7B3E6}"/>
                  </a:ext>
                </a:extLst>
              </p:cNvPr>
              <p:cNvGrpSpPr/>
              <p:nvPr/>
            </p:nvGrpSpPr>
            <p:grpSpPr>
              <a:xfrm>
                <a:off x="8526692" y="4262040"/>
                <a:ext cx="1836547" cy="857277"/>
                <a:chOff x="8526692" y="4262040"/>
                <a:chExt cx="1836547" cy="857277"/>
              </a:xfrm>
            </p:grpSpPr>
            <p:sp>
              <p:nvSpPr>
                <p:cNvPr id="59" name="Freeform: Shape 58">
                  <a:extLst>
                    <a:ext uri="{FF2B5EF4-FFF2-40B4-BE49-F238E27FC236}">
                      <a16:creationId xmlns:a16="http://schemas.microsoft.com/office/drawing/2014/main" id="{F0CA1476-7E92-4C60-BB91-61606338DF9E}"/>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60" name="Freeform: Shape 59">
                  <a:extLst>
                    <a:ext uri="{FF2B5EF4-FFF2-40B4-BE49-F238E27FC236}">
                      <a16:creationId xmlns:a16="http://schemas.microsoft.com/office/drawing/2014/main" id="{3D77A743-7002-458E-9A8D-76FE8B350983}"/>
                    </a:ext>
                  </a:extLst>
                </p:cNvPr>
                <p:cNvSpPr/>
                <p:nvPr/>
              </p:nvSpPr>
              <p:spPr>
                <a:xfrm>
                  <a:off x="8535592" y="4270956"/>
                  <a:ext cx="1827647"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61" name="TextBox 60">
                  <a:extLst>
                    <a:ext uri="{FF2B5EF4-FFF2-40B4-BE49-F238E27FC236}">
                      <a16:creationId xmlns:a16="http://schemas.microsoft.com/office/drawing/2014/main" id="{751F39A4-A2FE-4A26-9F1A-8CF28E3C9453}"/>
                    </a:ext>
                  </a:extLst>
                </p:cNvPr>
                <p:cNvSpPr txBox="1"/>
                <p:nvPr/>
              </p:nvSpPr>
              <p:spPr>
                <a:xfrm>
                  <a:off x="8740986" y="443294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62" name="TextBox 61">
                  <a:extLst>
                    <a:ext uri="{FF2B5EF4-FFF2-40B4-BE49-F238E27FC236}">
                      <a16:creationId xmlns:a16="http://schemas.microsoft.com/office/drawing/2014/main" id="{52028898-D0D6-4880-BBED-4C552AA5F650}"/>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47" name="Freeform: Shape 46">
                <a:extLst>
                  <a:ext uri="{FF2B5EF4-FFF2-40B4-BE49-F238E27FC236}">
                    <a16:creationId xmlns:a16="http://schemas.microsoft.com/office/drawing/2014/main" id="{B4101161-35F9-4C1D-B9FF-C751A2CE0CE0}"/>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68AA8E40-E9E1-4335-AC69-7AEB9C50959B}"/>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49" name="Graphic 11">
                <a:extLst>
                  <a:ext uri="{FF2B5EF4-FFF2-40B4-BE49-F238E27FC236}">
                    <a16:creationId xmlns:a16="http://schemas.microsoft.com/office/drawing/2014/main" id="{AD092961-48A1-4E34-83F3-62F46C559EBC}"/>
                  </a:ext>
                </a:extLst>
              </p:cNvPr>
              <p:cNvGrpSpPr/>
              <p:nvPr/>
            </p:nvGrpSpPr>
            <p:grpSpPr>
              <a:xfrm>
                <a:off x="8430778" y="3387590"/>
                <a:ext cx="401127" cy="389341"/>
                <a:chOff x="8430778" y="3387590"/>
                <a:chExt cx="401127" cy="389341"/>
              </a:xfrm>
            </p:grpSpPr>
            <p:sp>
              <p:nvSpPr>
                <p:cNvPr id="57" name="Freeform: Shape 56">
                  <a:extLst>
                    <a:ext uri="{FF2B5EF4-FFF2-40B4-BE49-F238E27FC236}">
                      <a16:creationId xmlns:a16="http://schemas.microsoft.com/office/drawing/2014/main" id="{2C1E887A-E617-4F17-AE9B-BBBBF456E4C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8" name="Freeform: Shape 57">
                  <a:extLst>
                    <a:ext uri="{FF2B5EF4-FFF2-40B4-BE49-F238E27FC236}">
                      <a16:creationId xmlns:a16="http://schemas.microsoft.com/office/drawing/2014/main" id="{99940ECB-1A69-49AA-8701-83D8FDAD47E9}"/>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50" name="Graphic 11">
                <a:extLst>
                  <a:ext uri="{FF2B5EF4-FFF2-40B4-BE49-F238E27FC236}">
                    <a16:creationId xmlns:a16="http://schemas.microsoft.com/office/drawing/2014/main" id="{58DD3810-3C6C-4EDD-9C63-5D5D47DEE2E1}"/>
                  </a:ext>
                </a:extLst>
              </p:cNvPr>
              <p:cNvGrpSpPr/>
              <p:nvPr/>
            </p:nvGrpSpPr>
            <p:grpSpPr>
              <a:xfrm>
                <a:off x="8992751" y="2623767"/>
                <a:ext cx="401127" cy="389341"/>
                <a:chOff x="8992751" y="2623767"/>
                <a:chExt cx="401127" cy="389341"/>
              </a:xfrm>
            </p:grpSpPr>
            <p:sp>
              <p:nvSpPr>
                <p:cNvPr id="55" name="Freeform: Shape 54">
                  <a:extLst>
                    <a:ext uri="{FF2B5EF4-FFF2-40B4-BE49-F238E27FC236}">
                      <a16:creationId xmlns:a16="http://schemas.microsoft.com/office/drawing/2014/main" id="{3652A027-3A2E-4550-B91F-5CE965A2B633}"/>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6" name="Freeform: Shape 55">
                  <a:extLst>
                    <a:ext uri="{FF2B5EF4-FFF2-40B4-BE49-F238E27FC236}">
                      <a16:creationId xmlns:a16="http://schemas.microsoft.com/office/drawing/2014/main" id="{0EA3AF98-2F82-4D0D-AC11-7D250842245D}"/>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51" name="Graphic 11">
                <a:extLst>
                  <a:ext uri="{FF2B5EF4-FFF2-40B4-BE49-F238E27FC236}">
                    <a16:creationId xmlns:a16="http://schemas.microsoft.com/office/drawing/2014/main" id="{17C57852-019A-498D-9A80-38180316A47A}"/>
                  </a:ext>
                </a:extLst>
              </p:cNvPr>
              <p:cNvGrpSpPr/>
              <p:nvPr/>
            </p:nvGrpSpPr>
            <p:grpSpPr>
              <a:xfrm>
                <a:off x="9609108" y="3345981"/>
                <a:ext cx="401127" cy="389341"/>
                <a:chOff x="9609108" y="3345981"/>
                <a:chExt cx="401127" cy="389341"/>
              </a:xfrm>
            </p:grpSpPr>
            <p:sp>
              <p:nvSpPr>
                <p:cNvPr id="53" name="Freeform: Shape 52">
                  <a:extLst>
                    <a:ext uri="{FF2B5EF4-FFF2-40B4-BE49-F238E27FC236}">
                      <a16:creationId xmlns:a16="http://schemas.microsoft.com/office/drawing/2014/main" id="{4666E6C1-2671-44AF-9115-B6D307A7BAA1}"/>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54" name="Freeform: Shape 53">
                  <a:extLst>
                    <a:ext uri="{FF2B5EF4-FFF2-40B4-BE49-F238E27FC236}">
                      <a16:creationId xmlns:a16="http://schemas.microsoft.com/office/drawing/2014/main" id="{E631BFC4-8E2E-47A0-81CA-0180C72F872C}"/>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52" name="Freeform: Shape 51">
                <a:extLst>
                  <a:ext uri="{FF2B5EF4-FFF2-40B4-BE49-F238E27FC236}">
                    <a16:creationId xmlns:a16="http://schemas.microsoft.com/office/drawing/2014/main" id="{8245EAF0-D3CA-4EC3-ADBF-33AABA0A6540}"/>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42" name="Straight Arrow Connector 41">
              <a:extLst>
                <a:ext uri="{FF2B5EF4-FFF2-40B4-BE49-F238E27FC236}">
                  <a16:creationId xmlns:a16="http://schemas.microsoft.com/office/drawing/2014/main" id="{C6A67F22-B0A0-429B-BA2D-671B498E237A}"/>
                </a:ext>
              </a:extLst>
            </p:cNvPr>
            <p:cNvCxnSpPr>
              <a:cxnSpLocks/>
              <a:endCxn id="60" idx="6"/>
            </p:cNvCxnSpPr>
            <p:nvPr/>
          </p:nvCxnSpPr>
          <p:spPr>
            <a:xfrm>
              <a:off x="7196105" y="3155089"/>
              <a:ext cx="991426" cy="1448556"/>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9C117378-F4F5-4B1A-A248-C86909C73204}"/>
                </a:ext>
              </a:extLst>
            </p:cNvPr>
            <p:cNvCxnSpPr>
              <a:cxnSpLocks/>
              <a:stCxn id="60" idx="12"/>
              <a:endCxn id="64" idx="0"/>
            </p:cNvCxnSpPr>
            <p:nvPr/>
          </p:nvCxnSpPr>
          <p:spPr>
            <a:xfrm flipV="1">
              <a:off x="9753415" y="3148279"/>
              <a:ext cx="909218" cy="1455057"/>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30" name="Group 129">
            <a:extLst>
              <a:ext uri="{FF2B5EF4-FFF2-40B4-BE49-F238E27FC236}">
                <a16:creationId xmlns:a16="http://schemas.microsoft.com/office/drawing/2014/main" id="{B5629DE0-84E1-4129-890C-B5AA600B38D8}"/>
              </a:ext>
            </a:extLst>
          </p:cNvPr>
          <p:cNvGrpSpPr/>
          <p:nvPr/>
        </p:nvGrpSpPr>
        <p:grpSpPr>
          <a:xfrm>
            <a:off x="6701962" y="5912324"/>
            <a:ext cx="3031422" cy="265907"/>
            <a:chOff x="9874836" y="3007415"/>
            <a:chExt cx="1790569" cy="265907"/>
          </a:xfrm>
        </p:grpSpPr>
        <p:sp>
          <p:nvSpPr>
            <p:cNvPr id="132" name="TextBox 131">
              <a:extLst>
                <a:ext uri="{FF2B5EF4-FFF2-40B4-BE49-F238E27FC236}">
                  <a16:creationId xmlns:a16="http://schemas.microsoft.com/office/drawing/2014/main" id="{9EBEE052-1E85-4589-9E04-148683949DFE}"/>
                </a:ext>
              </a:extLst>
            </p:cNvPr>
            <p:cNvSpPr txBox="1"/>
            <p:nvPr/>
          </p:nvSpPr>
          <p:spPr>
            <a:xfrm>
              <a:off x="9874836" y="3007415"/>
              <a:ext cx="1790569" cy="265907"/>
            </a:xfrm>
            <a:prstGeom prst="rect">
              <a:avLst/>
            </a:prstGeom>
            <a:ln>
              <a:noFill/>
            </a:ln>
          </p:spPr>
          <p:txBody>
            <a:bodyPr wrap="square" lIns="0" tIns="0" rIns="0" bIns="0" rtlCol="0">
              <a:spAutoFit/>
            </a:bodyPr>
            <a:lstStyle/>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0822174" y="3160611"/>
              <a:ext cx="351161"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5" name="Footer Placeholder 4">
            <a:extLst>
              <a:ext uri="{FF2B5EF4-FFF2-40B4-BE49-F238E27FC236}">
                <a16:creationId xmlns:a16="http://schemas.microsoft.com/office/drawing/2014/main" id="{68A78358-FB16-4EDB-9650-7629B78C2115}"/>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9104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2400"/>
              <a:t>UWB Sensing Scenarios: Bi-static Sensing</a:t>
            </a:r>
            <a:endParaRPr lang="en-US" sz="2800"/>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374755"/>
            <a:ext cx="8288868" cy="4634371"/>
          </a:xfrm>
        </p:spPr>
        <p:txBody>
          <a:bodyPr/>
          <a:lstStyle/>
          <a:p>
            <a:pPr marL="975386" lvl="2" indent="0">
              <a:buNone/>
            </a:pPr>
            <a:endParaRPr lang="en-US"/>
          </a:p>
          <a:p>
            <a:pPr>
              <a:buFont typeface="Courier New" panose="02070309020205020404" pitchFamily="49" charset="0"/>
              <a:buChar char="o"/>
            </a:pPr>
            <a:r>
              <a:rPr lang="en-US" sz="1800" b="1">
                <a:solidFill>
                  <a:schemeClr val="tx2"/>
                </a:solidFill>
                <a:latin typeface="Calibri" panose="020F0502020204030204" pitchFamily="34" charset="0"/>
                <a:cs typeface="Calibri" panose="020F0502020204030204" pitchFamily="34" charset="0"/>
              </a:rPr>
              <a:t>Mode B [Initiator is the sensing transmitter]: </a:t>
            </a:r>
            <a:r>
              <a:rPr lang="en-US" sz="1800">
                <a:solidFill>
                  <a:schemeClr val="tx2"/>
                </a:solidFill>
                <a:latin typeface="Calibri" panose="020F0502020204030204" pitchFamily="34" charset="0"/>
                <a:cs typeface="Calibri" panose="020F0502020204030204" pitchFamily="34" charset="0"/>
              </a:rPr>
              <a:t>OTA CIR measurement report is required</a:t>
            </a:r>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lvl="2">
              <a:buFont typeface="Courier New" panose="02070309020205020404" pitchFamily="49" charset="0"/>
              <a:buChar char="o"/>
            </a:pPr>
            <a:endParaRPr lang="en-US"/>
          </a:p>
          <a:p>
            <a:pPr marL="487693" lvl="1" indent="0">
              <a:buNone/>
            </a:pPr>
            <a:endParaRPr lang="en-US" sz="2000"/>
          </a:p>
          <a:p>
            <a:pPr marL="192024" lvl="1" indent="0">
              <a:buNone/>
            </a:pPr>
            <a:endParaRPr lang="en-US" sz="20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9" name="Group 8">
            <a:extLst>
              <a:ext uri="{FF2B5EF4-FFF2-40B4-BE49-F238E27FC236}">
                <a16:creationId xmlns:a16="http://schemas.microsoft.com/office/drawing/2014/main" id="{6D747445-58CB-4554-B05A-69C1C7A22A51}"/>
              </a:ext>
            </a:extLst>
          </p:cNvPr>
          <p:cNvGrpSpPr/>
          <p:nvPr/>
        </p:nvGrpSpPr>
        <p:grpSpPr>
          <a:xfrm>
            <a:off x="2057400" y="3505200"/>
            <a:ext cx="5285823" cy="2519020"/>
            <a:chOff x="1086966" y="2681055"/>
            <a:chExt cx="5285823" cy="2519020"/>
          </a:xfrm>
        </p:grpSpPr>
        <p:grpSp>
          <p:nvGrpSpPr>
            <p:cNvPr id="10" name="Group 9">
              <a:extLst>
                <a:ext uri="{FF2B5EF4-FFF2-40B4-BE49-F238E27FC236}">
                  <a16:creationId xmlns:a16="http://schemas.microsoft.com/office/drawing/2014/main" id="{F88B521A-A818-44DA-9550-FFF83A75E1B7}"/>
                </a:ext>
              </a:extLst>
            </p:cNvPr>
            <p:cNvGrpSpPr/>
            <p:nvPr/>
          </p:nvGrpSpPr>
          <p:grpSpPr>
            <a:xfrm>
              <a:off x="1086966" y="2681055"/>
              <a:ext cx="5285823" cy="2519020"/>
              <a:chOff x="6102850" y="1553591"/>
              <a:chExt cx="5285823" cy="2519020"/>
            </a:xfrm>
          </p:grpSpPr>
          <p:grpSp>
            <p:nvGrpSpPr>
              <p:cNvPr id="13" name="Graphic 11">
                <a:extLst>
                  <a:ext uri="{FF2B5EF4-FFF2-40B4-BE49-F238E27FC236}">
                    <a16:creationId xmlns:a16="http://schemas.microsoft.com/office/drawing/2014/main" id="{7283A053-FAAB-4CDC-8DB3-EF1915912672}"/>
                  </a:ext>
                </a:extLst>
              </p:cNvPr>
              <p:cNvGrpSpPr/>
              <p:nvPr/>
            </p:nvGrpSpPr>
            <p:grpSpPr>
              <a:xfrm>
                <a:off x="6102850" y="1553591"/>
                <a:ext cx="5285823" cy="2519020"/>
                <a:chOff x="6525274" y="2623767"/>
                <a:chExt cx="6169433" cy="2696000"/>
              </a:xfrm>
            </p:grpSpPr>
            <p:grpSp>
              <p:nvGrpSpPr>
                <p:cNvPr id="15" name="Graphic 11">
                  <a:extLst>
                    <a:ext uri="{FF2B5EF4-FFF2-40B4-BE49-F238E27FC236}">
                      <a16:creationId xmlns:a16="http://schemas.microsoft.com/office/drawing/2014/main" id="{06EE6A71-1248-4B87-9980-204A348C1EDB}"/>
                    </a:ext>
                  </a:extLst>
                </p:cNvPr>
                <p:cNvGrpSpPr/>
                <p:nvPr/>
              </p:nvGrpSpPr>
              <p:grpSpPr>
                <a:xfrm>
                  <a:off x="6525274" y="2792777"/>
                  <a:ext cx="1835681" cy="438944"/>
                  <a:chOff x="6525274" y="2792777"/>
                  <a:chExt cx="1835681" cy="438944"/>
                </a:xfrm>
              </p:grpSpPr>
              <p:sp>
                <p:nvSpPr>
                  <p:cNvPr id="37" name="Freeform: Shape 36">
                    <a:extLst>
                      <a:ext uri="{FF2B5EF4-FFF2-40B4-BE49-F238E27FC236}">
                        <a16:creationId xmlns:a16="http://schemas.microsoft.com/office/drawing/2014/main" id="{685307E0-AE5D-4789-9F24-5FF7A8AEB199}"/>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8" name="Freeform: Shape 37">
                    <a:extLst>
                      <a:ext uri="{FF2B5EF4-FFF2-40B4-BE49-F238E27FC236}">
                        <a16:creationId xmlns:a16="http://schemas.microsoft.com/office/drawing/2014/main" id="{97BAB4A1-72EA-459C-A72C-CCE4AA610625}"/>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682BC486-C7CA-4AFB-A3B9-5B07C8F1C220}"/>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6" name="Graphic 11">
                  <a:extLst>
                    <a:ext uri="{FF2B5EF4-FFF2-40B4-BE49-F238E27FC236}">
                      <a16:creationId xmlns:a16="http://schemas.microsoft.com/office/drawing/2014/main" id="{86D8A8CB-593F-4D84-9E0C-8252B239B78A}"/>
                    </a:ext>
                  </a:extLst>
                </p:cNvPr>
                <p:cNvGrpSpPr/>
                <p:nvPr/>
              </p:nvGrpSpPr>
              <p:grpSpPr>
                <a:xfrm>
                  <a:off x="10464758" y="2794166"/>
                  <a:ext cx="2229949" cy="445685"/>
                  <a:chOff x="10464758" y="2794166"/>
                  <a:chExt cx="2229949" cy="445685"/>
                </a:xfrm>
              </p:grpSpPr>
              <p:sp>
                <p:nvSpPr>
                  <p:cNvPr id="34" name="Freeform: Shape 33">
                    <a:extLst>
                      <a:ext uri="{FF2B5EF4-FFF2-40B4-BE49-F238E27FC236}">
                        <a16:creationId xmlns:a16="http://schemas.microsoft.com/office/drawing/2014/main" id="{79640E13-15D9-4B82-95AA-4AF2FFFE222D}"/>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B0BB7EBC-6D3E-4B64-95A8-9AF777427398}"/>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6" name="TextBox 35">
                    <a:extLst>
                      <a:ext uri="{FF2B5EF4-FFF2-40B4-BE49-F238E27FC236}">
                        <a16:creationId xmlns:a16="http://schemas.microsoft.com/office/drawing/2014/main" id="{9EF84BE0-03AA-476E-991E-D10631B7574D}"/>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7" name="Graphic 11">
                  <a:extLst>
                    <a:ext uri="{FF2B5EF4-FFF2-40B4-BE49-F238E27FC236}">
                      <a16:creationId xmlns:a16="http://schemas.microsoft.com/office/drawing/2014/main" id="{5EB7C52D-8583-423B-BC39-0D1AFF5AB6C6}"/>
                    </a:ext>
                  </a:extLst>
                </p:cNvPr>
                <p:cNvGrpSpPr/>
                <p:nvPr/>
              </p:nvGrpSpPr>
              <p:grpSpPr>
                <a:xfrm>
                  <a:off x="8526692" y="4262040"/>
                  <a:ext cx="2033561" cy="1057727"/>
                  <a:chOff x="8526692" y="4262040"/>
                  <a:chExt cx="2033561" cy="1057727"/>
                </a:xfrm>
              </p:grpSpPr>
              <p:sp>
                <p:nvSpPr>
                  <p:cNvPr id="30" name="Freeform: Shape 29">
                    <a:extLst>
                      <a:ext uri="{FF2B5EF4-FFF2-40B4-BE49-F238E27FC236}">
                        <a16:creationId xmlns:a16="http://schemas.microsoft.com/office/drawing/2014/main" id="{D0E7C4AB-0E46-4FF7-810C-F113C4A86B99}"/>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4102B37F-B464-4A45-B3F3-EBF0167E7D1C}"/>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32" name="TextBox 31">
                    <a:extLst>
                      <a:ext uri="{FF2B5EF4-FFF2-40B4-BE49-F238E27FC236}">
                        <a16:creationId xmlns:a16="http://schemas.microsoft.com/office/drawing/2014/main" id="{9FFB28AB-AF96-43D5-80A0-28B2B8185B5B}"/>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sp>
                <p:nvSpPr>
                  <p:cNvPr id="33" name="TextBox 32">
                    <a:extLst>
                      <a:ext uri="{FF2B5EF4-FFF2-40B4-BE49-F238E27FC236}">
                        <a16:creationId xmlns:a16="http://schemas.microsoft.com/office/drawing/2014/main" id="{8AE42EDF-1098-4A2C-AEA1-E57B15E7F78C}"/>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18" name="Freeform: Shape 17">
                  <a:extLst>
                    <a:ext uri="{FF2B5EF4-FFF2-40B4-BE49-F238E27FC236}">
                      <a16:creationId xmlns:a16="http://schemas.microsoft.com/office/drawing/2014/main" id="{BD40037B-412B-4A25-9927-9CEFAEAD5CCC}"/>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sp>
              <p:nvSpPr>
                <p:cNvPr id="19" name="Freeform: Shape 18">
                  <a:extLst>
                    <a:ext uri="{FF2B5EF4-FFF2-40B4-BE49-F238E27FC236}">
                      <a16:creationId xmlns:a16="http://schemas.microsoft.com/office/drawing/2014/main" id="{6DB21DC8-2723-44A2-AF12-0F61FD9729A9}"/>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0" name="Graphic 11">
                  <a:extLst>
                    <a:ext uri="{FF2B5EF4-FFF2-40B4-BE49-F238E27FC236}">
                      <a16:creationId xmlns:a16="http://schemas.microsoft.com/office/drawing/2014/main" id="{7C365B02-04CA-484A-887F-3AFF88117D2F}"/>
                    </a:ext>
                  </a:extLst>
                </p:cNvPr>
                <p:cNvGrpSpPr/>
                <p:nvPr/>
              </p:nvGrpSpPr>
              <p:grpSpPr>
                <a:xfrm>
                  <a:off x="8430778" y="3387590"/>
                  <a:ext cx="401127" cy="389341"/>
                  <a:chOff x="8430778" y="3387590"/>
                  <a:chExt cx="401127" cy="389341"/>
                </a:xfrm>
              </p:grpSpPr>
              <p:sp>
                <p:nvSpPr>
                  <p:cNvPr id="28" name="Freeform: Shape 27">
                    <a:extLst>
                      <a:ext uri="{FF2B5EF4-FFF2-40B4-BE49-F238E27FC236}">
                        <a16:creationId xmlns:a16="http://schemas.microsoft.com/office/drawing/2014/main" id="{8365A969-61D8-45C6-B513-7D3815E4967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9" name="Freeform: Shape 28">
                    <a:extLst>
                      <a:ext uri="{FF2B5EF4-FFF2-40B4-BE49-F238E27FC236}">
                        <a16:creationId xmlns:a16="http://schemas.microsoft.com/office/drawing/2014/main" id="{FA02C78C-ACF0-4B4C-AA45-1BBCFD858EEB}"/>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1" name="Graphic 11">
                  <a:extLst>
                    <a:ext uri="{FF2B5EF4-FFF2-40B4-BE49-F238E27FC236}">
                      <a16:creationId xmlns:a16="http://schemas.microsoft.com/office/drawing/2014/main" id="{FDE664B4-AF61-433D-B98C-E9C090723171}"/>
                    </a:ext>
                  </a:extLst>
                </p:cNvPr>
                <p:cNvGrpSpPr/>
                <p:nvPr/>
              </p:nvGrpSpPr>
              <p:grpSpPr>
                <a:xfrm>
                  <a:off x="8992751" y="2623767"/>
                  <a:ext cx="401127" cy="389341"/>
                  <a:chOff x="8992751" y="2623767"/>
                  <a:chExt cx="401127" cy="389341"/>
                </a:xfrm>
              </p:grpSpPr>
              <p:sp>
                <p:nvSpPr>
                  <p:cNvPr id="26" name="Freeform: Shape 25">
                    <a:extLst>
                      <a:ext uri="{FF2B5EF4-FFF2-40B4-BE49-F238E27FC236}">
                        <a16:creationId xmlns:a16="http://schemas.microsoft.com/office/drawing/2014/main" id="{6188BEAB-B1B3-421E-B8A8-E750D269BE5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7" name="Freeform: Shape 26">
                    <a:extLst>
                      <a:ext uri="{FF2B5EF4-FFF2-40B4-BE49-F238E27FC236}">
                        <a16:creationId xmlns:a16="http://schemas.microsoft.com/office/drawing/2014/main" id="{A9D7C4CD-FA4B-427E-A2CD-476535C7B34F}"/>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EB38538B-9D5A-4D3B-B234-DEDC6DFE795B}"/>
                    </a:ext>
                  </a:extLst>
                </p:cNvPr>
                <p:cNvGrpSpPr/>
                <p:nvPr/>
              </p:nvGrpSpPr>
              <p:grpSpPr>
                <a:xfrm>
                  <a:off x="9609108" y="3345981"/>
                  <a:ext cx="401127" cy="389341"/>
                  <a:chOff x="9609108" y="3345981"/>
                  <a:chExt cx="401127" cy="389341"/>
                </a:xfrm>
              </p:grpSpPr>
              <p:sp>
                <p:nvSpPr>
                  <p:cNvPr id="24" name="Freeform: Shape 23">
                    <a:extLst>
                      <a:ext uri="{FF2B5EF4-FFF2-40B4-BE49-F238E27FC236}">
                        <a16:creationId xmlns:a16="http://schemas.microsoft.com/office/drawing/2014/main" id="{70C2B6B1-2561-4ACB-A206-5DACF80AAF60}"/>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5" name="Freeform: Shape 24">
                    <a:extLst>
                      <a:ext uri="{FF2B5EF4-FFF2-40B4-BE49-F238E27FC236}">
                        <a16:creationId xmlns:a16="http://schemas.microsoft.com/office/drawing/2014/main" id="{19FEDA97-F997-4FE3-8B33-C65B4606F2FA}"/>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3" name="Freeform: Shape 22">
                  <a:extLst>
                    <a:ext uri="{FF2B5EF4-FFF2-40B4-BE49-F238E27FC236}">
                      <a16:creationId xmlns:a16="http://schemas.microsoft.com/office/drawing/2014/main" id="{A4E3D382-24E9-410B-AD1C-E9A0E46074E4}"/>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4" name="Straight Arrow Connector 13">
                <a:extLst>
                  <a:ext uri="{FF2B5EF4-FFF2-40B4-BE49-F238E27FC236}">
                    <a16:creationId xmlns:a16="http://schemas.microsoft.com/office/drawing/2014/main" id="{79ECCE23-3E4B-4F1A-820E-0AB468603929}"/>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a:extLst>
                <a:ext uri="{FF2B5EF4-FFF2-40B4-BE49-F238E27FC236}">
                  <a16:creationId xmlns:a16="http://schemas.microsoft.com/office/drawing/2014/main" id="{E9C3AF5F-4BF8-4248-BF1A-2A3D767DAB87}"/>
                </a:ext>
              </a:extLst>
            </p:cNvPr>
            <p:cNvCxnSpPr>
              <a:cxnSpLocks/>
              <a:stCxn id="38" idx="0"/>
              <a:endCxn id="31"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DCDEB69D-C2F7-4806-B32E-61BF4ADC08D0}"/>
                </a:ext>
              </a:extLst>
            </p:cNvPr>
            <p:cNvCxnSpPr>
              <a:cxnSpLocks/>
              <a:stCxn id="31" idx="12"/>
              <a:endCxn id="35"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p:grpSp>
        <p:nvGrpSpPr>
          <p:cNvPr id="129" name="Group 128">
            <a:extLst>
              <a:ext uri="{FF2B5EF4-FFF2-40B4-BE49-F238E27FC236}">
                <a16:creationId xmlns:a16="http://schemas.microsoft.com/office/drawing/2014/main" id="{52E91F66-AC66-480F-9761-E7443EA1AF77}"/>
              </a:ext>
            </a:extLst>
          </p:cNvPr>
          <p:cNvGrpSpPr/>
          <p:nvPr/>
        </p:nvGrpSpPr>
        <p:grpSpPr>
          <a:xfrm>
            <a:off x="5301658" y="5748755"/>
            <a:ext cx="3701574" cy="797719"/>
            <a:chOff x="7910748" y="1194014"/>
            <a:chExt cx="3701574" cy="797719"/>
          </a:xfrm>
        </p:grpSpPr>
        <p:grpSp>
          <p:nvGrpSpPr>
            <p:cNvPr id="130" name="Group 129">
              <a:extLst>
                <a:ext uri="{FF2B5EF4-FFF2-40B4-BE49-F238E27FC236}">
                  <a16:creationId xmlns:a16="http://schemas.microsoft.com/office/drawing/2014/main" id="{B5629DE0-84E1-4129-890C-B5AA600B38D8}"/>
                </a:ext>
              </a:extLst>
            </p:cNvPr>
            <p:cNvGrpSpPr/>
            <p:nvPr/>
          </p:nvGrpSpPr>
          <p:grpSpPr>
            <a:xfrm>
              <a:off x="7910748" y="1194014"/>
              <a:ext cx="3684731" cy="797719"/>
              <a:chOff x="8191693" y="2813823"/>
              <a:chExt cx="3684731" cy="797719"/>
            </a:xfrm>
          </p:grpSpPr>
          <p:sp>
            <p:nvSpPr>
              <p:cNvPr id="132" name="TextBox 131">
                <a:extLst>
                  <a:ext uri="{FF2B5EF4-FFF2-40B4-BE49-F238E27FC236}">
                    <a16:creationId xmlns:a16="http://schemas.microsoft.com/office/drawing/2014/main" id="{9EBEE052-1E85-4589-9E04-148683949DFE}"/>
                  </a:ext>
                </a:extLst>
              </p:cNvPr>
              <p:cNvSpPr txBox="1"/>
              <p:nvPr/>
            </p:nvSpPr>
            <p:spPr>
              <a:xfrm>
                <a:off x="8191693" y="2813823"/>
                <a:ext cx="3292967" cy="797719"/>
              </a:xfrm>
              <a:prstGeom prst="rect">
                <a:avLst/>
              </a:prstGeom>
              <a:ln>
                <a:noFill/>
              </a:ln>
            </p:spPr>
            <p:txBody>
              <a:bodyPr wrap="square" lIns="0" tIns="0" rIns="0" bIns="0" rtlCol="0">
                <a:spAutoFit/>
              </a:bodyPr>
              <a:lstStyle/>
              <a:p>
                <a:pPr algn="l">
                  <a:lnSpc>
                    <a:spcPct val="96000"/>
                  </a:lnSpc>
                </a:pPr>
                <a:endParaRPr lang="en-US" sz="1800">
                  <a:solidFill>
                    <a:schemeClr val="tx2"/>
                  </a:solidFill>
                  <a:latin typeface="Calibri" panose="020F0502020204030204" pitchFamily="34" charset="0"/>
                  <a:cs typeface="Calibri" panose="020F0502020204030204" pitchFamily="34" charset="0"/>
                </a:endParaRPr>
              </a:p>
              <a:p>
                <a:pPr algn="l">
                  <a:lnSpc>
                    <a:spcPct val="96000"/>
                  </a:lnSpc>
                </a:pPr>
                <a:r>
                  <a:rPr lang="en-US" sz="1800">
                    <a:solidFill>
                      <a:schemeClr val="tx2"/>
                    </a:solidFill>
                    <a:latin typeface="Calibri" panose="020F0502020204030204" pitchFamily="34" charset="0"/>
                    <a:cs typeface="Calibri" panose="020F0502020204030204" pitchFamily="34" charset="0"/>
                  </a:rPr>
                  <a:t>Sensing packet</a:t>
                </a:r>
              </a:p>
              <a:p>
                <a:pPr>
                  <a:lnSpc>
                    <a:spcPct val="96000"/>
                  </a:lnSpc>
                </a:pPr>
                <a:r>
                  <a:rPr lang="en-US" sz="1800">
                    <a:solidFill>
                      <a:schemeClr val="tx1"/>
                    </a:solidFill>
                    <a:latin typeface="Calibri" panose="020F0502020204030204" pitchFamily="34" charset="0"/>
                    <a:cs typeface="Calibri" panose="020F0502020204030204" pitchFamily="34" charset="0"/>
                  </a:rPr>
                  <a:t>OTA CIR measurement report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1348235" y="3215370"/>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31" name="Straight Arrow Connector 130">
              <a:extLst>
                <a:ext uri="{FF2B5EF4-FFF2-40B4-BE49-F238E27FC236}">
                  <a16:creationId xmlns:a16="http://schemas.microsoft.com/office/drawing/2014/main" id="{4FCC5C78-FDDA-4E07-BD9C-3445813A5D0B}"/>
                </a:ext>
              </a:extLst>
            </p:cNvPr>
            <p:cNvCxnSpPr>
              <a:cxnSpLocks/>
            </p:cNvCxnSpPr>
            <p:nvPr/>
          </p:nvCxnSpPr>
          <p:spPr>
            <a:xfrm flipV="1">
              <a:off x="11059670" y="1846059"/>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5" name="Footer Placeholder 4">
            <a:extLst>
              <a:ext uri="{FF2B5EF4-FFF2-40B4-BE49-F238E27FC236}">
                <a16:creationId xmlns:a16="http://schemas.microsoft.com/office/drawing/2014/main" id="{5DFF1C2C-4CCA-4A44-A8F4-1B416149EBF6}"/>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450442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sz="2400" dirty="0"/>
              <a:t>Discussion of bi-static modes</a:t>
            </a:r>
            <a:endParaRPr lang="en-US" sz="2800" dirty="0"/>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325967" y="1600200"/>
            <a:ext cx="8288868" cy="4634371"/>
          </a:xfrm>
        </p:spPr>
        <p:txBody>
          <a:bodyPr/>
          <a:lstStyle/>
          <a:p>
            <a:pPr marL="192024" lvl="1" indent="0">
              <a:buNone/>
            </a:pPr>
            <a:r>
              <a:rPr lang="en-US" sz="2000">
                <a:solidFill>
                  <a:srgbClr val="FF0000"/>
                </a:solidFill>
              </a:rPr>
              <a:t> </a:t>
            </a:r>
          </a:p>
          <a:p>
            <a:pPr lvl="1"/>
            <a:r>
              <a:rPr lang="en-US" sz="1800"/>
              <a:t>Mode A does not have feedback overhead, as no OTA CIR measurement report is required.</a:t>
            </a:r>
          </a:p>
          <a:p>
            <a:pPr lvl="1"/>
            <a:r>
              <a:rPr lang="en-US" sz="1800"/>
              <a:t>Mode A is more power efficient for Responder as it does not require to send feedback and requires less processing to generate the feedback.</a:t>
            </a:r>
          </a:p>
          <a:p>
            <a:pPr lvl="1"/>
            <a:r>
              <a:rPr lang="en-US" sz="1800"/>
              <a:t>May be easier to enable legacy devices for mode A, no adoption for feedback requirement.</a:t>
            </a:r>
          </a:p>
          <a:p>
            <a:pPr lvl="1"/>
            <a:r>
              <a:rPr lang="en-US" sz="1800"/>
              <a:t>Assuming channel is reciprocal, mode A is preferred, so it needs to be supported. Support of mode B may be optional.</a:t>
            </a:r>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sp>
        <p:nvSpPr>
          <p:cNvPr id="5" name="Footer Placeholder 4">
            <a:extLst>
              <a:ext uri="{FF2B5EF4-FFF2-40B4-BE49-F238E27FC236}">
                <a16:creationId xmlns:a16="http://schemas.microsoft.com/office/drawing/2014/main" id="{6D31451C-3AC6-489D-8BF1-CC6DF2081528}"/>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2665004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647721" y="964489"/>
            <a:ext cx="8288868" cy="1136227"/>
          </a:xfrm>
        </p:spPr>
        <p:txBody>
          <a:bodyPr/>
          <a:lstStyle/>
          <a:p>
            <a:r>
              <a:rPr lang="en-US" sz="2400"/>
              <a:t>UWB Sensing Scenarios: </a:t>
            </a:r>
            <a:r>
              <a:rPr lang="en-US" sz="2800"/>
              <a:t>Multi-static sensing</a:t>
            </a:r>
            <a:br>
              <a:rPr lang="en-US" sz="2800"/>
            </a:br>
            <a:endParaRPr lang="en-US" sz="280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a:p>
        </p:txBody>
      </p:sp>
      <p:grpSp>
        <p:nvGrpSpPr>
          <p:cNvPr id="24" name="Group 23">
            <a:extLst>
              <a:ext uri="{FF2B5EF4-FFF2-40B4-BE49-F238E27FC236}">
                <a16:creationId xmlns:a16="http://schemas.microsoft.com/office/drawing/2014/main" id="{54FC606E-C32A-435E-81F8-98AE2EAE780C}"/>
              </a:ext>
            </a:extLst>
          </p:cNvPr>
          <p:cNvGrpSpPr/>
          <p:nvPr/>
        </p:nvGrpSpPr>
        <p:grpSpPr>
          <a:xfrm rot="10800000">
            <a:off x="1447800" y="3124200"/>
            <a:ext cx="6665662" cy="2429239"/>
            <a:chOff x="972394" y="3408037"/>
            <a:chExt cx="7000979" cy="2731641"/>
          </a:xfrm>
        </p:grpSpPr>
        <p:grpSp>
          <p:nvGrpSpPr>
            <p:cNvPr id="25" name="Graphic 11">
              <a:extLst>
                <a:ext uri="{FF2B5EF4-FFF2-40B4-BE49-F238E27FC236}">
                  <a16:creationId xmlns:a16="http://schemas.microsoft.com/office/drawing/2014/main" id="{21A7E03D-54AE-4ED3-867C-B32CEA155D6D}"/>
                </a:ext>
              </a:extLst>
            </p:cNvPr>
            <p:cNvGrpSpPr/>
            <p:nvPr/>
          </p:nvGrpSpPr>
          <p:grpSpPr>
            <a:xfrm>
              <a:off x="972394" y="4229182"/>
              <a:ext cx="1651887" cy="661167"/>
              <a:chOff x="6682538" y="2794166"/>
              <a:chExt cx="1928027" cy="707618"/>
            </a:xfrm>
          </p:grpSpPr>
          <p:sp>
            <p:nvSpPr>
              <p:cNvPr id="54" name="Freeform: Shape 53">
                <a:extLst>
                  <a:ext uri="{FF2B5EF4-FFF2-40B4-BE49-F238E27FC236}">
                    <a16:creationId xmlns:a16="http://schemas.microsoft.com/office/drawing/2014/main" id="{210816E0-B8C6-4DAE-B8D1-9447D0A96417}"/>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55" name="Freeform: Shape 54">
                <a:extLst>
                  <a:ext uri="{FF2B5EF4-FFF2-40B4-BE49-F238E27FC236}">
                    <a16:creationId xmlns:a16="http://schemas.microsoft.com/office/drawing/2014/main" id="{D2336A8D-77EE-4979-889B-1EFC2CD8A4AE}"/>
                  </a:ext>
                </a:extLst>
              </p:cNvPr>
              <p:cNvSpPr/>
              <p:nvPr/>
            </p:nvSpPr>
            <p:spPr>
              <a:xfrm>
                <a:off x="6682538" y="3028583"/>
                <a:ext cx="1928027" cy="473201"/>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56" name="TextBox 55">
                <a:extLst>
                  <a:ext uri="{FF2B5EF4-FFF2-40B4-BE49-F238E27FC236}">
                    <a16:creationId xmlns:a16="http://schemas.microsoft.com/office/drawing/2014/main" id="{03B15DF6-6B0D-46C5-A409-D69724B71A14}"/>
                  </a:ext>
                </a:extLst>
              </p:cNvPr>
              <p:cNvSpPr txBox="1"/>
              <p:nvPr/>
            </p:nvSpPr>
            <p:spPr>
              <a:xfrm rot="10800000">
                <a:off x="6981421" y="3094742"/>
                <a:ext cx="1351983" cy="320015"/>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Initiator/Rx</a:t>
                </a:r>
              </a:p>
            </p:txBody>
          </p:sp>
        </p:grpSp>
        <p:grpSp>
          <p:nvGrpSpPr>
            <p:cNvPr id="26" name="Graphic 11">
              <a:extLst>
                <a:ext uri="{FF2B5EF4-FFF2-40B4-BE49-F238E27FC236}">
                  <a16:creationId xmlns:a16="http://schemas.microsoft.com/office/drawing/2014/main" id="{EF604370-001A-443C-82E7-0E0A277C12E0}"/>
                </a:ext>
              </a:extLst>
            </p:cNvPr>
            <p:cNvGrpSpPr/>
            <p:nvPr/>
          </p:nvGrpSpPr>
          <p:grpSpPr>
            <a:xfrm>
              <a:off x="4203102" y="4135550"/>
              <a:ext cx="3770271" cy="1560910"/>
              <a:chOff x="10464758" y="2794166"/>
              <a:chExt cx="4400533" cy="1670575"/>
            </a:xfrm>
          </p:grpSpPr>
          <p:sp>
            <p:nvSpPr>
              <p:cNvPr id="51" name="Freeform: Shape 50">
                <a:extLst>
                  <a:ext uri="{FF2B5EF4-FFF2-40B4-BE49-F238E27FC236}">
                    <a16:creationId xmlns:a16="http://schemas.microsoft.com/office/drawing/2014/main" id="{E3531C76-90C8-46CD-BE7F-82DF1020D345}"/>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52" name="Freeform: Shape 51">
                <a:extLst>
                  <a:ext uri="{FF2B5EF4-FFF2-40B4-BE49-F238E27FC236}">
                    <a16:creationId xmlns:a16="http://schemas.microsoft.com/office/drawing/2014/main" id="{734E9E7B-F1AB-4065-BFC6-F5BB25E78730}"/>
                  </a:ext>
                </a:extLst>
              </p:cNvPr>
              <p:cNvSpPr/>
              <p:nvPr/>
            </p:nvSpPr>
            <p:spPr>
              <a:xfrm>
                <a:off x="12937262" y="3991538"/>
                <a:ext cx="1928029" cy="473203"/>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53" name="TextBox 52">
                <a:extLst>
                  <a:ext uri="{FF2B5EF4-FFF2-40B4-BE49-F238E27FC236}">
                    <a16:creationId xmlns:a16="http://schemas.microsoft.com/office/drawing/2014/main" id="{51BEF76C-0767-4EA0-BC3D-331F25613054}"/>
                  </a:ext>
                </a:extLst>
              </p:cNvPr>
              <p:cNvSpPr txBox="1"/>
              <p:nvPr/>
            </p:nvSpPr>
            <p:spPr>
              <a:xfrm rot="10800000">
                <a:off x="13049731" y="4086735"/>
                <a:ext cx="1737455" cy="320016"/>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Responder1/Tx</a:t>
                </a:r>
              </a:p>
            </p:txBody>
          </p:sp>
        </p:grpSp>
        <p:grpSp>
          <p:nvGrpSpPr>
            <p:cNvPr id="27" name="Graphic 11">
              <a:extLst>
                <a:ext uri="{FF2B5EF4-FFF2-40B4-BE49-F238E27FC236}">
                  <a16:creationId xmlns:a16="http://schemas.microsoft.com/office/drawing/2014/main" id="{BC5D42F4-1834-4F54-A746-717AD3FB9882}"/>
                </a:ext>
              </a:extLst>
            </p:cNvPr>
            <p:cNvGrpSpPr/>
            <p:nvPr/>
          </p:nvGrpSpPr>
          <p:grpSpPr>
            <a:xfrm>
              <a:off x="2783767" y="4217394"/>
              <a:ext cx="2343539" cy="1922284"/>
              <a:chOff x="8526692" y="3061978"/>
              <a:chExt cx="2735301" cy="2057339"/>
            </a:xfrm>
          </p:grpSpPr>
          <p:sp>
            <p:nvSpPr>
              <p:cNvPr id="47" name="Freeform: Shape 46">
                <a:extLst>
                  <a:ext uri="{FF2B5EF4-FFF2-40B4-BE49-F238E27FC236}">
                    <a16:creationId xmlns:a16="http://schemas.microsoft.com/office/drawing/2014/main" id="{5C17F56B-0575-4EF8-8D61-E75748B3EE28}"/>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48" name="Freeform: Shape 47">
                <a:extLst>
                  <a:ext uri="{FF2B5EF4-FFF2-40B4-BE49-F238E27FC236}">
                    <a16:creationId xmlns:a16="http://schemas.microsoft.com/office/drawing/2014/main" id="{0D5C0970-A7CF-4F9C-8946-C0CC0A1556D2}"/>
                  </a:ext>
                </a:extLst>
              </p:cNvPr>
              <p:cNvSpPr/>
              <p:nvPr/>
            </p:nvSpPr>
            <p:spPr>
              <a:xfrm>
                <a:off x="9345174" y="3061978"/>
                <a:ext cx="1916819" cy="946404"/>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a:p>
            </p:txBody>
          </p:sp>
          <p:sp>
            <p:nvSpPr>
              <p:cNvPr id="49" name="TextBox 48">
                <a:extLst>
                  <a:ext uri="{FF2B5EF4-FFF2-40B4-BE49-F238E27FC236}">
                    <a16:creationId xmlns:a16="http://schemas.microsoft.com/office/drawing/2014/main" id="{AD508E3F-BCF4-4F94-8A9F-E9EB36870EC3}"/>
                  </a:ext>
                </a:extLst>
              </p:cNvPr>
              <p:cNvSpPr txBox="1"/>
              <p:nvPr/>
            </p:nvSpPr>
            <p:spPr>
              <a:xfrm rot="10800000">
                <a:off x="9578707" y="3232663"/>
                <a:ext cx="1462029" cy="640029"/>
              </a:xfrm>
              <a:prstGeom prst="rect">
                <a:avLst/>
              </a:prstGeom>
              <a:noFill/>
            </p:spPr>
            <p:txBody>
              <a:bodyPr wrap="none" lIns="0" tIns="0" rIns="0" bIns="0" rtlCol="0">
                <a:spAutoFit/>
              </a:bodyPr>
              <a:lstStyle/>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 sensed</a:t>
                </a:r>
              </a:p>
            </p:txBody>
          </p:sp>
          <p:sp>
            <p:nvSpPr>
              <p:cNvPr id="50" name="TextBox 49">
                <a:extLst>
                  <a:ext uri="{FF2B5EF4-FFF2-40B4-BE49-F238E27FC236}">
                    <a16:creationId xmlns:a16="http://schemas.microsoft.com/office/drawing/2014/main" id="{C41F0A35-8BF3-4A8B-976B-1920B2E9AE80}"/>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a:solidFill>
                    <a:srgbClr val="000000"/>
                  </a:solidFill>
                  <a:latin typeface="Arial"/>
                  <a:cs typeface="Arial"/>
                  <a:sym typeface="Arial"/>
                  <a:rtl val="0"/>
                </a:endParaRPr>
              </a:p>
            </p:txBody>
          </p:sp>
        </p:grpSp>
        <p:sp>
          <p:nvSpPr>
            <p:cNvPr id="28" name="Freeform: Shape 27">
              <a:extLst>
                <a:ext uri="{FF2B5EF4-FFF2-40B4-BE49-F238E27FC236}">
                  <a16:creationId xmlns:a16="http://schemas.microsoft.com/office/drawing/2014/main" id="{BA6ABF2F-2A18-434F-BF27-D8ABF484BB5F}"/>
                </a:ext>
              </a:extLst>
            </p:cNvPr>
            <p:cNvSpPr/>
            <p:nvPr/>
          </p:nvSpPr>
          <p:spPr>
            <a:xfrm>
              <a:off x="3259898" y="4535743"/>
              <a:ext cx="904514" cy="988292"/>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a:p>
          </p:txBody>
        </p:sp>
        <p:grpSp>
          <p:nvGrpSpPr>
            <p:cNvPr id="30" name="Graphic 11">
              <a:extLst>
                <a:ext uri="{FF2B5EF4-FFF2-40B4-BE49-F238E27FC236}">
                  <a16:creationId xmlns:a16="http://schemas.microsoft.com/office/drawing/2014/main" id="{2775A32E-C078-4427-938E-494107BA2C9A}"/>
                </a:ext>
              </a:extLst>
            </p:cNvPr>
            <p:cNvGrpSpPr/>
            <p:nvPr/>
          </p:nvGrpSpPr>
          <p:grpSpPr>
            <a:xfrm>
              <a:off x="2460435" y="4690019"/>
              <a:ext cx="343676" cy="363783"/>
              <a:chOff x="8430778" y="3387590"/>
              <a:chExt cx="401127" cy="389341"/>
            </a:xfrm>
          </p:grpSpPr>
          <p:sp>
            <p:nvSpPr>
              <p:cNvPr id="45" name="Freeform: Shape 44">
                <a:extLst>
                  <a:ext uri="{FF2B5EF4-FFF2-40B4-BE49-F238E27FC236}">
                    <a16:creationId xmlns:a16="http://schemas.microsoft.com/office/drawing/2014/main" id="{4027904E-1B40-4751-A3E7-3975C8B020A2}"/>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6" name="Freeform: Shape 45">
                <a:extLst>
                  <a:ext uri="{FF2B5EF4-FFF2-40B4-BE49-F238E27FC236}">
                    <a16:creationId xmlns:a16="http://schemas.microsoft.com/office/drawing/2014/main" id="{59B7E9E7-0AFA-498F-9F5F-0DA915DA26EA}"/>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31" name="Graphic 11">
              <a:extLst>
                <a:ext uri="{FF2B5EF4-FFF2-40B4-BE49-F238E27FC236}">
                  <a16:creationId xmlns:a16="http://schemas.microsoft.com/office/drawing/2014/main" id="{40417322-8028-44B4-BE49-D042558B5BA1}"/>
                </a:ext>
              </a:extLst>
            </p:cNvPr>
            <p:cNvGrpSpPr/>
            <p:nvPr/>
          </p:nvGrpSpPr>
          <p:grpSpPr>
            <a:xfrm>
              <a:off x="2941920" y="3976337"/>
              <a:ext cx="343676" cy="363783"/>
              <a:chOff x="8992751" y="2623767"/>
              <a:chExt cx="401127" cy="389341"/>
            </a:xfrm>
          </p:grpSpPr>
          <p:sp>
            <p:nvSpPr>
              <p:cNvPr id="43" name="Freeform: Shape 42">
                <a:extLst>
                  <a:ext uri="{FF2B5EF4-FFF2-40B4-BE49-F238E27FC236}">
                    <a16:creationId xmlns:a16="http://schemas.microsoft.com/office/drawing/2014/main" id="{6E30D4B0-1156-42CB-9106-39C25D176BF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4" name="Freeform: Shape 43">
                <a:extLst>
                  <a:ext uri="{FF2B5EF4-FFF2-40B4-BE49-F238E27FC236}">
                    <a16:creationId xmlns:a16="http://schemas.microsoft.com/office/drawing/2014/main" id="{06C5C7C4-EDFD-4AED-83B9-D76B84E47377}"/>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32" name="Graphic 11">
              <a:extLst>
                <a:ext uri="{FF2B5EF4-FFF2-40B4-BE49-F238E27FC236}">
                  <a16:creationId xmlns:a16="http://schemas.microsoft.com/office/drawing/2014/main" id="{D55CE08D-9CFE-4DD8-8AF5-1C6B5232093E}"/>
                </a:ext>
              </a:extLst>
            </p:cNvPr>
            <p:cNvGrpSpPr/>
            <p:nvPr/>
          </p:nvGrpSpPr>
          <p:grpSpPr>
            <a:xfrm>
              <a:off x="3470000" y="4651141"/>
              <a:ext cx="343676" cy="363783"/>
              <a:chOff x="9609108" y="3345981"/>
              <a:chExt cx="401127" cy="389341"/>
            </a:xfrm>
          </p:grpSpPr>
          <p:sp>
            <p:nvSpPr>
              <p:cNvPr id="41" name="Freeform: Shape 40">
                <a:extLst>
                  <a:ext uri="{FF2B5EF4-FFF2-40B4-BE49-F238E27FC236}">
                    <a16:creationId xmlns:a16="http://schemas.microsoft.com/office/drawing/2014/main" id="{0F408917-BBA4-449B-AB29-FD3475A4693E}"/>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42" name="Freeform: Shape 41">
                <a:extLst>
                  <a:ext uri="{FF2B5EF4-FFF2-40B4-BE49-F238E27FC236}">
                    <a16:creationId xmlns:a16="http://schemas.microsoft.com/office/drawing/2014/main" id="{CB6B6D6A-8C5A-4BFF-A09E-CC58E7F37CF1}"/>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33" name="Freeform: Shape 32">
              <a:extLst>
                <a:ext uri="{FF2B5EF4-FFF2-40B4-BE49-F238E27FC236}">
                  <a16:creationId xmlns:a16="http://schemas.microsoft.com/office/drawing/2014/main" id="{91913526-5A12-4E8A-A9AC-6E869ED78FDE}"/>
                </a:ext>
              </a:extLst>
            </p:cNvPr>
            <p:cNvSpPr/>
            <p:nvPr/>
          </p:nvSpPr>
          <p:spPr>
            <a:xfrm>
              <a:off x="2150647" y="4281187"/>
              <a:ext cx="2013763" cy="117558"/>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nvGrpSpPr>
            <p:cNvPr id="34" name="Group 33">
              <a:extLst>
                <a:ext uri="{FF2B5EF4-FFF2-40B4-BE49-F238E27FC236}">
                  <a16:creationId xmlns:a16="http://schemas.microsoft.com/office/drawing/2014/main" id="{9775E55F-528E-4DDE-BA44-FB0F83E4515F}"/>
                </a:ext>
              </a:extLst>
            </p:cNvPr>
            <p:cNvGrpSpPr/>
            <p:nvPr/>
          </p:nvGrpSpPr>
          <p:grpSpPr>
            <a:xfrm>
              <a:off x="4716835" y="3408037"/>
              <a:ext cx="3187321" cy="2067352"/>
              <a:chOff x="4716835" y="3408037"/>
              <a:chExt cx="3187321" cy="2067352"/>
            </a:xfrm>
          </p:grpSpPr>
          <p:sp>
            <p:nvSpPr>
              <p:cNvPr id="37" name="Freeform: Shape 36">
                <a:extLst>
                  <a:ext uri="{FF2B5EF4-FFF2-40B4-BE49-F238E27FC236}">
                    <a16:creationId xmlns:a16="http://schemas.microsoft.com/office/drawing/2014/main" id="{92890D61-4467-47C4-BB9E-C1B8F330B89E}"/>
                  </a:ext>
                </a:extLst>
              </p:cNvPr>
              <p:cNvSpPr/>
              <p:nvPr/>
            </p:nvSpPr>
            <p:spPr>
              <a:xfrm>
                <a:off x="6252270" y="3408037"/>
                <a:ext cx="1651886" cy="442138"/>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8" name="TextBox 37">
                <a:extLst>
                  <a:ext uri="{FF2B5EF4-FFF2-40B4-BE49-F238E27FC236}">
                    <a16:creationId xmlns:a16="http://schemas.microsoft.com/office/drawing/2014/main" id="{A8F34A15-9BAD-433B-817B-72F47AE5E562}"/>
                  </a:ext>
                </a:extLst>
              </p:cNvPr>
              <p:cNvSpPr txBox="1"/>
              <p:nvPr/>
            </p:nvSpPr>
            <p:spPr>
              <a:xfrm rot="10800000">
                <a:off x="6301727" y="3478071"/>
                <a:ext cx="1488609" cy="299008"/>
              </a:xfrm>
              <a:prstGeom prst="rect">
                <a:avLst/>
              </a:prstGeom>
              <a:noFill/>
            </p:spPr>
            <p:txBody>
              <a:bodyPr wrap="none" lIns="0" tIns="0" rIns="0" bIns="0" rtlCol="0">
                <a:spAutoFit/>
              </a:bodyPr>
              <a:lstStyle/>
              <a:p>
                <a:pPr algn="l">
                  <a:lnSpc>
                    <a:spcPct val="96000"/>
                  </a:lnSpc>
                </a:pPr>
                <a:r>
                  <a:rPr lang="en-US" sz="1800" spc="0" baseline="0">
                    <a:solidFill>
                      <a:srgbClr val="000000"/>
                    </a:solidFill>
                    <a:latin typeface="Calibri" panose="020F0502020204030204" pitchFamily="34" charset="0"/>
                    <a:cs typeface="Calibri" panose="020F0502020204030204" pitchFamily="34" charset="0"/>
                    <a:sym typeface="Arial"/>
                    <a:rtl val="0"/>
                  </a:rPr>
                  <a:t>Responder2/Tx</a:t>
                </a:r>
              </a:p>
            </p:txBody>
          </p:sp>
          <p:cxnSp>
            <p:nvCxnSpPr>
              <p:cNvPr id="39" name="Straight Arrow Connector 38">
                <a:extLst>
                  <a:ext uri="{FF2B5EF4-FFF2-40B4-BE49-F238E27FC236}">
                    <a16:creationId xmlns:a16="http://schemas.microsoft.com/office/drawing/2014/main" id="{86C7236D-9558-4A8B-8018-BB76197CF345}"/>
                  </a:ext>
                </a:extLst>
              </p:cNvPr>
              <p:cNvCxnSpPr>
                <a:cxnSpLocks/>
                <a:endCxn id="48" idx="2"/>
              </p:cNvCxnSpPr>
              <p:nvPr/>
            </p:nvCxnSpPr>
            <p:spPr>
              <a:xfrm flipH="1" flipV="1">
                <a:off x="4716835" y="5042511"/>
                <a:ext cx="1604650" cy="432878"/>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0EE33AC6-F5B6-4788-B8D8-F6A10F375640}"/>
                  </a:ext>
                </a:extLst>
              </p:cNvPr>
              <p:cNvCxnSpPr>
                <a:cxnSpLocks/>
                <a:endCxn id="48" idx="10"/>
              </p:cNvCxnSpPr>
              <p:nvPr/>
            </p:nvCxnSpPr>
            <p:spPr>
              <a:xfrm flipH="1">
                <a:off x="4716835" y="3654530"/>
                <a:ext cx="1535435" cy="622024"/>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35" name="Straight Arrow Connector 34">
              <a:extLst>
                <a:ext uri="{FF2B5EF4-FFF2-40B4-BE49-F238E27FC236}">
                  <a16:creationId xmlns:a16="http://schemas.microsoft.com/office/drawing/2014/main" id="{2BE39C57-DD9E-4322-B42E-76ABCDED2644}"/>
                </a:ext>
              </a:extLst>
            </p:cNvPr>
            <p:cNvCxnSpPr>
              <a:cxnSpLocks/>
            </p:cNvCxnSpPr>
            <p:nvPr/>
          </p:nvCxnSpPr>
          <p:spPr>
            <a:xfrm flipH="1">
              <a:off x="2624809" y="4799709"/>
              <a:ext cx="888835"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cxnSp>
          <p:nvCxnSpPr>
            <p:cNvPr id="36" name="Straight Arrow Connector 35">
              <a:extLst>
                <a:ext uri="{FF2B5EF4-FFF2-40B4-BE49-F238E27FC236}">
                  <a16:creationId xmlns:a16="http://schemas.microsoft.com/office/drawing/2014/main" id="{5414E42B-D0B1-4A1E-8CD0-63033AA55F9F}"/>
                </a:ext>
              </a:extLst>
            </p:cNvPr>
            <p:cNvCxnSpPr>
              <a:cxnSpLocks/>
            </p:cNvCxnSpPr>
            <p:nvPr/>
          </p:nvCxnSpPr>
          <p:spPr>
            <a:xfrm flipH="1">
              <a:off x="2628334" y="4535743"/>
              <a:ext cx="888835"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62" name="TextBox 61">
            <a:extLst>
              <a:ext uri="{FF2B5EF4-FFF2-40B4-BE49-F238E27FC236}">
                <a16:creationId xmlns:a16="http://schemas.microsoft.com/office/drawing/2014/main" id="{AA257185-548B-4952-8085-05BA9DE69981}"/>
              </a:ext>
            </a:extLst>
          </p:cNvPr>
          <p:cNvSpPr txBox="1"/>
          <p:nvPr/>
        </p:nvSpPr>
        <p:spPr>
          <a:xfrm>
            <a:off x="-457200" y="2251310"/>
            <a:ext cx="9790557" cy="553998"/>
          </a:xfrm>
          <a:prstGeom prst="rect">
            <a:avLst/>
          </a:prstGeom>
        </p:spPr>
        <p:txBody>
          <a:bodyPr wrap="square" lIns="0" tIns="0" rIns="0" bIns="0" rtlCol="0">
            <a:spAutoFit/>
          </a:bodyPr>
          <a:lstStyle/>
          <a:p>
            <a:pPr lvl="2">
              <a:buFont typeface="Courier New" panose="02070309020205020404" pitchFamily="49" charset="0"/>
              <a:buChar char="o"/>
            </a:pPr>
            <a:r>
              <a:rPr lang="en-US" sz="1800" b="1">
                <a:solidFill>
                  <a:schemeClr val="tx1"/>
                </a:solidFill>
                <a:latin typeface="Calibri" panose="020F0502020204030204" pitchFamily="34" charset="0"/>
                <a:cs typeface="Calibri" panose="020F0502020204030204" pitchFamily="34" charset="0"/>
              </a:rPr>
              <a:t>Mode A: </a:t>
            </a:r>
            <a:r>
              <a:rPr lang="en-US" sz="1800">
                <a:solidFill>
                  <a:schemeClr val="tx1"/>
                </a:solidFill>
                <a:latin typeface="Calibri" panose="020F0502020204030204" pitchFamily="34" charset="0"/>
                <a:cs typeface="Calibri" panose="020F0502020204030204" pitchFamily="34" charset="0"/>
              </a:rPr>
              <a:t>Initiator is the receiver. Responders are transmitters: OTA CIR measurement report is not required</a:t>
            </a:r>
          </a:p>
        </p:txBody>
      </p:sp>
      <p:sp>
        <p:nvSpPr>
          <p:cNvPr id="64" name="TextBox 63">
            <a:extLst>
              <a:ext uri="{FF2B5EF4-FFF2-40B4-BE49-F238E27FC236}">
                <a16:creationId xmlns:a16="http://schemas.microsoft.com/office/drawing/2014/main" id="{42FADBD9-7C6D-4FC9-A32A-0B17BBCEB8FC}"/>
              </a:ext>
            </a:extLst>
          </p:cNvPr>
          <p:cNvSpPr txBox="1"/>
          <p:nvPr/>
        </p:nvSpPr>
        <p:spPr>
          <a:xfrm>
            <a:off x="0" y="6099309"/>
            <a:ext cx="11210430" cy="646331"/>
          </a:xfrm>
          <a:prstGeom prst="rect">
            <a:avLst/>
          </a:prstGeom>
          <a:noFill/>
        </p:spPr>
        <p:txBody>
          <a:bodyPr wrap="square">
            <a:spAutoFit/>
          </a:bodyPr>
          <a:lstStyle/>
          <a:p>
            <a:pPr marL="742950" lvl="1" indent="-285750">
              <a:buFont typeface="Courier New" panose="02070309020205020404" pitchFamily="49" charset="0"/>
              <a:buChar char="o"/>
            </a:pPr>
            <a:r>
              <a:rPr lang="en-US" sz="1800">
                <a:solidFill>
                  <a:schemeClr val="tx1"/>
                </a:solidFill>
                <a:latin typeface="Calibri" panose="020F0502020204030204" pitchFamily="34" charset="0"/>
                <a:cs typeface="Calibri" panose="020F0502020204030204" pitchFamily="34" charset="0"/>
              </a:rPr>
              <a:t>Since 15.4 does not support simultaneous transmission then mode A is basically equivalent</a:t>
            </a:r>
          </a:p>
          <a:p>
            <a:pPr marL="457200" lvl="1" indent="0"/>
            <a:r>
              <a:rPr lang="en-US" sz="1800">
                <a:solidFill>
                  <a:schemeClr val="tx1"/>
                </a:solidFill>
                <a:latin typeface="Calibri" panose="020F0502020204030204" pitchFamily="34" charset="0"/>
                <a:cs typeface="Calibri" panose="020F0502020204030204" pitchFamily="34" charset="0"/>
              </a:rPr>
              <a:t>	     to performing multiple bi-static sensing instances sequentially with multiple responders.</a:t>
            </a:r>
          </a:p>
        </p:txBody>
      </p:sp>
      <p:grpSp>
        <p:nvGrpSpPr>
          <p:cNvPr id="66" name="Group 65">
            <a:extLst>
              <a:ext uri="{FF2B5EF4-FFF2-40B4-BE49-F238E27FC236}">
                <a16:creationId xmlns:a16="http://schemas.microsoft.com/office/drawing/2014/main" id="{FDAC5025-C5AB-47D8-838D-B7D13DEEE487}"/>
              </a:ext>
            </a:extLst>
          </p:cNvPr>
          <p:cNvGrpSpPr/>
          <p:nvPr/>
        </p:nvGrpSpPr>
        <p:grpSpPr>
          <a:xfrm>
            <a:off x="6725495" y="5167654"/>
            <a:ext cx="3507319" cy="1384995"/>
            <a:chOff x="8687889" y="2354632"/>
            <a:chExt cx="3507319" cy="1384995"/>
          </a:xfrm>
        </p:grpSpPr>
        <p:sp>
          <p:nvSpPr>
            <p:cNvPr id="68" name="TextBox 67">
              <a:extLst>
                <a:ext uri="{FF2B5EF4-FFF2-40B4-BE49-F238E27FC236}">
                  <a16:creationId xmlns:a16="http://schemas.microsoft.com/office/drawing/2014/main" id="{B6C6AC26-4926-4F5F-877F-A9657BFDFD93}"/>
                </a:ext>
              </a:extLst>
            </p:cNvPr>
            <p:cNvSpPr txBox="1"/>
            <p:nvPr/>
          </p:nvSpPr>
          <p:spPr>
            <a:xfrm>
              <a:off x="8687889" y="2354632"/>
              <a:ext cx="3507319" cy="1384995"/>
            </a:xfrm>
            <a:prstGeom prst="rect">
              <a:avLst/>
            </a:prstGeom>
            <a:ln>
              <a:noFill/>
            </a:ln>
          </p:spPr>
          <p:txBody>
            <a:bodyPr wrap="square" lIns="0" tIns="0" rIns="0" bIns="0" rtlCol="0">
              <a:spAutoFit/>
            </a:bodyPr>
            <a:lstStyle/>
            <a:p>
              <a:pPr algn="l"/>
              <a:endParaRPr lang="en-US" sz="1800">
                <a:solidFill>
                  <a:schemeClr val="tx2"/>
                </a:solidFill>
                <a:latin typeface="Microsoft Sans Serif"/>
                <a:cs typeface="Microsoft Sans Serif" panose="020B0604020202020204" pitchFamily="34" charset="0"/>
              </a:endParaRPr>
            </a:p>
            <a:p>
              <a:pPr algn="l"/>
              <a:r>
                <a:rPr lang="en-US" sz="1800">
                  <a:solidFill>
                    <a:schemeClr val="tx2"/>
                  </a:solidFill>
                  <a:latin typeface="Microsoft Sans Serif"/>
                  <a:cs typeface="Microsoft Sans Serif" panose="020B0604020202020204" pitchFamily="34" charset="0"/>
                </a:rPr>
                <a:t>Sensing packet</a:t>
              </a:r>
            </a:p>
            <a:p>
              <a:pPr algn="l"/>
              <a:endParaRPr lang="en-US" sz="1800">
                <a:solidFill>
                  <a:schemeClr val="tx2"/>
                </a:solidFill>
                <a:latin typeface="Microsoft Sans Serif"/>
                <a:cs typeface="Microsoft Sans Serif" panose="020B0604020202020204" pitchFamily="34" charset="0"/>
              </a:endParaRPr>
            </a:p>
            <a:p>
              <a:endParaRPr lang="en-US" sz="1800">
                <a:solidFill>
                  <a:srgbClr val="FF0000"/>
                </a:solidFill>
                <a:latin typeface="Microsoft Sans Serif"/>
                <a:cs typeface="Microsoft Sans Serif" panose="020B0604020202020204" pitchFamily="34" charset="0"/>
              </a:endParaRPr>
            </a:p>
            <a:p>
              <a:pPr algn="l"/>
              <a:endParaRPr lang="en-US" sz="1800">
                <a:solidFill>
                  <a:schemeClr val="tx2"/>
                </a:solidFill>
                <a:latin typeface="Microsoft Sans Serif"/>
                <a:cs typeface="Microsoft Sans Serif" panose="020B0604020202020204" pitchFamily="34" charset="0"/>
              </a:endParaRPr>
            </a:p>
          </p:txBody>
        </p:sp>
        <p:cxnSp>
          <p:nvCxnSpPr>
            <p:cNvPr id="70" name="Straight Arrow Connector 69">
              <a:extLst>
                <a:ext uri="{FF2B5EF4-FFF2-40B4-BE49-F238E27FC236}">
                  <a16:creationId xmlns:a16="http://schemas.microsoft.com/office/drawing/2014/main" id="{952C6AC3-09A3-40D0-A82A-6E7C3B731487}"/>
                </a:ext>
              </a:extLst>
            </p:cNvPr>
            <p:cNvCxnSpPr>
              <a:cxnSpLocks/>
            </p:cNvCxnSpPr>
            <p:nvPr/>
          </p:nvCxnSpPr>
          <p:spPr>
            <a:xfrm>
              <a:off x="10649194" y="2788454"/>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sp>
        <p:nvSpPr>
          <p:cNvPr id="3" name="Footer Placeholder 2">
            <a:extLst>
              <a:ext uri="{FF2B5EF4-FFF2-40B4-BE49-F238E27FC236}">
                <a16:creationId xmlns:a16="http://schemas.microsoft.com/office/drawing/2014/main" id="{978636F1-359E-4396-98E9-D9021D10A0D9}"/>
              </a:ext>
            </a:extLst>
          </p:cNvPr>
          <p:cNvSpPr>
            <a:spLocks noGrp="1"/>
          </p:cNvSpPr>
          <p:nvPr>
            <p:ph type="ftr" idx="14"/>
          </p:nvPr>
        </p:nvSpPr>
        <p:spPr/>
        <p:txBody>
          <a:bodyPr/>
          <a:lstStyle/>
          <a:p>
            <a:r>
              <a:rPr lang="en-GB"/>
              <a:t>P. Pakrooh et. al (Qualcomm)</a:t>
            </a:r>
          </a:p>
        </p:txBody>
      </p:sp>
    </p:spTree>
    <p:extLst>
      <p:ext uri="{BB962C8B-B14F-4D97-AF65-F5344CB8AC3E}">
        <p14:creationId xmlns:p14="http://schemas.microsoft.com/office/powerpoint/2010/main" val="38129531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4508BCB-4C98-4D9D-B1D1-79CEF24D056F}">
  <ds:schemaRefs>
    <ds:schemaRef ds:uri="791cce78-ca2d-40de-8329-c43c272c8ba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3.xml><?xml version="1.0" encoding="utf-8"?>
<ds:datastoreItem xmlns:ds="http://schemas.openxmlformats.org/officeDocument/2006/customXml" ds:itemID="{9AC6BDD4-9F96-4E67-8C3D-EEE968376D3E}">
  <ds:schemaRefs>
    <ds:schemaRef ds:uri="791cce78-ca2d-40de-8329-c43c272c8b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802-11-Submission</Template>
  <TotalTime>45</TotalTime>
  <Words>1705</Words>
  <Application>Microsoft Office PowerPoint</Application>
  <PresentationFormat>Custom</PresentationFormat>
  <Paragraphs>265</Paragraphs>
  <Slides>16</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Calibri</vt:lpstr>
      <vt:lpstr>Cambria Math</vt:lpstr>
      <vt:lpstr>Courier New</vt:lpstr>
      <vt:lpstr>Microsoft Sans Serif</vt:lpstr>
      <vt:lpstr>Times New Roman</vt:lpstr>
      <vt:lpstr>Office Theme</vt:lpstr>
      <vt:lpstr>PowerPoint Presentation</vt:lpstr>
      <vt:lpstr>PowerPoint Presentation</vt:lpstr>
      <vt:lpstr>Introduction</vt:lpstr>
      <vt:lpstr>Sensing terminology</vt:lpstr>
      <vt:lpstr>UWB Sensing Scenarios: Mono-Static sensing  </vt:lpstr>
      <vt:lpstr>UWB Sensing Scenarios: Bi-static Sensing</vt:lpstr>
      <vt:lpstr>UWB Sensing Scenarios: Bi-static Sensing</vt:lpstr>
      <vt:lpstr>Discussion of bi-static modes</vt:lpstr>
      <vt:lpstr>UWB Sensing Scenarios: Multi-static sensing </vt:lpstr>
      <vt:lpstr>UWB Sensing Scenarios: Multi-static sensing </vt:lpstr>
      <vt:lpstr>UWB Sensing Scenarios: Proxy application</vt:lpstr>
      <vt:lpstr>UWB Sensing Scenarios: Proxy application</vt:lpstr>
      <vt:lpstr>UWB Sensing Scenarios: Proxy application</vt:lpstr>
      <vt:lpstr>Discussion</vt:lpstr>
      <vt:lpstr>Discussion</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Pooria Pakrooh</cp:lastModifiedBy>
  <cp:revision>2</cp:revision>
  <cp:lastPrinted>2017-11-22T00:49:17Z</cp:lastPrinted>
  <dcterms:created xsi:type="dcterms:W3CDTF">2014-10-30T17:06:39Z</dcterms:created>
  <dcterms:modified xsi:type="dcterms:W3CDTF">2022-01-20T18:41:04Z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b7e66497-8c9e-4fbc-9505-3eea23cf13f5</vt:lpwstr>
  </property>
</Properties>
</file>