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6" r:id="rId15"/>
    <p:sldId id="851" r:id="rId16"/>
    <p:sldId id="852" r:id="rId17"/>
    <p:sldId id="858" r:id="rId18"/>
    <p:sldId id="859" r:id="rId19"/>
    <p:sldId id="8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71" d="100"/>
          <a:sy n="71" d="100"/>
        </p:scale>
        <p:origin x="1276"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-0011-01-0013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2022-01-13</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4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a:t>
            </a:r>
            <a:r>
              <a:rPr lang="en-GB" dirty="0"/>
              <a:t>19 Jan. PM0 (7-9 </a:t>
            </a:r>
            <a:r>
              <a:rPr lang="en-GB" dirty="0" smtClean="0"/>
              <a:t>a.m. </a:t>
            </a:r>
            <a:r>
              <a:rPr lang="en-GB" dirty="0"/>
              <a:t>EST, 13-15 </a:t>
            </a:r>
            <a:r>
              <a:rPr lang="en-GB" dirty="0" smtClean="0"/>
              <a:t>CET)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178918599"/>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first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January TG13 virtual meeting in doc. 15-22/0011r1.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31 Jan. 2022, </a:t>
            </a:r>
            <a:r>
              <a:rPr lang="de-DE" sz="2400" dirty="0"/>
              <a:t>11-13 CET (5-7 ET, </a:t>
            </a:r>
            <a:r>
              <a:rPr lang="de-DE" sz="2400" dirty="0" smtClean="0"/>
              <a:t>19-21 </a:t>
            </a:r>
            <a:r>
              <a:rPr lang="de-DE" sz="2400" dirty="0"/>
              <a:t>KT)</a:t>
            </a:r>
          </a:p>
          <a:p>
            <a:pPr marL="800100" lvl="1"/>
            <a:r>
              <a:rPr lang="de-DE" sz="2400" dirty="0" smtClean="0"/>
              <a:t>  7 Feb. </a:t>
            </a:r>
            <a:r>
              <a:rPr lang="de-DE" sz="2400" dirty="0"/>
              <a:t>2022, 11-13 CET (5-7 ET, 19-21 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smtClean="0"/>
              <a:t>  </a:t>
            </a:r>
            <a:r>
              <a:rPr lang="de-DE" sz="2400" dirty="0"/>
              <a:t>7 Mar. </a:t>
            </a:r>
            <a:r>
              <a:rPr lang="de-DE" sz="2400" dirty="0" smtClean="0"/>
              <a:t>2022</a:t>
            </a:r>
            <a:r>
              <a:rPr lang="de-DE" sz="2400" dirty="0"/>
              <a:t>, 11-13 CET (5-7 ET, 19-21 KT</a:t>
            </a:r>
            <a:r>
              <a:rPr lang="de-DE" sz="2400" dirty="0" smtClean="0"/>
              <a:t>)</a:t>
            </a:r>
          </a:p>
          <a:p>
            <a:pPr marL="800100" lvl="1"/>
            <a:r>
              <a:rPr lang="de-DE" sz="2400" dirty="0" smtClean="0"/>
              <a:t> </a:t>
            </a:r>
            <a:r>
              <a:rPr lang="de-DE" sz="2400" dirty="0" err="1" smtClean="0"/>
              <a:t>meettings</a:t>
            </a:r>
            <a:r>
              <a:rPr lang="de-DE" sz="2400" dirty="0" smtClean="0"/>
              <a:t> 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b="0" dirty="0" smtClean="0"/>
              <a:t>After SA letter ballot</a:t>
            </a:r>
          </a:p>
          <a:p>
            <a:pPr lvl="1"/>
            <a:r>
              <a:rPr lang="en-US" b="0" dirty="0" smtClean="0"/>
              <a:t>3 NO votes with MBS comments</a:t>
            </a:r>
          </a:p>
          <a:p>
            <a:pPr lvl="1"/>
            <a:r>
              <a:rPr lang="en-US" b="0" dirty="0" smtClean="0"/>
              <a:t>314 comments have been resolved </a:t>
            </a:r>
          </a:p>
          <a:p>
            <a:pPr lvl="1"/>
            <a:r>
              <a:rPr lang="en-US" b="0" dirty="0" smtClean="0"/>
              <a:t>112 technical, 193 editorial, 9 general</a:t>
            </a:r>
          </a:p>
          <a:p>
            <a:r>
              <a:rPr lang="en-US" b="0" dirty="0" smtClean="0"/>
              <a:t>After 1</a:t>
            </a:r>
            <a:r>
              <a:rPr lang="en-US" b="0" baseline="30000" dirty="0" smtClean="0"/>
              <a:t>st</a:t>
            </a:r>
            <a:r>
              <a:rPr lang="en-US" b="0" dirty="0" smtClean="0"/>
              <a:t> Recirculation</a:t>
            </a:r>
          </a:p>
          <a:p>
            <a:pPr lvl="1"/>
            <a:r>
              <a:rPr lang="en-US" b="0" dirty="0" smtClean="0"/>
              <a:t>One NO vote with MBS comments</a:t>
            </a:r>
          </a:p>
          <a:p>
            <a:pPr lvl="1"/>
            <a:r>
              <a:rPr lang="en-US" b="0" dirty="0" smtClean="0"/>
              <a:t>152 comments were received</a:t>
            </a:r>
          </a:p>
          <a:p>
            <a:pPr lvl="1"/>
            <a:r>
              <a:rPr lang="en-US" b="0" dirty="0" smtClean="0"/>
              <a:t>90 technical, 61 editorial, 1 general</a:t>
            </a:r>
          </a:p>
          <a:p>
            <a:pPr marL="361950" indent="-361950"/>
            <a:r>
              <a:rPr lang="en-GB" b="0" dirty="0" smtClean="0"/>
              <a:t>2</a:t>
            </a:r>
            <a:r>
              <a:rPr lang="en-GB" b="0" baseline="30000" dirty="0" smtClean="0"/>
              <a:t>nd</a:t>
            </a:r>
            <a:r>
              <a:rPr lang="en-GB" b="0" dirty="0" smtClean="0"/>
              <a:t> Recirculation is ongoing</a:t>
            </a:r>
            <a:endParaRPr lang="en-GB" b="0" dirty="0"/>
          </a:p>
          <a:p>
            <a:pPr marL="715963" lvl="1" indent="-269875"/>
            <a:r>
              <a:rPr lang="en-GB" dirty="0" smtClean="0"/>
              <a:t>So </a:t>
            </a:r>
            <a:r>
              <a:rPr lang="en-GB" dirty="0"/>
              <a:t>far, </a:t>
            </a:r>
            <a:r>
              <a:rPr lang="en-GB" dirty="0" smtClean="0"/>
              <a:t>… comments are received</a:t>
            </a:r>
            <a:endParaRPr lang="en-GB" dirty="0"/>
          </a:p>
          <a:p>
            <a:pPr lvl="1"/>
            <a:endParaRPr lang="en-US" dirty="0" smtClean="0"/>
          </a:p>
          <a:p>
            <a:pPr lvl="1"/>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en-GB" dirty="0" smtClean="0"/>
              <a:t>Friday 21 </a:t>
            </a:r>
            <a:r>
              <a:rPr lang="en-GB" dirty="0"/>
              <a:t>Jan. PM0 (7-9 </a:t>
            </a:r>
            <a:r>
              <a:rPr lang="en-GB" dirty="0" smtClean="0"/>
              <a:t>a.m</a:t>
            </a:r>
            <a:r>
              <a:rPr lang="en-GB" dirty="0"/>
              <a:t>. EST, 13-15 CET)</a:t>
            </a:r>
            <a:endParaRPr lang="de-DE" sz="6000" dirty="0"/>
          </a:p>
          <a:p>
            <a:pPr algn="just">
              <a:buNone/>
            </a:pP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66676300"/>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smtClean="0"/>
                        <a:t>Nov</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27385498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January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15-22/00xxr0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15-22/00xyr0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None/>
            </a:pPr>
            <a:r>
              <a:rPr lang="en-GB" dirty="0" smtClean="0"/>
              <a:t>Monday 24 </a:t>
            </a:r>
            <a:r>
              <a:rPr lang="en-GB" dirty="0"/>
              <a:t>Jan. PM0 (7-9 </a:t>
            </a:r>
            <a:r>
              <a:rPr lang="en-GB" dirty="0" smtClean="0"/>
              <a:t>a.m</a:t>
            </a:r>
            <a:r>
              <a:rPr lang="en-GB" dirty="0"/>
              <a:t>. EST, 13-15 CET</a:t>
            </a:r>
            <a:r>
              <a:rPr lang="en-GB" dirty="0" smtClean="0"/>
              <a: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1761586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a:t>Wednesday</a:t>
            </a:r>
            <a:r>
              <a:rPr lang="de-DE" dirty="0"/>
              <a:t> 26 Jan. </a:t>
            </a:r>
            <a:r>
              <a:rPr lang="en-GB" dirty="0"/>
              <a:t>PM0 (7-9 a.m. EST, 13-15 CET)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8442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 approval rate, … return rate, … NO votes with MBS  </a:t>
            </a:r>
            <a:endParaRPr lang="en-US" dirty="0"/>
          </a:p>
          <a:p>
            <a:pPr lvl="2"/>
            <a:r>
              <a:rPr lang="en-US" dirty="0" smtClean="0"/>
              <a:t>… </a:t>
            </a:r>
            <a:r>
              <a:rPr lang="en-US" dirty="0"/>
              <a:t>comments were </a:t>
            </a:r>
            <a:r>
              <a:rPr lang="en-US" dirty="0" smtClean="0"/>
              <a:t>received (… technical</a:t>
            </a:r>
            <a:r>
              <a:rPr lang="en-US" dirty="0"/>
              <a:t>, </a:t>
            </a:r>
            <a:r>
              <a:rPr lang="en-US" dirty="0" smtClean="0"/>
              <a:t>… editorial</a:t>
            </a:r>
            <a:r>
              <a:rPr lang="en-US" dirty="0"/>
              <a:t>, </a:t>
            </a:r>
            <a:r>
              <a:rPr lang="en-US" dirty="0" smtClean="0"/>
              <a:t>… general)</a:t>
            </a:r>
            <a:endParaRPr lang="en-US" dirty="0"/>
          </a:p>
          <a:p>
            <a:pPr marL="400050"/>
            <a:r>
              <a:rPr lang="de-DE" dirty="0" smtClean="0"/>
              <a:t>Plan A: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Finish </a:t>
            </a:r>
            <a:r>
              <a:rPr lang="de-DE" dirty="0" err="1" smtClean="0"/>
              <a:t>comment</a:t>
            </a:r>
            <a:r>
              <a:rPr lang="de-DE" dirty="0" smtClean="0"/>
              <a:t> </a:t>
            </a:r>
            <a:r>
              <a:rPr lang="de-DE" dirty="0" err="1" smtClean="0"/>
              <a:t>resolution</a:t>
            </a:r>
            <a:r>
              <a:rPr lang="de-DE" dirty="0" smtClean="0"/>
              <a:t>, </a:t>
            </a:r>
            <a:r>
              <a:rPr lang="de-DE" dirty="0" err="1" smtClean="0"/>
              <a:t>prepare</a:t>
            </a:r>
            <a:r>
              <a:rPr lang="de-DE" dirty="0" smtClean="0"/>
              <a:t> D7.0</a:t>
            </a:r>
          </a:p>
          <a:p>
            <a:pPr marL="1143000" lvl="2"/>
            <a:r>
              <a:rPr lang="de-DE" dirty="0" smtClean="0"/>
              <a:t>Final </a:t>
            </a:r>
            <a:r>
              <a:rPr lang="de-DE" dirty="0" err="1" smtClean="0"/>
              <a:t>recirculation</a:t>
            </a:r>
            <a:r>
              <a:rPr lang="de-DE" dirty="0" smtClean="0"/>
              <a:t> </a:t>
            </a:r>
            <a:r>
              <a:rPr lang="de-DE" dirty="0" err="1" smtClean="0"/>
              <a:t>with</a:t>
            </a:r>
            <a:r>
              <a:rPr lang="de-DE" dirty="0" smtClean="0"/>
              <a:t>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r>
              <a:rPr lang="de-DE" dirty="0" smtClean="0"/>
              <a:t> </a:t>
            </a:r>
          </a:p>
          <a:p>
            <a:pPr marL="1143000" lvl="2"/>
            <a:r>
              <a:rPr lang="de-DE" dirty="0" err="1" smtClean="0"/>
              <a:t>Submit</a:t>
            </a:r>
            <a:r>
              <a:rPr lang="de-DE" dirty="0" smtClean="0"/>
              <a:t> </a:t>
            </a:r>
            <a:r>
              <a:rPr lang="de-DE" dirty="0" err="1" smtClean="0"/>
              <a:t>to</a:t>
            </a:r>
            <a:r>
              <a:rPr lang="de-DE" dirty="0" smtClean="0"/>
              <a:t> </a:t>
            </a:r>
            <a:r>
              <a:rPr lang="de-DE" dirty="0" err="1" smtClean="0"/>
              <a:t>RevCom</a:t>
            </a:r>
            <a:r>
              <a:rPr lang="de-DE" dirty="0" smtClean="0"/>
              <a:t> (</a:t>
            </a:r>
            <a:r>
              <a:rPr lang="de-DE" dirty="0" err="1" smtClean="0"/>
              <a:t>February</a:t>
            </a:r>
            <a:r>
              <a:rPr lang="de-DE" dirty="0" smtClean="0"/>
              <a:t>)</a:t>
            </a:r>
          </a:p>
          <a:p>
            <a:pPr marL="400050"/>
            <a:r>
              <a:rPr lang="de-DE" dirty="0"/>
              <a:t>Plan B: </a:t>
            </a:r>
            <a:r>
              <a:rPr lang="de-DE" dirty="0" err="1"/>
              <a:t>further</a:t>
            </a:r>
            <a:r>
              <a:rPr lang="de-DE" dirty="0"/>
              <a:t> </a:t>
            </a:r>
            <a:r>
              <a:rPr lang="de-DE" dirty="0" err="1"/>
              <a:t>technical</a:t>
            </a:r>
            <a:r>
              <a:rPr lang="de-DE" dirty="0"/>
              <a:t> </a:t>
            </a:r>
            <a:r>
              <a:rPr lang="de-DE" dirty="0" err="1"/>
              <a:t>changes</a:t>
            </a:r>
            <a:endParaRPr lang="de-DE" dirty="0"/>
          </a:p>
          <a:p>
            <a:pPr marL="1143000" lvl="2"/>
            <a:r>
              <a:rPr lang="de-DE" dirty="0"/>
              <a:t>Finish </a:t>
            </a:r>
            <a:r>
              <a:rPr lang="de-DE" dirty="0" err="1"/>
              <a:t>comment</a:t>
            </a:r>
            <a:r>
              <a:rPr lang="de-DE" dirty="0"/>
              <a:t> </a:t>
            </a:r>
            <a:r>
              <a:rPr lang="de-DE" dirty="0" err="1"/>
              <a:t>resolution</a:t>
            </a:r>
            <a:r>
              <a:rPr lang="de-DE" dirty="0"/>
              <a:t>, </a:t>
            </a:r>
            <a:r>
              <a:rPr lang="de-DE" dirty="0" err="1"/>
              <a:t>prepare</a:t>
            </a:r>
            <a:r>
              <a:rPr lang="de-DE" dirty="0"/>
              <a:t> D7.0</a:t>
            </a:r>
          </a:p>
          <a:p>
            <a:pPr marL="1143000" lvl="2"/>
            <a:r>
              <a:rPr lang="de-DE" dirty="0" smtClean="0"/>
              <a:t>Start 3rd </a:t>
            </a:r>
            <a:r>
              <a:rPr lang="de-DE" dirty="0" err="1" smtClean="0"/>
              <a:t>recirculation</a:t>
            </a:r>
            <a:r>
              <a:rPr lang="de-DE" dirty="0" smtClean="0"/>
              <a:t> </a:t>
            </a:r>
          </a:p>
          <a:p>
            <a:pPr marL="1143000" lvl="2"/>
            <a:r>
              <a:rPr lang="de-DE" b="0" dirty="0" smtClean="0"/>
              <a:t>Finish </a:t>
            </a:r>
            <a:r>
              <a:rPr lang="de-DE" b="0" dirty="0" err="1" smtClean="0"/>
              <a:t>comment</a:t>
            </a:r>
            <a:r>
              <a:rPr lang="de-DE" b="0" dirty="0" smtClean="0"/>
              <a:t> </a:t>
            </a:r>
            <a:r>
              <a:rPr lang="de-DE" b="0" dirty="0" err="1" smtClean="0"/>
              <a:t>resolution</a:t>
            </a:r>
            <a:r>
              <a:rPr lang="de-DE" b="0" dirty="0" smtClean="0"/>
              <a:t>, </a:t>
            </a:r>
            <a:r>
              <a:rPr lang="de-DE" b="0" dirty="0" err="1" smtClean="0"/>
              <a:t>prepare</a:t>
            </a:r>
            <a:r>
              <a:rPr lang="de-DE" b="0" dirty="0" smtClean="0"/>
              <a:t> D8.0</a:t>
            </a:r>
          </a:p>
          <a:p>
            <a:pPr marL="1143000" lvl="2"/>
            <a:r>
              <a:rPr lang="de-DE" dirty="0"/>
              <a:t>Final </a:t>
            </a:r>
            <a:r>
              <a:rPr lang="de-DE" dirty="0" err="1"/>
              <a:t>recirculation</a:t>
            </a:r>
            <a:r>
              <a:rPr lang="de-DE" dirty="0"/>
              <a:t> </a:t>
            </a:r>
            <a:r>
              <a:rPr lang="de-DE" dirty="0" err="1"/>
              <a:t>with</a:t>
            </a:r>
            <a:r>
              <a:rPr lang="de-DE" dirty="0"/>
              <a:t> </a:t>
            </a:r>
            <a:r>
              <a:rPr lang="de-DE" dirty="0" err="1"/>
              <a:t>no</a:t>
            </a:r>
            <a:r>
              <a:rPr lang="de-DE" dirty="0"/>
              <a:t> </a:t>
            </a:r>
            <a:r>
              <a:rPr lang="de-DE" dirty="0" err="1"/>
              <a:t>more</a:t>
            </a:r>
            <a:r>
              <a:rPr lang="de-DE" dirty="0"/>
              <a:t> </a:t>
            </a:r>
            <a:r>
              <a:rPr lang="de-DE" dirty="0" err="1"/>
              <a:t>technical</a:t>
            </a:r>
            <a:r>
              <a:rPr lang="de-DE" dirty="0"/>
              <a:t> </a:t>
            </a:r>
            <a:r>
              <a:rPr lang="de-DE" dirty="0" err="1"/>
              <a:t>changes</a:t>
            </a:r>
            <a:r>
              <a:rPr lang="de-DE" dirty="0"/>
              <a:t> </a:t>
            </a:r>
          </a:p>
          <a:p>
            <a:pPr marL="1143000" lvl="2"/>
            <a:r>
              <a:rPr lang="de-DE" dirty="0" err="1"/>
              <a:t>Submit</a:t>
            </a:r>
            <a:r>
              <a:rPr lang="de-DE" dirty="0"/>
              <a:t> </a:t>
            </a:r>
            <a:r>
              <a:rPr lang="de-DE" dirty="0" err="1"/>
              <a:t>to</a:t>
            </a:r>
            <a:r>
              <a:rPr lang="de-DE" dirty="0"/>
              <a:t> </a:t>
            </a:r>
            <a:r>
              <a:rPr lang="de-DE" dirty="0" err="1"/>
              <a:t>RevCom</a:t>
            </a:r>
            <a:r>
              <a:rPr lang="de-DE" dirty="0"/>
              <a:t> </a:t>
            </a:r>
            <a:r>
              <a:rPr lang="de-DE" dirty="0" smtClean="0"/>
              <a:t>(May)</a:t>
            </a:r>
            <a:endParaRPr lang="de-DE" dirty="0"/>
          </a:p>
          <a:p>
            <a:pPr marL="800100" lvl="1"/>
            <a:r>
              <a:rPr lang="de-DE" b="0" dirty="0" smtClean="0"/>
              <a:t> </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SA </a:t>
            </a:r>
            <a:r>
              <a:rPr lang="de-DE" sz="2000" dirty="0" err="1" smtClean="0"/>
              <a:t>ballot</a:t>
            </a:r>
            <a:endParaRPr lang="de-DE" sz="2000" dirty="0" smtClean="0"/>
          </a:p>
          <a:p>
            <a:pPr marL="1085850" lvl="1" indent="-342900" algn="just">
              <a:buFont typeface="Arial" panose="020B0604020202020204" pitchFamily="34" charset="0"/>
              <a:buChar char="•"/>
              <a:defRPr/>
            </a:pPr>
            <a:r>
              <a:rPr lang="de-DE" sz="1800" b="0" dirty="0" smtClean="0"/>
              <a:t>after 1st </a:t>
            </a:r>
            <a:r>
              <a:rPr lang="de-DE" sz="1800" b="0" dirty="0" err="1" smtClean="0"/>
              <a:t>recirc</a:t>
            </a:r>
            <a:r>
              <a:rPr lang="de-DE" sz="1800" b="0" dirty="0" smtClean="0"/>
              <a:t>, </a:t>
            </a:r>
            <a:r>
              <a:rPr lang="de-DE" sz="1800" dirty="0" smtClean="0"/>
              <a:t>98</a:t>
            </a:r>
            <a:r>
              <a:rPr lang="de-DE" sz="1800" dirty="0"/>
              <a:t>% </a:t>
            </a:r>
            <a:r>
              <a:rPr lang="de-DE" sz="1800" dirty="0" err="1"/>
              <a:t>approval</a:t>
            </a:r>
            <a:r>
              <a:rPr lang="de-DE" sz="1800" dirty="0"/>
              <a:t> </a:t>
            </a:r>
            <a:r>
              <a:rPr lang="de-DE" sz="1800" dirty="0" smtClean="0"/>
              <a:t>rate, </a:t>
            </a:r>
            <a:r>
              <a:rPr lang="de-DE" sz="1800" dirty="0"/>
              <a:t>85% </a:t>
            </a:r>
            <a:r>
              <a:rPr lang="de-DE" sz="1800" dirty="0" err="1"/>
              <a:t>return</a:t>
            </a:r>
            <a:r>
              <a:rPr lang="de-DE" sz="1800" dirty="0"/>
              <a:t> rate, </a:t>
            </a:r>
            <a:r>
              <a:rPr lang="de-DE" sz="1800" dirty="0" smtClean="0"/>
              <a:t>1x NO </a:t>
            </a:r>
            <a:r>
              <a:rPr lang="de-DE" sz="1800" dirty="0" err="1" smtClean="0"/>
              <a:t>with</a:t>
            </a:r>
            <a:r>
              <a:rPr lang="de-DE" sz="1800" dirty="0" smtClean="0"/>
              <a:t> MBS</a:t>
            </a:r>
            <a:endParaRPr lang="de-DE" sz="1800" b="0" dirty="0" smtClean="0"/>
          </a:p>
          <a:p>
            <a:pPr marL="1085850" lvl="1" indent="-342900" algn="just">
              <a:buFont typeface="Arial" panose="020B0604020202020204" pitchFamily="34" charset="0"/>
              <a:buChar char="•"/>
              <a:defRPr/>
            </a:pPr>
            <a:r>
              <a:rPr lang="de-DE" sz="1800" b="0" dirty="0" smtClean="0"/>
              <a:t>CRG </a:t>
            </a:r>
            <a:r>
              <a:rPr lang="de-DE" sz="1800" b="0" dirty="0" err="1" smtClean="0"/>
              <a:t>resolved</a:t>
            </a:r>
            <a:r>
              <a:rPr lang="de-DE" sz="1800" b="0" dirty="0" smtClean="0"/>
              <a:t> 152 </a:t>
            </a:r>
            <a:r>
              <a:rPr lang="de-DE" sz="1800" b="0" dirty="0" err="1" smtClean="0"/>
              <a:t>comments</a:t>
            </a:r>
            <a:r>
              <a:rPr lang="de-DE" sz="1800" b="0" dirty="0" smtClean="0"/>
              <a:t> </a:t>
            </a:r>
            <a:r>
              <a:rPr lang="de-DE" sz="1800" b="0" dirty="0" err="1" smtClean="0"/>
              <a:t>against</a:t>
            </a:r>
            <a:r>
              <a:rPr lang="de-DE" sz="1800" b="0" dirty="0" smtClean="0"/>
              <a:t> D5.0 (</a:t>
            </a:r>
            <a:r>
              <a:rPr lang="en-GB" sz="1800" dirty="0"/>
              <a:t>90 technical, 63 editorial</a:t>
            </a:r>
            <a:r>
              <a:rPr lang="de-DE" sz="1800" b="0" dirty="0" smtClean="0"/>
              <a:t>)</a:t>
            </a:r>
          </a:p>
          <a:p>
            <a:pPr marL="1085850" lvl="1" indent="-342900" algn="just">
              <a:buFont typeface="Arial" panose="020B0604020202020204" pitchFamily="34" charset="0"/>
              <a:buChar char="•"/>
              <a:defRPr/>
            </a:pPr>
            <a:r>
              <a:rPr lang="de-DE" sz="1800" b="0" dirty="0" smtClean="0"/>
              <a:t>Non-</a:t>
            </a:r>
            <a:r>
              <a:rPr lang="de-DE" sz="1800" b="0" dirty="0" err="1" smtClean="0"/>
              <a:t>beacon</a:t>
            </a:r>
            <a:r>
              <a:rPr lang="de-DE" sz="1800" b="0" dirty="0" smtClean="0"/>
              <a:t> </a:t>
            </a:r>
            <a:r>
              <a:rPr lang="de-DE" sz="1800" b="0" dirty="0" err="1" smtClean="0"/>
              <a:t>enabled</a:t>
            </a:r>
            <a:r>
              <a:rPr lang="de-DE" sz="1800" b="0" dirty="0" smtClean="0"/>
              <a:t> MAC </a:t>
            </a:r>
            <a:r>
              <a:rPr lang="de-DE" sz="1800" b="0" dirty="0" err="1" smtClean="0"/>
              <a:t>and</a:t>
            </a:r>
            <a:r>
              <a:rPr lang="de-DE" sz="1800" b="0" dirty="0" smtClean="0"/>
              <a:t> LB PHY </a:t>
            </a:r>
            <a:r>
              <a:rPr lang="de-DE" sz="1800" b="0" dirty="0" err="1" smtClean="0"/>
              <a:t>were</a:t>
            </a:r>
            <a:r>
              <a:rPr lang="de-DE" sz="1800" b="0" dirty="0" smtClean="0"/>
              <a:t> </a:t>
            </a:r>
            <a:r>
              <a:rPr lang="de-DE" sz="1800" b="0" dirty="0" err="1" smtClean="0"/>
              <a:t>removed</a:t>
            </a:r>
            <a:endParaRPr lang="de-DE" sz="1800" b="0" dirty="0" smtClean="0"/>
          </a:p>
          <a:p>
            <a:pPr marL="1085850" lvl="1" indent="-342900" algn="just">
              <a:buFont typeface="Arial" panose="020B0604020202020204" pitchFamily="34" charset="0"/>
              <a:buChar char="•"/>
              <a:defRPr/>
            </a:pPr>
            <a:r>
              <a:rPr lang="de-DE" sz="1800" b="0" dirty="0" smtClean="0"/>
              <a:t>New </a:t>
            </a:r>
            <a:r>
              <a:rPr lang="de-DE" sz="1800" b="0" dirty="0" err="1" smtClean="0"/>
              <a:t>draft</a:t>
            </a:r>
            <a:r>
              <a:rPr lang="de-DE" sz="1800" b="0" dirty="0" smtClean="0"/>
              <a:t> </a:t>
            </a:r>
            <a:r>
              <a:rPr lang="de-DE" sz="1800" b="0" dirty="0" err="1" smtClean="0"/>
              <a:t>has</a:t>
            </a:r>
            <a:r>
              <a:rPr lang="de-DE" sz="1800" b="0" dirty="0" smtClean="0"/>
              <a:t> </a:t>
            </a:r>
            <a:r>
              <a:rPr lang="de-DE" sz="1800" b="0" dirty="0" err="1" smtClean="0"/>
              <a:t>got</a:t>
            </a:r>
            <a:r>
              <a:rPr lang="de-DE" sz="1800" b="0" dirty="0" smtClean="0"/>
              <a:t> a </a:t>
            </a:r>
            <a:r>
              <a:rPr lang="de-DE" sz="1800" b="0" dirty="0" err="1" smtClean="0"/>
              <a:t>more</a:t>
            </a:r>
            <a:r>
              <a:rPr lang="de-DE" sz="1800" b="0" dirty="0" smtClean="0"/>
              <a:t> </a:t>
            </a:r>
            <a:r>
              <a:rPr lang="de-DE" sz="1800" b="0" dirty="0" err="1" smtClean="0"/>
              <a:t>consistent</a:t>
            </a:r>
            <a:r>
              <a:rPr lang="de-DE" sz="1800" b="0" dirty="0" smtClean="0"/>
              <a:t> </a:t>
            </a:r>
            <a:r>
              <a:rPr lang="de-DE" sz="1800" b="0" dirty="0" err="1" smtClean="0"/>
              <a:t>quality</a:t>
            </a:r>
            <a:endParaRPr lang="de-DE" sz="1800" b="0" dirty="0" smtClean="0"/>
          </a:p>
          <a:p>
            <a:pPr marL="1085850" lvl="1" indent="-342900" algn="just">
              <a:buFont typeface="Arial" panose="020B0604020202020204" pitchFamily="34" charset="0"/>
              <a:buChar char="•"/>
              <a:defRPr/>
            </a:pPr>
            <a:r>
              <a:rPr lang="de-DE" sz="1800" b="0" dirty="0" smtClean="0"/>
              <a:t>Technical Editor </a:t>
            </a:r>
            <a:r>
              <a:rPr lang="de-DE" sz="1800" b="0" dirty="0" err="1" smtClean="0"/>
              <a:t>created</a:t>
            </a:r>
            <a:r>
              <a:rPr lang="de-DE" sz="1800" b="0" dirty="0" smtClean="0"/>
              <a:t> D6.0 </a:t>
            </a:r>
            <a:r>
              <a:rPr lang="de-DE" sz="1800" b="0" dirty="0" err="1" smtClean="0"/>
              <a:t>and</a:t>
            </a:r>
            <a:r>
              <a:rPr lang="de-DE" sz="1800" b="0" dirty="0" smtClean="0"/>
              <a:t> </a:t>
            </a:r>
            <a:r>
              <a:rPr lang="de-DE" sz="1800" b="0" dirty="0" err="1" smtClean="0"/>
              <a:t>started</a:t>
            </a:r>
            <a:r>
              <a:rPr lang="de-DE" sz="1800" b="0" dirty="0" smtClean="0"/>
              <a:t> </a:t>
            </a:r>
            <a:r>
              <a:rPr lang="de-DE" sz="1800" b="0" dirty="0" err="1" smtClean="0"/>
              <a:t>recirculation</a:t>
            </a:r>
            <a:r>
              <a:rPr lang="de-DE" sz="1800" b="0" dirty="0" smtClean="0"/>
              <a:t>: </a:t>
            </a:r>
            <a:r>
              <a:rPr lang="de-DE" sz="1800" b="0" dirty="0" err="1" smtClean="0"/>
              <a:t>runs</a:t>
            </a:r>
            <a:r>
              <a:rPr lang="de-DE" sz="1800" b="0" dirty="0" smtClean="0"/>
              <a:t> </a:t>
            </a:r>
            <a:r>
              <a:rPr lang="de-DE" sz="1800" b="0" dirty="0" err="1" smtClean="0"/>
              <a:t>until</a:t>
            </a:r>
            <a:r>
              <a:rPr lang="de-DE" sz="1800" b="0" dirty="0" smtClean="0"/>
              <a:t> Jan., 22</a:t>
            </a:r>
          </a:p>
          <a:p>
            <a:pPr marL="1085850" lvl="1" indent="-342900" algn="just">
              <a:buFont typeface="Arial" panose="020B0604020202020204" pitchFamily="34" charset="0"/>
              <a:buChar char="•"/>
              <a:defRPr/>
            </a:pPr>
            <a:r>
              <a:rPr lang="de-DE" sz="1800" dirty="0" err="1"/>
              <a:t>No</a:t>
            </a:r>
            <a:r>
              <a:rPr lang="de-DE" sz="1800" dirty="0"/>
              <a:t> </a:t>
            </a:r>
            <a:r>
              <a:rPr lang="de-DE" sz="1800" dirty="0" err="1"/>
              <a:t>more</a:t>
            </a:r>
            <a:r>
              <a:rPr lang="de-DE" sz="1800" dirty="0"/>
              <a:t> </a:t>
            </a:r>
            <a:r>
              <a:rPr lang="de-DE" sz="1800" dirty="0" err="1"/>
              <a:t>technical</a:t>
            </a:r>
            <a:r>
              <a:rPr lang="de-DE" sz="1800" dirty="0"/>
              <a:t> </a:t>
            </a:r>
            <a:r>
              <a:rPr lang="de-DE" sz="1800" dirty="0" err="1" smtClean="0"/>
              <a:t>change</a:t>
            </a:r>
            <a:r>
              <a:rPr lang="de-DE" sz="1800" dirty="0" smtClean="0"/>
              <a:t> </a:t>
            </a:r>
            <a:r>
              <a:rPr lang="de-DE" sz="1800" dirty="0" err="1" smtClean="0"/>
              <a:t>expected</a:t>
            </a:r>
            <a:r>
              <a:rPr lang="de-DE" sz="1800" dirty="0"/>
              <a:t>, </a:t>
            </a:r>
            <a:r>
              <a:rPr lang="de-DE" sz="1800" dirty="0" err="1" smtClean="0"/>
              <a:t>merely</a:t>
            </a:r>
            <a:r>
              <a:rPr lang="de-DE" sz="1800" dirty="0" smtClean="0"/>
              <a:t> </a:t>
            </a:r>
            <a:r>
              <a:rPr lang="de-DE" sz="1800" dirty="0" err="1" smtClean="0"/>
              <a:t>editorial</a:t>
            </a:r>
            <a:r>
              <a:rPr lang="de-DE" sz="1800" dirty="0" smtClean="0"/>
              <a:t> </a:t>
            </a:r>
            <a:r>
              <a:rPr lang="de-DE" sz="1800" dirty="0" err="1" smtClean="0"/>
              <a:t>comments</a:t>
            </a:r>
            <a:r>
              <a:rPr lang="de-DE" sz="1800" dirty="0" smtClean="0"/>
              <a:t> </a:t>
            </a:r>
            <a:r>
              <a:rPr lang="de-DE" sz="1800" dirty="0" err="1" smtClean="0"/>
              <a:t>expected</a:t>
            </a:r>
            <a:endParaRPr lang="de-DE" sz="1800" dirty="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15-22/0011r1</a:t>
            </a:r>
          </a:p>
          <a:p>
            <a:pPr marL="1085850" lvl="1" indent="-342900" algn="just">
              <a:buFont typeface="Arial" panose="020B0604020202020204" pitchFamily="34" charset="0"/>
              <a:buChar char="•"/>
              <a:defRPr/>
            </a:pPr>
            <a:r>
              <a:rPr lang="de-DE" sz="1800" b="0" dirty="0" err="1" smtClean="0"/>
              <a:t>Wait</a:t>
            </a:r>
            <a:r>
              <a:rPr lang="de-DE" sz="1800" b="0" dirty="0" smtClean="0"/>
              <a:t> </a:t>
            </a:r>
            <a:r>
              <a:rPr lang="de-DE" sz="1800" b="0" dirty="0" err="1" smtClean="0"/>
              <a:t>for</a:t>
            </a:r>
            <a:r>
              <a:rPr lang="de-DE" sz="1800" b="0" dirty="0" smtClean="0"/>
              <a:t> </a:t>
            </a:r>
            <a:r>
              <a:rPr lang="de-DE" sz="1800" b="0" dirty="0" err="1" smtClean="0"/>
              <a:t>first</a:t>
            </a:r>
            <a:r>
              <a:rPr lang="de-DE" sz="1800" b="0" dirty="0" smtClean="0"/>
              <a:t> </a:t>
            </a:r>
            <a:r>
              <a:rPr lang="de-DE" sz="1800" b="0" dirty="0" err="1" smtClean="0"/>
              <a:t>recirc</a:t>
            </a:r>
            <a:r>
              <a:rPr lang="de-DE" sz="1800" b="0" dirty="0" smtClean="0"/>
              <a:t> </a:t>
            </a:r>
            <a:r>
              <a:rPr lang="de-DE" sz="1800" b="0" dirty="0" err="1" smtClean="0"/>
              <a:t>comments</a:t>
            </a:r>
            <a:r>
              <a:rPr lang="de-DE" sz="1800" b="0" dirty="0" smtClean="0"/>
              <a:t> </a:t>
            </a:r>
            <a:r>
              <a:rPr lang="de-DE" sz="1800" b="0" dirty="0" err="1" smtClean="0"/>
              <a:t>coming</a:t>
            </a:r>
            <a:r>
              <a:rPr lang="de-DE" sz="1800" b="0" dirty="0" smtClean="0"/>
              <a:t> in, </a:t>
            </a:r>
            <a:r>
              <a:rPr lang="de-DE" sz="1800" b="0" dirty="0" err="1" smtClean="0"/>
              <a:t>start</a:t>
            </a:r>
            <a:r>
              <a:rPr lang="de-DE" sz="1800" b="0" dirty="0" smtClean="0"/>
              <a:t> </a:t>
            </a:r>
            <a:r>
              <a:rPr lang="de-DE" sz="1800" b="0" dirty="0" err="1" smtClean="0"/>
              <a:t>to</a:t>
            </a:r>
            <a:r>
              <a:rPr lang="de-DE" sz="1800" b="0" dirty="0" smtClean="0"/>
              <a:t> </a:t>
            </a:r>
            <a:r>
              <a:rPr lang="de-DE" sz="1800" b="0" dirty="0" err="1" smtClean="0"/>
              <a:t>assign</a:t>
            </a:r>
            <a:r>
              <a:rPr lang="de-DE" sz="1800" b="0" dirty="0" smtClean="0"/>
              <a:t> </a:t>
            </a:r>
            <a:r>
              <a:rPr lang="de-DE" sz="1800" b="0" dirty="0" err="1" smtClean="0"/>
              <a:t>and</a:t>
            </a:r>
            <a:r>
              <a:rPr lang="de-DE" sz="1800" b="0" dirty="0" smtClean="0"/>
              <a:t> </a:t>
            </a:r>
            <a:r>
              <a:rPr lang="de-DE" sz="1800" b="0" dirty="0" err="1" smtClean="0"/>
              <a:t>resolve</a:t>
            </a:r>
            <a:r>
              <a:rPr lang="de-DE" sz="1800" b="0" dirty="0" smtClean="0"/>
              <a:t> </a:t>
            </a:r>
            <a:r>
              <a:rPr lang="de-DE" sz="1800" b="0" dirty="0" err="1" smtClean="0"/>
              <a:t>them</a:t>
            </a:r>
            <a:endParaRPr lang="de-DE" sz="1800" b="0" dirty="0" smtClean="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after </a:t>
            </a:r>
            <a:r>
              <a:rPr lang="de-DE" sz="1800" dirty="0" err="1" smtClean="0"/>
              <a:t>recirculation</a:t>
            </a:r>
            <a:r>
              <a:rPr lang="de-DE" sz="1800" dirty="0" smtClean="0"/>
              <a:t> </a:t>
            </a:r>
            <a:r>
              <a:rPr lang="de-DE" sz="1800" dirty="0" err="1" smtClean="0"/>
              <a:t>and</a:t>
            </a:r>
            <a:r>
              <a:rPr lang="de-DE" sz="1800" dirty="0" smtClean="0"/>
              <a:t> plan </a:t>
            </a:r>
            <a:r>
              <a:rPr lang="de-DE" sz="1800" dirty="0" err="1" smtClean="0"/>
              <a:t>the</a:t>
            </a:r>
            <a:r>
              <a:rPr lang="de-DE" sz="1800" dirty="0" smtClean="0"/>
              <a:t> final </a:t>
            </a:r>
            <a:r>
              <a:rPr lang="de-DE" sz="1800" dirty="0" err="1" smtClean="0"/>
              <a:t>steps</a:t>
            </a:r>
            <a:r>
              <a:rPr lang="de-DE" sz="1800" dirty="0" smtClean="0"/>
              <a:t> </a:t>
            </a:r>
            <a:r>
              <a:rPr lang="de-DE" sz="1800" dirty="0" err="1" smtClean="0"/>
              <a:t>towards</a:t>
            </a:r>
            <a:r>
              <a:rPr lang="de-DE" sz="1800" dirty="0" smtClean="0"/>
              <a:t> </a:t>
            </a:r>
            <a:r>
              <a:rPr lang="de-DE" sz="1800" dirty="0" err="1" smtClean="0"/>
              <a:t>publication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the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2000" dirty="0" smtClean="0"/>
              <a:t>Wednesday 19 Jan. PM0 (7-9 a.m. EST, 13-15 CET)</a:t>
            </a:r>
            <a:endParaRPr lang="de-DE" sz="2000" dirty="0"/>
          </a:p>
          <a:p>
            <a:pPr marL="1028700" lvl="1"/>
            <a:r>
              <a:rPr lang="en-GB" sz="1800" dirty="0"/>
              <a:t>Motion on Minutes, </a:t>
            </a:r>
          </a:p>
          <a:p>
            <a:pPr marL="1028700" lvl="1"/>
            <a:r>
              <a:rPr lang="en-GB" sz="1800" dirty="0" smtClean="0"/>
              <a:t>Reconfirm CRG</a:t>
            </a:r>
            <a:r>
              <a:rPr lang="en-GB" sz="1800" dirty="0"/>
              <a:t>, announce </a:t>
            </a:r>
            <a:r>
              <a:rPr lang="en-GB" sz="1800" dirty="0" smtClean="0"/>
              <a:t>teleconferences</a:t>
            </a:r>
          </a:p>
          <a:p>
            <a:pPr marL="1028700" lvl="1"/>
            <a:r>
              <a:rPr lang="en-GB" sz="1800" dirty="0" smtClean="0"/>
              <a:t>Status of SA ballot, review first comments against D6.0</a:t>
            </a:r>
            <a:endParaRPr lang="de-DE" sz="1800" dirty="0"/>
          </a:p>
          <a:p>
            <a:pPr marL="1028700" lvl="1"/>
            <a:r>
              <a:rPr lang="en-GB" sz="1800" dirty="0" smtClean="0"/>
              <a:t>Start comment resolution</a:t>
            </a:r>
            <a:endParaRPr lang="de-DE" sz="1800" dirty="0"/>
          </a:p>
          <a:p>
            <a:pPr marL="357188" indent="-357188"/>
            <a:r>
              <a:rPr lang="de-DE" sz="2000" dirty="0" err="1" smtClean="0"/>
              <a:t>Friday</a:t>
            </a:r>
            <a:r>
              <a:rPr lang="de-DE" sz="2000" dirty="0" smtClean="0"/>
              <a:t> 21 Jan. </a:t>
            </a:r>
            <a:r>
              <a:rPr lang="en-GB" sz="2000" dirty="0"/>
              <a:t>PM0 (7-9 </a:t>
            </a:r>
            <a:r>
              <a:rPr lang="en-GB" sz="2000" dirty="0" smtClean="0"/>
              <a:t>a.m</a:t>
            </a:r>
            <a:r>
              <a:rPr lang="en-GB" sz="2000" dirty="0"/>
              <a:t>. EST, 13-15 CET)</a:t>
            </a:r>
            <a:endParaRPr lang="de-DE" sz="2000" dirty="0"/>
          </a:p>
          <a:p>
            <a:pPr marL="1028700" lvl="1"/>
            <a:r>
              <a:rPr lang="en-GB" sz="1800" dirty="0" smtClean="0"/>
              <a:t>Continue comment resolution</a:t>
            </a:r>
          </a:p>
          <a:p>
            <a:pPr marL="357188" indent="-357188"/>
            <a:r>
              <a:rPr lang="de-DE" sz="2000" dirty="0" err="1" smtClean="0"/>
              <a:t>Monday</a:t>
            </a:r>
            <a:r>
              <a:rPr lang="de-DE" sz="2000" dirty="0" smtClean="0"/>
              <a:t> 24 Jan. </a:t>
            </a:r>
            <a:r>
              <a:rPr lang="en-GB" sz="2000" dirty="0"/>
              <a:t>PM0 (7-9 </a:t>
            </a:r>
            <a:r>
              <a:rPr lang="en-GB" sz="2000" dirty="0" smtClean="0"/>
              <a:t>a.m</a:t>
            </a:r>
            <a:r>
              <a:rPr lang="en-GB" sz="2000" dirty="0"/>
              <a:t>. EST, 13-15 CET)</a:t>
            </a:r>
            <a:endParaRPr lang="de-DE" sz="2000" dirty="0"/>
          </a:p>
          <a:p>
            <a:pPr marL="1028700" lvl="1"/>
            <a:r>
              <a:rPr lang="en-GB" sz="1800" dirty="0" smtClean="0"/>
              <a:t>Continue </a:t>
            </a:r>
            <a:r>
              <a:rPr lang="en-GB" sz="1800" dirty="0"/>
              <a:t>comment </a:t>
            </a:r>
            <a:r>
              <a:rPr lang="en-GB" sz="1800" dirty="0" smtClean="0"/>
              <a:t>resolution</a:t>
            </a:r>
          </a:p>
          <a:p>
            <a:pPr marL="357188" indent="-357188"/>
            <a:r>
              <a:rPr lang="de-DE" sz="2000" dirty="0" err="1" smtClean="0"/>
              <a:t>Wednesday</a:t>
            </a:r>
            <a:r>
              <a:rPr lang="de-DE" sz="2000" dirty="0" smtClean="0"/>
              <a:t> 26 Jan. </a:t>
            </a:r>
            <a:r>
              <a:rPr lang="en-GB" sz="2000" dirty="0"/>
              <a:t>PM0 (7-9 </a:t>
            </a:r>
            <a:r>
              <a:rPr lang="en-GB" sz="2000" dirty="0" smtClean="0"/>
              <a:t>a.m</a:t>
            </a:r>
            <a:r>
              <a:rPr lang="en-GB" sz="2000" dirty="0"/>
              <a:t>. EST, 13-15 CET)</a:t>
            </a:r>
            <a:endParaRPr lang="de-DE" sz="2000" dirty="0" smtClean="0"/>
          </a:p>
          <a:p>
            <a:pPr marL="1076325" lvl="1" indent="-358775"/>
            <a:r>
              <a:rPr lang="en-GB" sz="1800" dirty="0" smtClean="0"/>
              <a:t>Continue </a:t>
            </a:r>
            <a:r>
              <a:rPr lang="en-GB" sz="1800" dirty="0"/>
              <a:t>comment </a:t>
            </a:r>
            <a:r>
              <a:rPr lang="en-GB" sz="1800" dirty="0" smtClean="0"/>
              <a:t>resolution</a:t>
            </a:r>
          </a:p>
          <a:p>
            <a:pPr marL="1028700" lvl="1"/>
            <a:r>
              <a:rPr lang="en-GB" sz="1800" dirty="0" smtClean="0"/>
              <a:t>Discuss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1731</Words>
  <Application>Microsoft Office PowerPoint</Application>
  <PresentationFormat>Bildschirmpräsentation (4:3)</PresentationFormat>
  <Paragraphs>294</Paragraphs>
  <Slides>19</Slides>
  <Notes>13</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MS Gothic</vt:lpstr>
      <vt:lpstr>ＭＳ Ｐゴシック</vt:lpstr>
      <vt:lpstr>ＭＳ Ｐゴシック</vt:lpstr>
      <vt:lpstr>Arial</vt:lpstr>
      <vt:lpstr>Arial Unicode MS</vt:lpstr>
      <vt:lpstr>Times New Roman</vt:lpstr>
      <vt:lpstr>Wingdings</vt:lpstr>
      <vt:lpstr>802-11-Submission</vt:lpstr>
      <vt:lpstr>Document</vt:lpstr>
      <vt:lpstr>IEEE 802.15 TG13  Multi-Gbit/s Optical Wireless Communication  January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TG13 SA ballot status</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5782</cp:revision>
  <cp:lastPrinted>2014-11-04T15:04:57Z</cp:lastPrinted>
  <dcterms:created xsi:type="dcterms:W3CDTF">2007-04-17T18:10:23Z</dcterms:created>
  <dcterms:modified xsi:type="dcterms:W3CDTF">2022-01-19T12:10:20Z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