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0" r:id="rId17"/>
    <p:sldId id="5081" r:id="rId18"/>
    <p:sldId id="283" r:id="rId19"/>
    <p:sldId id="494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showGuides="1">
      <p:cViewPr varScale="1">
        <p:scale>
          <a:sx n="56" d="100"/>
          <a:sy n="56" d="100"/>
        </p:scale>
        <p:origin x="5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4" d="100"/>
          <a:sy n="54" d="100"/>
        </p:scale>
        <p:origin x="2564" y="6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2022/1/16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802.15-22-0008-01-06a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Opening Information for  January 2022]	</a:t>
            </a:r>
          </a:p>
          <a:p>
            <a:r>
              <a:rPr lang="en-US" altLang="ja-JP" sz="1600" b="1" dirty="0">
                <a:ea typeface="ＭＳ Ｐゴシック" charset="-128"/>
              </a:rPr>
              <a:t>Date Submitted: </a:t>
            </a:r>
            <a:r>
              <a:rPr lang="en-US" altLang="ja-JP" sz="1600">
                <a:ea typeface="ＭＳ Ｐゴシック" charset="-128"/>
              </a:rPr>
              <a:t>[18</a:t>
            </a:r>
            <a:r>
              <a:rPr lang="ja-JP" altLang="en-US" sz="1600" baseline="30000">
                <a:ea typeface="ＭＳ Ｐゴシック" charset="-128"/>
              </a:rPr>
              <a:t>ｔｈ</a:t>
            </a:r>
            <a:r>
              <a:rPr lang="en-US" altLang="ja-JP" sz="1600" dirty="0">
                <a:ea typeface="ＭＳ Ｐゴシック" charset="-128"/>
              </a:rPr>
              <a:t> January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TG15.6a meeting in January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January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January 802.15 interim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161164023"/>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a:effectLst/>
                        </a:rPr>
                        <a:t>This meeting is part of the January IEEE 802 wireless session</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802.11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349044" y="1590330"/>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Request to Change to Revision from Amendment of Std.802.15.6</a:t>
            </a:r>
          </a:p>
          <a:p>
            <a:pPr>
              <a:buFont typeface="Arial" panose="020B0604020202020204" pitchFamily="34" charset="0"/>
              <a:buChar char="•"/>
            </a:pPr>
            <a:r>
              <a:rPr lang="en-US" altLang="ja-JP" sz="2000" dirty="0">
                <a:solidFill>
                  <a:srgbClr val="FF0000"/>
                </a:solidFill>
              </a:rPr>
              <a:t>PAR, CSD, and TRD for Revision</a:t>
            </a:r>
          </a:p>
          <a:p>
            <a:pPr>
              <a:buFont typeface="Arial" panose="020B0604020202020204" pitchFamily="34" charset="0"/>
              <a:buChar char="•"/>
            </a:pPr>
            <a:r>
              <a:rPr lang="en-US" altLang="ja-JP" sz="2000" dirty="0">
                <a:solidFill>
                  <a:srgbClr val="FF0000"/>
                </a:solidFill>
              </a:rPr>
              <a:t>Use cases, channel model, and MAC amendment documents for </a:t>
            </a:r>
            <a:r>
              <a:rPr lang="en-US" altLang="ja-JP" sz="2000" dirty="0" err="1">
                <a:solidFill>
                  <a:srgbClr val="FF0000"/>
                </a:solidFill>
              </a:rPr>
              <a:t>revison</a:t>
            </a:r>
            <a:endParaRPr lang="en-US" altLang="ja-JP" sz="2000" dirty="0">
              <a:solidFill>
                <a:srgbClr val="FF0000"/>
              </a:solidFill>
            </a:endParaRPr>
          </a:p>
          <a:p>
            <a:pPr>
              <a:buFont typeface="Arial" panose="020B0604020202020204" pitchFamily="34" charset="0"/>
              <a:buChar char="•"/>
            </a:pPr>
            <a:r>
              <a:rPr lang="en-US" altLang="ja-JP" sz="2000" dirty="0">
                <a:solidFill>
                  <a:srgbClr val="FF0000"/>
                </a:solidFill>
              </a:rPr>
              <a:t>Feasibility of TSN of 802.1 in MAC and interference mitigation in PHY and MAC</a:t>
            </a:r>
          </a:p>
          <a:p>
            <a:pPr>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6187" y="1313384"/>
            <a:ext cx="8928992" cy="5544616"/>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November Meeting                                                                            doc.#15-22-0007-02-06a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doc.#15-21-0023-05-0dep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and CSD                                                                  doc.#15-21-0259-04-06a and 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Focused Use Cases in Application Matrix                                                                           doc.#15-21-0484-00-06a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Previous draft of Technical Requirement                                                                             doc.#15-21-0493-01-06a             </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Procedure for Change to Revision from Amendment</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Channel and Environmental Modeling Scheme for BANs on TG15.6a                   doc:#15-22-0023-00-06a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TG6a 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TG 15.6a, TG 15.4ab, and TG15.14 using UWB PHY                       doc:#15-21-0497-02-06a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21-0245-02-06a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Vehicular BANs</a:t>
            </a:r>
          </a:p>
          <a:p>
            <a:pPr marL="0" indent="0">
              <a:lnSpc>
                <a:spcPts val="1100"/>
              </a:lnSpc>
              <a:buNone/>
            </a:pPr>
            <a:r>
              <a:rPr lang="en-US" altLang="ja-JP" sz="1300" dirty="0"/>
              <a:t>           2.   Harmonization with TG 15.6a, 4ab, 5.14, and ETSI Smart BAN</a:t>
            </a:r>
          </a:p>
          <a:p>
            <a:pPr marL="0" indent="0">
              <a:lnSpc>
                <a:spcPts val="1100"/>
              </a:lnSpc>
              <a:buNone/>
            </a:pPr>
            <a:r>
              <a:rPr lang="en-US" altLang="ja-JP" sz="1300" dirty="0"/>
              <a:t>          :3.   Revision from amendment of IEEE802.15.6-2012 WBAN with Enhanced Dependability </a:t>
            </a:r>
          </a:p>
          <a:p>
            <a:pPr marL="0" indent="0">
              <a:lnSpc>
                <a:spcPts val="1100"/>
              </a:lnSpc>
              <a:buNone/>
            </a:pPr>
            <a:r>
              <a:rPr lang="en-US" altLang="ja-JP" sz="1300" dirty="0"/>
              <a:t>           4    Confirmation of PAR, CSD, TRD for Revision/Amendment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next March  and May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2648262162"/>
              </p:ext>
            </p:extLst>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extLst>
              <p:ext uri="{D42A27DB-BD31-4B8C-83A1-F6EECF244321}">
                <p14:modId xmlns:p14="http://schemas.microsoft.com/office/powerpoint/2010/main" val="4171959499"/>
              </p:ext>
            </p:extLst>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19</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2021. Doc.# 15-21-0513-00-06a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15-21-0618-00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45673</TotalTime>
  <Words>2874</Words>
  <Application>Microsoft Office PowerPoint</Application>
  <PresentationFormat>画面に合わせる (4:3)</PresentationFormat>
  <Paragraphs>283</Paragraphs>
  <Slides>19</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ＭＳ Ｐゴシック</vt:lpstr>
      <vt:lpstr>ＭＳ ゴシック</vt:lpstr>
      <vt:lpstr>游ゴシック</vt:lpstr>
      <vt:lpstr>Arial</vt:lpstr>
      <vt:lpstr>Calibri</vt:lpstr>
      <vt:lpstr>Monotype Sorts</vt:lpstr>
      <vt:lpstr>Montserrat</vt:lpstr>
      <vt:lpstr>Times New Roman</vt:lpstr>
      <vt:lpstr>Wingdings</vt:lpstr>
      <vt:lpstr>IEEE-P802_15</vt:lpstr>
      <vt:lpstr>PowerPoint プレゼンテーション</vt:lpstr>
      <vt:lpstr>IEEE 802.15 TG15.6a   Opening Information  Virtual Plenary Meeting January 19th,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 </vt:lpstr>
      <vt:lpstr>Agenda items for the week</vt:lpstr>
      <vt:lpstr>TG15.6a  Session Schedule for 18-26, January 2022</vt:lpstr>
      <vt:lpstr>TG15.6a  Session Schedule for 18-26, January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73</cp:revision>
  <dcterms:created xsi:type="dcterms:W3CDTF">2020-12-17T10:56:09Z</dcterms:created>
  <dcterms:modified xsi:type="dcterms:W3CDTF">2022-01-18T15:17:37Z</dcterms:modified>
</cp:coreProperties>
</file>