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424" r:id="rId3"/>
    <p:sldId id="828" r:id="rId4"/>
    <p:sldId id="860" r:id="rId5"/>
    <p:sldId id="86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nickel, Volker" initials="JV" lastIdx="1" clrIdx="0">
    <p:extLst>
      <p:ext uri="{19B8F6BF-5375-455C-9EA6-DF929625EA0E}">
        <p15:presenceInfo xmlns:p15="http://schemas.microsoft.com/office/powerpoint/2012/main" userId="S-1-5-21-229799756-4240444915-3125021034-14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5409" autoAdjust="0"/>
  </p:normalViewPr>
  <p:slideViewPr>
    <p:cSldViewPr>
      <p:cViewPr varScale="1">
        <p:scale>
          <a:sx n="63" d="100"/>
          <a:sy n="63" d="100"/>
        </p:scale>
        <p:origin x="377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458122" y="304026"/>
            <a:ext cx="29238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15-22</a:t>
            </a:r>
            <a:r>
              <a:rPr lang="en-US" sz="1800" b="1" dirty="0" smtClean="0"/>
              <a:t>-0002-02-0013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096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January 2022</a:t>
            </a:r>
            <a:endParaRPr lang="en-US" altLang="en-US" sz="16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Motions</a:t>
            </a:r>
            <a:endParaRPr lang="en-US" altLang="en-US" sz="3000" dirty="0" smtClean="0"/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2021-07-20</a:t>
            </a:r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69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Meeting </a:t>
            </a:r>
            <a:r>
              <a:rPr lang="en-US" altLang="en-US" dirty="0" smtClean="0"/>
              <a:t>CRG Motions from January 2022.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TG Motion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include</a:t>
            </a:r>
            <a:r>
              <a:rPr lang="de-DE" dirty="0" smtClean="0"/>
              <a:t> </a:t>
            </a:r>
            <a:r>
              <a:rPr lang="de-DE" dirty="0" err="1" smtClean="0"/>
              <a:t>further</a:t>
            </a:r>
            <a:r>
              <a:rPr lang="de-DE" dirty="0" smtClean="0"/>
              <a:t> </a:t>
            </a:r>
            <a:r>
              <a:rPr lang="de-DE" dirty="0" err="1" smtClean="0"/>
              <a:t>comments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2286000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dirty="0" smtClean="0"/>
              <a:t>Move to </a:t>
            </a:r>
            <a:r>
              <a:rPr lang="en-US" sz="2000" dirty="0" smtClean="0"/>
              <a:t>include additional</a:t>
            </a:r>
            <a:r>
              <a:rPr lang="en-US" sz="2000" dirty="0" smtClean="0"/>
              <a:t> comments in doc. 15-21/0524r9 into D6.0.</a:t>
            </a:r>
            <a:endParaRPr lang="en-US" sz="2000" dirty="0" smtClean="0"/>
          </a:p>
          <a:p>
            <a:pPr lvl="0"/>
            <a:endParaRPr lang="de-DE" sz="2000" dirty="0"/>
          </a:p>
          <a:p>
            <a:pPr marL="457200" lvl="1" indent="0">
              <a:buNone/>
            </a:pPr>
            <a:r>
              <a:rPr lang="en-US" sz="1800" b="1" dirty="0"/>
              <a:t>Moved</a:t>
            </a:r>
            <a:r>
              <a:rPr lang="en-US" sz="1800" b="1" dirty="0" smtClean="0"/>
              <a:t>:	</a:t>
            </a:r>
            <a:r>
              <a:rPr lang="en-US" sz="1800" b="1" dirty="0" smtClean="0"/>
              <a:t>Tero Kivinen</a:t>
            </a:r>
            <a:r>
              <a:rPr lang="en-US" sz="1800" b="1" dirty="0" smtClean="0"/>
              <a:t>	</a:t>
            </a:r>
          </a:p>
          <a:p>
            <a:pPr marL="457200" lvl="1" indent="0">
              <a:buNone/>
            </a:pPr>
            <a:r>
              <a:rPr lang="en-US" sz="1800" b="1" dirty="0" smtClean="0"/>
              <a:t>Second:	Sang-Kyu </a:t>
            </a:r>
            <a:r>
              <a:rPr lang="en-US" sz="1800" b="1" dirty="0" smtClean="0"/>
              <a:t>Lim</a:t>
            </a:r>
            <a:endParaRPr lang="de-DE" sz="1800" b="1" dirty="0"/>
          </a:p>
          <a:p>
            <a:pPr marL="457200" lvl="1" indent="0">
              <a:buNone/>
            </a:pPr>
            <a:endParaRPr lang="de-DE" sz="1800" b="1" dirty="0" smtClean="0"/>
          </a:p>
          <a:p>
            <a:pPr marL="457200" lvl="1" indent="0">
              <a:buNone/>
            </a:pPr>
            <a:r>
              <a:rPr lang="en-US" sz="1800" dirty="0" smtClean="0"/>
              <a:t>Result</a:t>
            </a:r>
            <a:r>
              <a:rPr lang="en-US" sz="1800" dirty="0"/>
              <a:t>: </a:t>
            </a:r>
            <a:r>
              <a:rPr lang="en-US" sz="1800" dirty="0" smtClean="0"/>
              <a:t>Motion passed unanimously.</a:t>
            </a:r>
            <a:endParaRPr lang="de-DE" sz="1800" dirty="0">
              <a:effectLst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474469FC-C9DB-4CF7-B72B-A1003E4A38C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Volker Jungnickel (Fraunhofer HHI)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204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TG Motion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approve</a:t>
            </a:r>
            <a:r>
              <a:rPr lang="de-DE" dirty="0" smtClean="0"/>
              <a:t> </a:t>
            </a:r>
            <a:r>
              <a:rPr lang="de-DE" dirty="0" err="1" smtClean="0"/>
              <a:t>comment</a:t>
            </a:r>
            <a:r>
              <a:rPr lang="de-DE" dirty="0" smtClean="0"/>
              <a:t> </a:t>
            </a:r>
            <a:r>
              <a:rPr lang="de-DE" dirty="0" err="1" smtClean="0"/>
              <a:t>resolution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2286000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b="0" dirty="0" smtClean="0"/>
              <a:t>Move that the CRG approves the comment resolutions as described in doc. 15-0524r9. </a:t>
            </a:r>
            <a:endParaRPr lang="en-US" sz="2000" b="0" dirty="0" smtClean="0"/>
          </a:p>
          <a:p>
            <a:pPr lvl="0"/>
            <a:endParaRPr lang="de-DE" sz="2000" dirty="0"/>
          </a:p>
          <a:p>
            <a:pPr marL="457200" lvl="1" indent="0">
              <a:buNone/>
            </a:pPr>
            <a:r>
              <a:rPr lang="en-US" sz="1800" b="1" dirty="0"/>
              <a:t>Moved</a:t>
            </a:r>
            <a:r>
              <a:rPr lang="en-US" sz="1800" b="1" dirty="0" smtClean="0"/>
              <a:t>:	</a:t>
            </a:r>
            <a:r>
              <a:rPr lang="en-US" sz="1800" b="1" dirty="0" smtClean="0"/>
              <a:t>Tero Kivinen </a:t>
            </a:r>
            <a:r>
              <a:rPr lang="en-US" sz="1800" b="1" dirty="0" smtClean="0"/>
              <a:t>	</a:t>
            </a:r>
          </a:p>
          <a:p>
            <a:pPr marL="457200" lvl="1" indent="0">
              <a:buNone/>
            </a:pPr>
            <a:r>
              <a:rPr lang="en-US" sz="1800" b="1" dirty="0" smtClean="0"/>
              <a:t>Second:	Sang-Kyu Lim</a:t>
            </a:r>
            <a:endParaRPr lang="de-DE" sz="1800" b="1" dirty="0" smtClean="0"/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r>
              <a:rPr lang="en-US" sz="1800" dirty="0" smtClean="0"/>
              <a:t>Result</a:t>
            </a:r>
            <a:r>
              <a:rPr lang="en-US" sz="1800" dirty="0"/>
              <a:t>: </a:t>
            </a:r>
            <a:r>
              <a:rPr lang="en-US" sz="1800" dirty="0" smtClean="0"/>
              <a:t>Motion passed unanimously.</a:t>
            </a:r>
            <a:endParaRPr lang="de-DE" sz="1800" dirty="0">
              <a:effectLst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474469FC-C9DB-4CF7-B72B-A1003E4A38C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Volker Jungnickel (Fraunhofer HHI)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2283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TG Motion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 smtClean="0"/>
              <a:t>recirculation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2286000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b="0" dirty="0" smtClean="0"/>
              <a:t>Start the recirculation of TG13 draft D6.0 edited as instructed in doc. </a:t>
            </a:r>
            <a:r>
              <a:rPr lang="en-US" sz="2000" b="0" dirty="0" smtClean="0"/>
              <a:t>15-21/0524r9.</a:t>
            </a:r>
            <a:endParaRPr lang="en-US" sz="2000" b="0" dirty="0" smtClean="0"/>
          </a:p>
          <a:p>
            <a:pPr lvl="0"/>
            <a:endParaRPr lang="de-DE" sz="2000" dirty="0"/>
          </a:p>
          <a:p>
            <a:pPr marL="457200" lvl="1" indent="0">
              <a:buNone/>
            </a:pPr>
            <a:r>
              <a:rPr lang="en-US" sz="1800" b="1" dirty="0"/>
              <a:t>Moved</a:t>
            </a:r>
            <a:r>
              <a:rPr lang="en-US" sz="1800" b="1" dirty="0" smtClean="0"/>
              <a:t>:	</a:t>
            </a:r>
            <a:r>
              <a:rPr lang="en-US" sz="1800" b="1" dirty="0" smtClean="0"/>
              <a:t>Tero Kivinen</a:t>
            </a:r>
            <a:r>
              <a:rPr lang="en-US" sz="1800" b="1" dirty="0" smtClean="0"/>
              <a:t>	</a:t>
            </a:r>
          </a:p>
          <a:p>
            <a:pPr marL="457200" lvl="1" indent="0">
              <a:buNone/>
            </a:pPr>
            <a:r>
              <a:rPr lang="en-US" sz="1800" b="1" dirty="0" smtClean="0"/>
              <a:t>Second:	Sang-Kyu Lim</a:t>
            </a:r>
            <a:endParaRPr lang="de-DE" sz="1800" b="1" dirty="0" smtClean="0"/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r>
              <a:rPr lang="en-US" sz="1800" dirty="0" smtClean="0"/>
              <a:t>Result</a:t>
            </a:r>
            <a:r>
              <a:rPr lang="en-US" sz="1800" dirty="0"/>
              <a:t>: </a:t>
            </a:r>
            <a:r>
              <a:rPr lang="en-US" sz="1800" dirty="0" smtClean="0"/>
              <a:t>Motion passed unanimously.</a:t>
            </a:r>
            <a:endParaRPr lang="de-DE" sz="1800" dirty="0">
              <a:effectLst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474469FC-C9DB-4CF7-B72B-A1003E4A38C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Volker Jungnickel (Fraunhofer HHI)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85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162</Words>
  <Application>Microsoft Office PowerPoint</Application>
  <PresentationFormat>Bildschirmpräsentation (4:3)</PresentationFormat>
  <Paragraphs>47</Paragraphs>
  <Slides>5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ＭＳ Ｐゴシック</vt:lpstr>
      <vt:lpstr>ＭＳ Ｐゴシック</vt:lpstr>
      <vt:lpstr>Times New Roman</vt:lpstr>
      <vt:lpstr>802-11-Submission</vt:lpstr>
      <vt:lpstr>Document</vt:lpstr>
      <vt:lpstr>IEEE 802.15 TG13  Multi-Gbit/s Optical Wireless Communication  Motions</vt:lpstr>
      <vt:lpstr>PowerPoint-Präsentation</vt:lpstr>
      <vt:lpstr>TG Motion to include further comments</vt:lpstr>
      <vt:lpstr>TG Motion to approve comment resolution</vt:lpstr>
      <vt:lpstr>TG Motion to start recirculation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15-19/0494r0</dc:title>
  <dc:subject>Task Group AY November 2015 Meeting Agenda</dc:subject>
  <dc:creator>Jungnickel, Volker</dc:creator>
  <cp:keywords>July 2019</cp:keywords>
  <cp:lastModifiedBy>Jungnickel, Volker</cp:lastModifiedBy>
  <cp:revision>5705</cp:revision>
  <cp:lastPrinted>2014-11-04T15:04:57Z</cp:lastPrinted>
  <dcterms:created xsi:type="dcterms:W3CDTF">2007-04-17T18:10:23Z</dcterms:created>
  <dcterms:modified xsi:type="dcterms:W3CDTF">2022-01-03T11:22:45Z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