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11" r:id="rId3"/>
    <p:sldId id="352" r:id="rId4"/>
    <p:sldId id="358" r:id="rId5"/>
    <p:sldId id="353" r:id="rId6"/>
    <p:sldId id="359" r:id="rId7"/>
    <p:sldId id="357"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83" d="100"/>
          <a:sy n="83" d="100"/>
        </p:scale>
        <p:origin x="1339" y="77"/>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82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11/17/2021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May 2021</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11/17/2021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11/17/2021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2021</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334000" y="201803"/>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15-21-0625-00-007a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11/17/2021</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11/17/2021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11/17/2021</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11/17/2021</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11/17/2021</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11/17/2021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11/17/2021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(November 2021)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November 17, 2021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November 2021</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November 17, 2021</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4 Slots (on Wed., Thu., Mon. and Tue.)</a:t>
            </a:r>
          </a:p>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Approval for September Meeting Minutes</a:t>
            </a:r>
          </a:p>
          <a:p>
            <a:pPr lvl="1" algn="just"/>
            <a:r>
              <a:rPr lang="en-US" altLang="ja-JP" sz="2400" dirty="0">
                <a:latin typeface="Times New Roman" panose="02020603050405020304" pitchFamily="18" charset="0"/>
                <a:cs typeface="Times New Roman" panose="02020603050405020304" pitchFamily="18" charset="0"/>
              </a:rPr>
              <a:t>Approval Meeting Objectives and Agenda Approval</a:t>
            </a:r>
          </a:p>
          <a:p>
            <a:pPr lvl="1" algn="just"/>
            <a:r>
              <a:rPr lang="en-US" altLang="ja-JP" sz="2400" dirty="0">
                <a:latin typeface="Times New Roman" panose="02020603050405020304" pitchFamily="18" charset="0"/>
                <a:cs typeface="Times New Roman" panose="02020603050405020304" pitchFamily="18" charset="0"/>
              </a:rPr>
              <a:t>Hear contributions</a:t>
            </a:r>
          </a:p>
          <a:p>
            <a:pPr lvl="2" algn="just"/>
            <a:r>
              <a:rPr lang="en-US" altLang="ja-JP" sz="2000" dirty="0">
                <a:latin typeface="Times New Roman" panose="02020603050405020304" pitchFamily="18" charset="0"/>
                <a:cs typeface="Times New Roman" panose="02020603050405020304" pitchFamily="18" charset="0"/>
              </a:rPr>
              <a:t>Draft D1-PHY Layer Operating Modes and Specifications of Rolling Shutter OFDM scheme (571-00)</a:t>
            </a:r>
          </a:p>
          <a:p>
            <a:pPr lvl="2" algn="just"/>
            <a:r>
              <a:rPr lang="en-US" altLang="ja-JP" sz="2000" dirty="0">
                <a:latin typeface="Times New Roman" panose="02020603050405020304" pitchFamily="18" charset="0"/>
                <a:cs typeface="Times New Roman" panose="02020603050405020304" pitchFamily="18" charset="0"/>
              </a:rPr>
              <a:t>Draft D1-PHY Layer Operating Modes and Specifications of MIMO C-OOK scheme (572-00)</a:t>
            </a:r>
          </a:p>
        </p:txBody>
      </p:sp>
    </p:spTree>
    <p:extLst>
      <p:ext uri="{BB962C8B-B14F-4D97-AF65-F5344CB8AC3E}">
        <p14:creationId xmlns:p14="http://schemas.microsoft.com/office/powerpoint/2010/main" val="55894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Approval Meeting Objectives and Agenda Approval</a:t>
            </a:r>
          </a:p>
          <a:p>
            <a:pPr lvl="1" algn="just"/>
            <a:r>
              <a:rPr lang="en-US" altLang="ja-JP" sz="2400" dirty="0">
                <a:latin typeface="Times New Roman" panose="02020603050405020304" pitchFamily="18" charset="0"/>
                <a:cs typeface="Times New Roman" panose="02020603050405020304" pitchFamily="18" charset="0"/>
              </a:rPr>
              <a:t>Hear contributions</a:t>
            </a:r>
          </a:p>
          <a:p>
            <a:pPr lvl="2" algn="just"/>
            <a:r>
              <a:rPr lang="en-US" altLang="ja-JP" sz="2000" dirty="0">
                <a:latin typeface="Times New Roman" panose="02020603050405020304" pitchFamily="18" charset="0"/>
                <a:cs typeface="Times New Roman" panose="02020603050405020304" pitchFamily="18" charset="0"/>
              </a:rPr>
              <a:t>Draft D1-PHY Layer Operating Modes and Specifications of Hybrid OFDM-S2-PSK scheme (573-00)</a:t>
            </a:r>
          </a:p>
          <a:p>
            <a:pPr lvl="2" algn="just"/>
            <a:r>
              <a:rPr lang="en-US" altLang="ja-JP" sz="2000" dirty="0">
                <a:latin typeface="Times New Roman" panose="02020603050405020304" pitchFamily="18" charset="0"/>
                <a:cs typeface="Times New Roman" panose="02020603050405020304" pitchFamily="18" charset="0"/>
              </a:rPr>
              <a:t>Draft D1-PHY Layer Operating Modes of Hybrid Rolling Shutter OFDM-OOK (574-00)</a:t>
            </a:r>
          </a:p>
          <a:p>
            <a:pPr lvl="2" algn="just"/>
            <a:r>
              <a:rPr lang="en-US" altLang="ja-JP" sz="2000" dirty="0">
                <a:latin typeface="Times New Roman" panose="02020603050405020304" pitchFamily="18" charset="0"/>
                <a:cs typeface="Times New Roman" panose="02020603050405020304" pitchFamily="18" charset="0"/>
              </a:rPr>
              <a:t>Draft D1-PHY Layer Operating Modes and Specifications of MIMO-OOK scheme (575-00)</a:t>
            </a:r>
          </a:p>
        </p:txBody>
      </p:sp>
    </p:spTree>
    <p:extLst>
      <p:ext uri="{BB962C8B-B14F-4D97-AF65-F5344CB8AC3E}">
        <p14:creationId xmlns:p14="http://schemas.microsoft.com/office/powerpoint/2010/main" val="68307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219200"/>
            <a:ext cx="8640960" cy="50708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a:t>
            </a:r>
            <a:r>
              <a:rPr lang="en-US" altLang="ja-JP" sz="2800" baseline="30000" dirty="0">
                <a:latin typeface="Times New Roman" panose="02020603050405020304" pitchFamily="18" charset="0"/>
                <a:cs typeface="Times New Roman" panose="02020603050405020304" pitchFamily="18" charset="0"/>
              </a:rPr>
              <a:t>rd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1900" dirty="0">
                <a:latin typeface="Times New Roman" panose="02020603050405020304" pitchFamily="18" charset="0"/>
                <a:cs typeface="Times New Roman" panose="02020603050405020304" pitchFamily="18" charset="0"/>
              </a:rPr>
              <a:t>Meeting Objectives and Agenda Approval</a:t>
            </a:r>
          </a:p>
          <a:p>
            <a:pPr lvl="1" algn="just"/>
            <a:r>
              <a:rPr lang="en-US" altLang="ja-JP" sz="1900" dirty="0">
                <a:latin typeface="Times New Roman" panose="02020603050405020304" pitchFamily="18" charset="0"/>
                <a:cs typeface="Times New Roman" panose="02020603050405020304" pitchFamily="18" charset="0"/>
              </a:rPr>
              <a:t>Hear contributions:</a:t>
            </a:r>
          </a:p>
          <a:p>
            <a:pPr marL="1085850" lvl="1"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Draft D1 of mono camera-based OCC system in V2X environment (602-00)</a:t>
            </a:r>
          </a:p>
          <a:p>
            <a:pPr marL="1085850" lvl="1"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Draft D1 of road irregularity detection from the rear LED shapes of the forwarding vehicle using OCC (603-00)</a:t>
            </a:r>
          </a:p>
          <a:p>
            <a:pPr marL="1085850" lvl="1"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Draft D1 Performance Enhancement and Interference Cancellation Using Neural Network in Vehicular Communication System (600-00)</a:t>
            </a:r>
          </a:p>
        </p:txBody>
      </p:sp>
    </p:spTree>
    <p:extLst>
      <p:ext uri="{BB962C8B-B14F-4D97-AF65-F5344CB8AC3E}">
        <p14:creationId xmlns:p14="http://schemas.microsoft.com/office/powerpoint/2010/main" val="3061242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219200"/>
            <a:ext cx="8640960" cy="2819400"/>
          </a:xfrm>
          <a:ln/>
        </p:spPr>
        <p:txBody>
          <a:bodyPr>
            <a:normAutofit lnSpcReduction="10000"/>
          </a:bodyPr>
          <a:lstStyle/>
          <a:p>
            <a:pPr algn="just"/>
            <a:r>
              <a:rPr lang="en-US" altLang="ja-JP" sz="2800" dirty="0">
                <a:latin typeface="Times New Roman" panose="02020603050405020304" pitchFamily="18" charset="0"/>
                <a:cs typeface="Times New Roman" panose="02020603050405020304" pitchFamily="18" charset="0"/>
              </a:rPr>
              <a:t>4</a:t>
            </a:r>
            <a:r>
              <a:rPr lang="en-US" altLang="ja-JP" sz="2800" baseline="30000" dirty="0">
                <a:latin typeface="Times New Roman" panose="02020603050405020304" pitchFamily="18" charset="0"/>
                <a:cs typeface="Times New Roman" panose="02020603050405020304" pitchFamily="18" charset="0"/>
              </a:rPr>
              <a:t>th</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1900" dirty="0">
                <a:latin typeface="Times New Roman" panose="02020603050405020304" pitchFamily="18" charset="0"/>
                <a:cs typeface="Times New Roman" panose="02020603050405020304" pitchFamily="18" charset="0"/>
              </a:rPr>
              <a:t>Meeting Objectives and Agenda Approval (471-01)</a:t>
            </a:r>
          </a:p>
          <a:p>
            <a:pPr lvl="1" algn="just"/>
            <a:r>
              <a:rPr lang="en-US" altLang="ja-JP" sz="1900" dirty="0">
                <a:latin typeface="Times New Roman" panose="02020603050405020304" pitchFamily="18" charset="0"/>
                <a:cs typeface="Times New Roman" panose="02020603050405020304" pitchFamily="18" charset="0"/>
              </a:rPr>
              <a:t>Hear contributions:</a:t>
            </a:r>
          </a:p>
          <a:p>
            <a:pPr marL="1085850" lvl="1"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Efficient OCC data communication in Multi User System (612-01)</a:t>
            </a:r>
          </a:p>
          <a:p>
            <a:pPr marL="1085850" lvl="1"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Draft D1-Optical Non-orthogonal Multiple Access (O-NOMA) Scheme for Indoor OCC System (613-00)</a:t>
            </a:r>
          </a:p>
          <a:p>
            <a:pPr marL="1085850" lvl="1"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Draft D1-Design of a Power-domain Optical Non-orthogonal Multiple Access (PDO-NOMA) Mechanism for the vehicular OCC System (614-00)</a:t>
            </a:r>
          </a:p>
        </p:txBody>
      </p:sp>
      <p:sp>
        <p:nvSpPr>
          <p:cNvPr id="4" name="Rectangle 3"/>
          <p:cNvSpPr txBox="1">
            <a:spLocks noChangeArrowheads="1"/>
          </p:cNvSpPr>
          <p:nvPr/>
        </p:nvSpPr>
        <p:spPr>
          <a:xfrm>
            <a:off x="251520" y="3810000"/>
            <a:ext cx="8640960" cy="2819400"/>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ja-JP" sz="2800" dirty="0">
                <a:solidFill>
                  <a:srgbClr val="C00000"/>
                </a:solidFill>
                <a:latin typeface="Times New Roman" panose="02020603050405020304" pitchFamily="18" charset="0"/>
                <a:cs typeface="Times New Roman" panose="02020603050405020304" pitchFamily="18" charset="0"/>
              </a:rPr>
              <a:t>Plan for December meeting (7:00 am EST, </a:t>
            </a:r>
          </a:p>
          <a:p>
            <a:pPr marL="0" indent="0" algn="just">
              <a:buNone/>
            </a:pPr>
            <a:r>
              <a:rPr lang="en-US" altLang="ja-JP" sz="2800" dirty="0">
                <a:solidFill>
                  <a:srgbClr val="C00000"/>
                </a:solidFill>
                <a:latin typeface="Times New Roman" panose="02020603050405020304" pitchFamily="18" charset="0"/>
                <a:cs typeface="Times New Roman" panose="02020603050405020304" pitchFamily="18" charset="0"/>
              </a:rPr>
              <a:t>    22 December, 2021)</a:t>
            </a:r>
          </a:p>
          <a:p>
            <a:pPr lvl="1" algn="just"/>
            <a:r>
              <a:rPr lang="en-US" altLang="ja-JP" sz="1900" dirty="0">
                <a:solidFill>
                  <a:srgbClr val="C00000"/>
                </a:solidFill>
                <a:latin typeface="Times New Roman" panose="02020603050405020304" pitchFamily="18" charset="0"/>
                <a:cs typeface="Times New Roman" panose="02020603050405020304" pitchFamily="18" charset="0"/>
              </a:rPr>
              <a:t>How to merge contributions?</a:t>
            </a:r>
          </a:p>
          <a:p>
            <a:pPr lvl="1" algn="just"/>
            <a:r>
              <a:rPr lang="en-US" altLang="ja-JP" sz="1900" dirty="0">
                <a:solidFill>
                  <a:srgbClr val="C00000"/>
                </a:solidFill>
                <a:latin typeface="Times New Roman" panose="02020603050405020304" pitchFamily="18" charset="0"/>
                <a:cs typeface="Times New Roman" panose="02020603050405020304" pitchFamily="18" charset="0"/>
              </a:rPr>
              <a:t>PHY Modes</a:t>
            </a:r>
          </a:p>
        </p:txBody>
      </p:sp>
    </p:spTree>
    <p:extLst>
      <p:ext uri="{BB962C8B-B14F-4D97-AF65-F5344CB8AC3E}">
        <p14:creationId xmlns:p14="http://schemas.microsoft.com/office/powerpoint/2010/main" val="1577049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January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4 slots (AM1 on </a:t>
            </a:r>
            <a:r>
              <a:rPr lang="en-US" altLang="ja-JP" sz="2800" dirty="0" err="1">
                <a:latin typeface="Times New Roman" panose="02020603050405020304" pitchFamily="18" charset="0"/>
                <a:ea typeface="ＭＳ Ｐゴシック" pitchFamily="50" charset="-128"/>
                <a:cs typeface="Times New Roman" panose="02020603050405020304" pitchFamily="18" charset="0"/>
              </a:rPr>
              <a:t>Wedsday</a:t>
            </a:r>
            <a:r>
              <a:rPr lang="en-US" altLang="ja-JP" sz="2800">
                <a:latin typeface="Times New Roman" panose="02020603050405020304" pitchFamily="18" charset="0"/>
                <a:ea typeface="ＭＳ Ｐゴシック" pitchFamily="50" charset="-128"/>
                <a:cs typeface="Times New Roman" panose="02020603050405020304" pitchFamily="18" charset="0"/>
              </a:rPr>
              <a:t>, </a:t>
            </a:r>
            <a:r>
              <a:rPr lang="en-US" altLang="ja-JP" sz="2800" dirty="0">
                <a:latin typeface="Times New Roman" panose="02020603050405020304" pitchFamily="18" charset="0"/>
                <a:ea typeface="ＭＳ Ｐゴシック" pitchFamily="50" charset="-128"/>
                <a:cs typeface="Times New Roman" panose="02020603050405020304" pitchFamily="18" charset="0"/>
              </a:rPr>
              <a:t>Thursday, Monday</a:t>
            </a:r>
            <a:r>
              <a:rPr lang="en-US" altLang="ja-JP" sz="2800">
                <a:latin typeface="Times New Roman" panose="02020603050405020304" pitchFamily="18" charset="0"/>
                <a:ea typeface="ＭＳ Ｐゴシック" pitchFamily="50" charset="-128"/>
                <a:cs typeface="Times New Roman" panose="02020603050405020304" pitchFamily="18" charset="0"/>
              </a:rPr>
              <a:t>, Tuesday)</a:t>
            </a:r>
            <a:endParaRPr lang="en-US" altLang="ja-JP" sz="2800" dirty="0">
              <a:latin typeface="Times New Roman" panose="02020603050405020304" pitchFamily="18" charset="0"/>
              <a:ea typeface="ＭＳ Ｐゴシック" pitchFamily="50" charset="-128"/>
              <a:cs typeface="Times New Roman" panose="02020603050405020304" pitchFamily="18" charset="0"/>
            </a:endParaRP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Proposal mergers.</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Commence task group review and comment resolution.</a:t>
            </a: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671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19277</TotalTime>
  <Words>517</Words>
  <Application>Microsoft Office PowerPoint</Application>
  <PresentationFormat>화면 슬라이드 쇼(4:3)</PresentationFormat>
  <Paragraphs>51</Paragraphs>
  <Slides>7</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7</vt:i4>
      </vt:variant>
    </vt:vector>
  </HeadingPairs>
  <TitlesOfParts>
    <vt:vector size="11" baseType="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Accomplishment for the meeting</vt:lpstr>
      <vt:lpstr>Accomplishment for the meeting</vt:lpstr>
      <vt:lpstr>Plan for January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 Yeong Min</cp:lastModifiedBy>
  <cp:revision>857</cp:revision>
  <cp:lastPrinted>2017-05-07T15:48:38Z</cp:lastPrinted>
  <dcterms:created xsi:type="dcterms:W3CDTF">2010-05-15T17:50:32Z</dcterms:created>
  <dcterms:modified xsi:type="dcterms:W3CDTF">2021-11-17T13:29:35Z</dcterms:modified>
</cp:coreProperties>
</file>