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424" r:id="rId3"/>
    <p:sldId id="754" r:id="rId4"/>
    <p:sldId id="828" r:id="rId5"/>
    <p:sldId id="862" r:id="rId6"/>
    <p:sldId id="853" r:id="rId7"/>
    <p:sldId id="85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73" d="100"/>
          <a:sy n="73" d="100"/>
        </p:scale>
        <p:origin x="737" y="45"/>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-0623-01-0013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2021 </a:t>
            </a:r>
            <a:r>
              <a:rPr lang="en-US" altLang="en-US" sz="3000" dirty="0" smtClean="0"/>
              <a:t>Closing </a:t>
            </a:r>
            <a:r>
              <a:rPr lang="en-US" altLang="en-US" sz="3000" dirty="0" err="1" smtClean="0"/>
              <a:t>Resport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2021-11-09</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4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November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068469" cy="473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1800" dirty="0" smtClean="0"/>
              <a:t>Agenda in </a:t>
            </a:r>
            <a:r>
              <a:rPr lang="de-DE" sz="1800" dirty="0" err="1" smtClean="0"/>
              <a:t>doc</a:t>
            </a:r>
            <a:r>
              <a:rPr lang="de-DE" sz="1800" dirty="0" smtClean="0"/>
              <a:t>. 15-21/0563r2</a:t>
            </a:r>
          </a:p>
          <a:p>
            <a:pPr marL="1028700" lvl="1"/>
            <a:r>
              <a:rPr lang="en-GB" sz="1600" dirty="0" smtClean="0"/>
              <a:t>Group resolved further comments from first SA ballot recirculation</a:t>
            </a:r>
          </a:p>
          <a:p>
            <a:pPr marL="1028700" lvl="1"/>
            <a:r>
              <a:rPr lang="en-GB" sz="1600" dirty="0" smtClean="0"/>
              <a:t>152 comments: 90 technical, 63 editorial</a:t>
            </a:r>
          </a:p>
          <a:p>
            <a:pPr marL="1028700" lvl="1"/>
            <a:endParaRPr lang="en-GB" sz="1600" dirty="0"/>
          </a:p>
          <a:p>
            <a:pPr marL="1028700" lvl="1"/>
            <a:endParaRPr lang="en-GB" sz="1600" dirty="0" smtClean="0"/>
          </a:p>
          <a:p>
            <a:pPr marL="1028700" lvl="1"/>
            <a:endParaRPr lang="en-GB" sz="1600" dirty="0"/>
          </a:p>
          <a:p>
            <a:pPr marL="1028700" lvl="1"/>
            <a:endParaRPr lang="en-GB" sz="1600" dirty="0" smtClean="0"/>
          </a:p>
          <a:p>
            <a:pPr marL="1028700" lvl="1"/>
            <a:endParaRPr lang="en-GB" sz="1600" dirty="0"/>
          </a:p>
          <a:p>
            <a:pPr marL="1028700" lvl="1"/>
            <a:endParaRPr lang="en-GB" sz="1600" dirty="0" smtClean="0"/>
          </a:p>
          <a:p>
            <a:pPr marL="357188" indent="-357188"/>
            <a:endParaRPr lang="en-GB" sz="1800" dirty="0" smtClean="0"/>
          </a:p>
          <a:p>
            <a:pPr marL="357188" indent="-357188"/>
            <a:endParaRPr lang="en-GB" sz="1800" dirty="0"/>
          </a:p>
          <a:p>
            <a:pPr marL="357188" indent="-357188"/>
            <a:r>
              <a:rPr lang="en-GB" sz="1800" dirty="0" smtClean="0"/>
              <a:t>Four meeting slots</a:t>
            </a:r>
          </a:p>
          <a:p>
            <a:pPr marL="1028700" lvl="1"/>
            <a:r>
              <a:rPr lang="en-GB" sz="1600" dirty="0" smtClean="0"/>
              <a:t>10 </a:t>
            </a:r>
            <a:r>
              <a:rPr lang="en-GB" sz="1600" dirty="0"/>
              <a:t>Nov. </a:t>
            </a:r>
            <a:r>
              <a:rPr lang="de-DE" sz="1600" dirty="0" smtClean="0"/>
              <a:t>PM1, 11 Nov. PM1, 15 </a:t>
            </a:r>
            <a:r>
              <a:rPr lang="de-DE" sz="1600" dirty="0"/>
              <a:t>Nov. </a:t>
            </a:r>
            <a:r>
              <a:rPr lang="de-DE" sz="1600" dirty="0" smtClean="0"/>
              <a:t>PM2, 16 </a:t>
            </a:r>
            <a:r>
              <a:rPr lang="de-DE" sz="1600" dirty="0"/>
              <a:t>Nov. </a:t>
            </a:r>
            <a:r>
              <a:rPr lang="de-DE" sz="1600" dirty="0" smtClean="0"/>
              <a:t>PM1</a:t>
            </a:r>
            <a:endParaRPr lang="de-DE" sz="1600" dirty="0"/>
          </a:p>
          <a:p>
            <a:pPr marL="1028700" lvl="1"/>
            <a:r>
              <a:rPr lang="de-DE" sz="1600" dirty="0" err="1" smtClean="0"/>
              <a:t>Textproposal</a:t>
            </a:r>
            <a:r>
              <a:rPr lang="de-DE" sz="1600" dirty="0" smtClean="0"/>
              <a:t> </a:t>
            </a:r>
            <a:r>
              <a:rPr lang="de-DE" sz="1600" dirty="0" err="1"/>
              <a:t>for</a:t>
            </a:r>
            <a:r>
              <a:rPr lang="de-DE" sz="1600" dirty="0"/>
              <a:t> </a:t>
            </a:r>
            <a:r>
              <a:rPr lang="de-DE" sz="1600" dirty="0" err="1"/>
              <a:t>new</a:t>
            </a:r>
            <a:r>
              <a:rPr lang="de-DE" sz="1600" dirty="0"/>
              <a:t> PM-PHY </a:t>
            </a:r>
            <a:r>
              <a:rPr lang="de-DE" sz="1600" dirty="0" err="1"/>
              <a:t>pilots</a:t>
            </a:r>
            <a:r>
              <a:rPr lang="de-DE" sz="1600" dirty="0"/>
              <a:t> in </a:t>
            </a:r>
            <a:r>
              <a:rPr lang="de-DE" sz="1600" dirty="0" err="1"/>
              <a:t>doc</a:t>
            </a:r>
            <a:r>
              <a:rPr lang="de-DE" sz="1600" dirty="0"/>
              <a:t>. 15-21/0447r0 </a:t>
            </a:r>
          </a:p>
          <a:p>
            <a:pPr marL="1028700" lvl="1"/>
            <a:r>
              <a:rPr lang="en-GB" sz="1600" dirty="0" smtClean="0"/>
              <a:t>Comment resolution</a:t>
            </a:r>
          </a:p>
          <a:p>
            <a:pPr marL="1028700" lvl="1"/>
            <a:r>
              <a:rPr lang="en-GB" sz="1600" dirty="0" smtClean="0"/>
              <a:t>Motions</a:t>
            </a:r>
            <a:endParaRPr lang="de-DE" sz="1600" dirty="0"/>
          </a:p>
          <a:p>
            <a:pPr marL="1028700" lvl="1" algn="just">
              <a:defRPr/>
            </a:pPr>
            <a:endParaRPr lang="de-DE"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 name="AutoShape 2" descr="data:image/png;base64,iVBORw0KGgoAAAANSUhEUgAAAzAAAADwCAYAAADfCIEyAAAgAElEQVR4AeydB1hUR9fHl96bCAoqdhQE7L13IzbsvSVRY4u919iNGkti7DHWqFFjN5bYu1Gxi2KhiiBlgWWB3f19z727C0sVIxrffLvPs+xddu65Z87MnJn/nDKSsLAwtO8rV67w6NEj9C+9BPQS0EtALwG9BPQS0EtALwG9BPQS0Evgc5CAQqHg1atXqFQqkR2JFrwIn3oA8zk0kZ4HvQT0EtBLQC8BvQT0EtBLQC8BvQT0EtBKQA9gtJLQf+oloJeAXgJ6CegloJeAXgJ6CegloJfAZy+BLADm4sWLXLhwgfPnz3Pw4EGuX79OZGSk/q2Xgb4P6PuAvg/o+4C+D+j7gL4P6PuAvg/o+8C/3gdev35NQEAAb968EXmR3L59m1u3bonv48ePi59xcXHo3x8mA0HAgq+eXo4fJsdPIb/o6GieP3+ub6t8GPexsbEEBgYSExOjl2c+yPPFixdERUXpZZkPsgwODkaYAD+FTtE/I3/0vqBPBN2s1yf5I09BN799+1Y/BvJBnwjrO2Gdpx/r+dM38yJHQQ8I+kDQC0J5fQzMRzKaJSYmEh4e/pGo68nmpwRSUlIICgrKT5L/b2kplUoRuAumXv3rwyUQEhKCXC7/cEJ6CkRERCCVSvWS+B+SgNZlRNAr+teHS0CY55KTkz+ckJ6CuL5LSEjQS+ITSkCrD/RB/B9Z6HoA85EFnI/k9QAm/4SpBzD5J0uBkh7A5J889QAm/2T5qShpFyx6AJM/EtcDmPyRo0BF2KDWA5j8k2deKGn1gR7A5EVaH1BGD2A+QHif+FY9gMk/gesBTP7JUqCkBzD5J089gMk/WX4qStoFix7A5I/E9QAmf+QoUNEDmPyTZV4pafVBngCMMlVOQrxUNLsLpvcc3/HxJCWnIEtUl4mPl5PVgUSFIiVJTS8+HnmqCpSpJCbEZ0s3Pj4emTwZhSbfs1jBXMrr8iZL+ffNzZ8CwKgUySQkxCPISpRnXnvBxyqnTBX5kQptJ7aBkuSEBKTSeBJlKXxwq+jQT8rHNs4zgFGmpNUvP5+fsTkUJIljLQF5igIVmb9nLJ1f3xSKVBRKdW71D6H5OQAYlTKFRFGGiaTkQ50+RB7Z36siRZ6o1ntJKdkX0fz30wOYjP0tjTmVipTUVHTVcdpv/yMXuQEYlTIVWaJ6LopPSOBd6kUon5SUQLxmfhR0sDAH5qzjVChTk5HJ0uc7Yfc2KVWZ5R5lSlK2c6LuHJeQmJQ2XnMrL8xDaj2S3kgpSbnM5TrzfEJSCoJGUKbI3pOfnMonkJiYRIoi73pGu2DRBTC585OITCZPk41Ya5WK5CTNeNOpn648hWt1fZXINesYqSxZrH+65DRXuvQSk1Gk6RsZwrIm7aVSkCKXaXSRWuZC/VMz11+lfA/+gFzLC/UXeNJlJI0j0VU6gwuZQp5L26rbKzO/iuSc2je9XyXI0vtn+tPVV0pFskYmMlK1P4rjT1grpNPI7joxOesIU6kUyJMSM4zFLGtHQOA7/h30hWfGJySq+6giOY1mdrwIulnXAvPe9LV1F8ZYagpJsvT6i7pBnr0+SZblLiMtrwnyrHOLMiV9HMiSs67SBZZS5Ro+ZJ+fq6FWH+QJwITd+I1BbTzx9Mz9XbFGfUav2sWyoQ2o5OlN7YYj2R/wJoNiVqVK+Xv/IjrW8aRSg/YsO/4URch1pn/tmy39atWq0XfoeLacu09sqqbThl1nWg7ltTx6+VRi4Kq/iJFl3zg6feajXn4KACN99Ccju9WjUq2GzNr/GEXWsf1R65iFeOhVJg38As/q9Rmw9iIKZQh7Jg2krmd1Og5Yy9MPZTDkChMHqOl/ue4SynxaTeUZwIRcZnz/VnhWb8BX6y/n2/N15ZiS5M/STi2p7NmEbxcfJ1TmzxKd7290C+fLdSrxkYH8deIQB689/2CK/z6AUfD25TFG162Bp2dHVh5/wGfnpSyL4uy6UaLeqz70RwIicubwUwOY5IRbLGzfjEqezRi34jRR4npJztugu+z84wj3Xgr/+d985QxgVEifX2J2/wZim9Ro0oY1F3MeaUnSUPwv7Gb6qLbUrKmeG2vWrMmA6YvYdSeQN3JlhoWvsMCSRgVy8dAahg5sROXK6nsaNGjA8OWbOfEsjLgUzYJTIefpofnUqlYp23lRO8/V8fuafXdjQSh/cF6O5Vu1bsOUldu5FRYrbiqmyuM5OK8N1SrlPqcLz2n6zSJuv4wh4MA8alatmDs/HQfxx904SE0i4MDcHMo3pHWbEazaforQqMQM64OcepR2wZIGYFKTePJHTvQ98fb+gm69p7LjxG2kcs2EmPCa46uG5sq/UN9mQ5dw42kAW8e1obJPBSp0GM/Jx1EZ2lLgUykN44/v+4v0mgxazp/ntjKkRlUqVOjOhovPkAmFUpOIeXyJX+cMoXP1ynhr1lC+bQeK9X8ZIU2vf0I4R1d8807+mg9byt2wJMixfAV8fL6ge59p/PbnLWIS1QBUV7YZLTAq4q5uoFUjQVdm7Q8VKjSiTbuR/PTbGV7HaRazqUk83Dub6lVy7w91uwzjyIM43UdrrlMJe7iXwdWrUMGrJ79ceU6S8EvEXRZ/65ctH1reKlTwosfiw0RI02APqbI3PPn7KEum9aJePXUdqlSpQq9vJ7Hx6iNCZKlosdyzY4vwa5S1nlr62s9qTdrz41/BKJ8dY4Bfoxx5WrRoUQYA8+zYwrzRb9qen86EpMlGFhnM339sZ+LwL6heXc1f7dq1+Wrcd+y7dI/XCelAOlUWw54ZLajs8+56tPp2JY9e68RPqlLw3z6RxrXUuqXTlI0ERmdcNCrl8Zz5aRBVKnrh3fs7br6MTePzc7jQ6oM8AZhX536mZXkJEknub1NbZwZsuMi1LdOo4WSNxMKJ+mO3Ep6oFY6KmMCzjGlWGhNjW2p8uZK7b5Pg1Vm+bFEuR/rGJibYebRh1ekAkoRdi1dnGZhLeYFPQ2NTms448P8CwMTe2YNfdSfM7F34evO9fx/AvDhNnyZlkVg70XDuCRTK56zr04SCEmu8G87l/ocCmBen6NW4DBJrZxrNO5lvACLPAOb5SXo2KoPEphBN5p/Kt+frKobkxKuMr1gKM0kROo7dzQvxe8m072G6hfPhOjXqJgvHtcTZpz6T9j78YIqfA4B582wXneytkUgqMX3PTT67sO3ECI4t6CjqPeu2M7kfGp+j3D81gEmSXmSUpxumEje6T/uD1yiJDviDId0qY123HwfuvM6R18/9hxwBjCqJh8d/oEEhQ/VcZO1K29nHsgW+ishHrJ3ZA28ne8zNjDEwSJ8bjU3NKFCpOWPWXyQibXdTRVzgBWZ/1YTiNlaYmhim3WNgYICJlR1uTfqy/OgT9fNSZTzcNgIbS5Mc50Vhnivg3Zxfrr0FofzW4dhYZF/e0NAQU7uiNB3+I4+iU0iVxbJ1uDsWJul85zS/u/mO4XJAJA+2DMuRvvZeR58WbL4eLfJzf8swrLPlxwBDQxPsCpWmz4xtPIrJukOcuQ9pFyzpAEbG/V+H5kBfqJMhRkamFPJuzoojjxH3MaWh7JnRJld5CvUo3nY8l5+85uyKnjiZGyMx8mTKnltIM+2Fxry8yJj69kgkdvRfdYw713/B18ociaQmi/58QKIyhbd3/mB8E0+cLEwx1ukjhobGmBcoTqtvf+aJtv7SEHZNa/1O/kq0m8C1V4mQa3lN/cvUZvLmc7xJysh8ZgATfXohJQvb5PBsdXvZu3kzas0FRHZTErmzaTBWgnxyWRcWrNKGHX/HZG5OIIXgO5v4wtIMA8PaLDn9SA34wq4zpqNPrjQlBobUHrOdsDhNv4kPY8+q4dRxc8LK3ARDw/Q+LawdLcvUoPf8QwRK1QDgwa7RVHRNL5MT/1ZFPJhx8AXKB7to7OOaI08TJ07MAGDu/zYKn7zQL+rJzEMvRdmkRtxl1aSOeNjbYm6ark9E3SDoE5fqfL1kG4Fv1aAtJSGK9V+5YWr87nqU7jSd2yEinBafpUoKZHnPathqxr6pT18OPXiTwVtKkRTL4VnNMTMxxKjeN5wPeJtNG/57/9LqgzwBmNgX19m8fCpTp2reY7+iYXlXTCTGOLs14KuJk8XfZsxZyO83X6OKecySr+pjY2KMnVsTlp4IRMB/iuRYTqzuRWkjA5wrdWfX9RC1qVULYAxNKVLZl5GT1PSmTp7IkO7NcStgiIGRKd79f+ZlnDwdwGQur+Vv6lSmTZ/JplMPSM5spv3EMv8UFhg9gMneTP6+Tf05A5ggeRDHflzK9KkL2H70Htntab1vfXXLJ1xZjU9JRyRFKjNuz38BwChJiLrL9lkzmTp1FSf9Q0QdpFvnf/36MwYwKbIXHFmxmOlTF/HbyYdIhR3vnaOwszJFUrk7+27/9wCMIiGcP+b6YSexpWTJIpib21ChyWiuZJm733JmwZcUtTNHYmGPV9O2jJ4wgamTJvFtdz8qFLZFIjHGsURrfvGPELuZQh7ItiEtMDcyRGLrQqPOPRk/aRJTx4/nm7ZNcLEVFr7mlG0wgr9CZWpAogUwtqVp2384k3TmN+1cPGfFBv4O1pTXApjM5ccMoWmlwpgZS7AoUZtFR56RlJzI7UPLmDFNM6dPmcSwnk1wMRMAkAuNewxivOZ5i389youI2HQAY1uGtgOy52fuio3c0vCTBmBcfeg5eHTa+mH06CE0qFhIzU8hLyZtvoZ2LZrTmNQuWLIFMJnoC7KZ+E0fqtrZYCSxoOaAJTyITAEdAGPsUp0+I8YyORuZfr/1GK+iEgi58QutilqIC9fKI34hWAs0NNbIO/sn4W1ugsTVl18vBfDi7uYMAEYqAIwZbbCVSDAyKUfzPl8xcfJkpkwZTZ8mRbAxk2BZuAZzf7+vXrzrABITlxr0HTGWKdnyd5xX0UJ90gGPSfmmfDNqgijjKVOmMGxobyqVssbIUIKDR1s2XgxCa4gSZJwjgHEoTtMew9LaSpDllNGDaezqhJnEhNINvubE8yTQBTD27vh9NTLb/jlv1Wb8Q0XbSqamfQeAMTDCqUILho6flIEXdb+fxtqjt4gXKyTl/vaZVHK1Q2JqSYmaTRk2dixTp0xhXP/e1C7ljERigKVdFeadChDXgxF3j/DTovT17JRRvalU2B5jiSUlvFszTCPzWQt/4OSj2HQAY2pLufpdGJupTfbu3ZsBwAj0f8wj/VOPY1GpIjg2tQdOlqZIJJaUr9KKb8dOZOrUiYwb0YX67k6YSiRYOpRm1JobCLaQ1CQpN/ctZLrO+B3ctQHOJkYYGBSjRb+hTNDwuXTHSUJi0zcJpPd20ta7CDaWhSla1AFDoxKM3XkbaXoR/lMAJlPPg9i7zOtSC2uJJR61Z3InJSO6F9B1yOUNdKxQGGNjC2r2nMmt1ymEn1tDEw8rjExK0HfRQcK1I0oLYEztqDJwI2FaVzGVgsSQGyz+qh52BkYULDeUs2/iUWktMJnLZ2H03/9HZgATH3qf9dO60LFzF2bsvE5ckto6FfX3HkYN6kmvoRP5wz8awbf62Z/L6d+rCyO++5FT54+yaE5/unTxo3//Cew8/DRN6WsBjKl9YXp8f5ST2xYyrL8fXbr3Yt7GIzyNTDchKxKiuHloO0P798fPzw8/v170H76EnWefpnXgxBeXWTShPz36fsUvJ25wYNtk+vf3o2vX3sz//ihP36SmmdOVigSCHp1m1bih9PDrysCRSzhxYie9Gr/LAqMk4e1jjmxYxJBOHenUqTPjJi7lz+uBGXyjRfoPdeh/u4STJ3aoLSCfwAKjff5Kbf2+XcqpEzvo3jCjBebpiR/4pp8fvYdP5tA9tblVIYvh3OapdOrYkW9XHSI0NgVp8B1+ntyJTl26MnXDUY5tW8hgof5dhjF160mexstF2Wa2wAQlB7Bl7Dd09/uKhZsuEi10bZWK+MhXnNq6mm/69cPPryu9vpzNzwf+JiJRA+oEP+m3rzi0bgX9evTQtPkAhk9fz0n/N+KkFuF/kEndKqp3e81tKVerOd1G/cjfYXGkpsbz6sEpVoz5hh5+fvTq9SVL1xzg2eucrQUCa9lZYFTJ8QScP8SEQYM0fAj8fseag7d4o+FX6PdvXz1g1/KF9NXyO2AAMzbsxv91XNoukVKewMMLh1gwdjQdO3bEr1Mnek6YzK+n/iZK1B9K4sIvs6R/bzr6jWbHJbVLh0qRwKsHJ1k+eojYX78c8wN/XT7N4ilD8Ov1JXP2+4tKI+LaNoZ/2YOvx87i8KVrrFk+hB49/Ojdexhrt95O4xchOik5irvndjHry7508fNj4MCRbNxzgQitu4VIUYE08iEH18xnkJ8fnbuOZNWeY/w2s724QHofC0zi8wvMG9OPbv0Gsf7MS81YVBITfI4F/XqJsu0xS9it0+y6KUM5sGgyff06MmTSQq6FpiJ96c/6uTPp1rmzWL5T5+FMXbGX268SRXqp8sf8Mmow3fwGsWTbVa4enk+vxqUxNDBA4uBGrWbtGTx/H8GJn59/tCjuXP5kb4FREfvqEhOauWDoXI/Jc8ZQr4Qj1kWrM3vvI7V7i0hTReyjffSsUQwTM3uqdJ/F2adByIV04Uol8ogQ/lo/lS4tWzFk1hrOBAlugSpenlpIHVdbjOxK0nbCevxDI9RxnQoF8S8fs3tef9q07Myk1Xt5KCxOdS0wbl+w4dJzdNYXWWuna4Fxa52xfLKUe0fmUtfVHiPTMny15CRZMJlSzotTi6hiZYZEUp15h+9mtDylytIBjJsvmy6/eCc/aQCmej+O3kt3xUtOluJ/cQ2dSjtjLDGlQteZ3AzTcXHJWjtyBTA1+nPsfjp94XZ55AvW96uNpakhgsXi6kvBYpFugbGtMZLzwTHp7ltZnqki8fVdFnRxx0AiwbZsP449e5umf1LiA/mxjzdmxkZ4dJ3OzZAEQjIBmJioQH4cVFkc32Vbz+Lss0iNG5Oc4Ntr6e5ZHAeb0vSevZcQofo6gMS25iguhsTmwp9ueQMcuiwmMDIxrRbx0jBObJtATVsLJAZWtJi2h7D4dJerHAFM6QZ8fyKjC7FSFs3xaV1xsTXFSWtR0QEwBiU7sO1GUO79IY0z7cU7AIyxJR7dVvIiKZ1n7Z26n4lBl5jUzhNzQ1NKNhvBnhuPSExJEefG1OhIbu5ZzgDfxvQZvZg/HkVlK09lxFmG1CqLmcSRxj3X8EL3AcJcprXAWBWh3YyDZLYnvSuIXxlxhsE1y2AmKUjj3msz0Vfx9s5W2nsXxtjQnspNx3D4znPUcSlKUpPCuH/8R/w8XTCRmFKq4SCOP8tm7lUk8eTwbLwEC5RRPX44+0QNijPVBWU8l9cPx6OQDeWaDGXGqDY4GhpSruNC/N+odb9wy/9zAANKeTRnfhxMKUczzKx9GLb8V+YOqIWVuSleviP466mO72tOAAaQRT9h4zhfHCVGOJYcxMkMAMaWCp3nc/HhY/FUTuFkzvR3MHFi8HPmFvy03zMDmOinFxha3xhDYzOazTxIrCZG59WR2XgVs8a2VDWWng5HlZrM9dW9cLAyprBbaSrXbUDFiuUo4eKAjbElRUt1YtP1YJJVoAUwBobG2Lt5UrlyJSqUdaOAqSm2Bb3pN/13QhWgSonh6rZp1C5ahIIuJShdtiwl3Vyxt7anaNnOrLv8ArkKYm7vpoPgkmZuSaX6rahYxQuPsq4UMDHB1tab/jP2ivRQpfD8ylb61XXDwcIe16KlcS/vQ8MGNXBzdcrVhUwe/YBVQ5tTpogTBV2KU6ZUcYo7OVKubntWn3yhDp7V0O8r0DcX6JdJp+8i0P/ILmSqFAIvb6FPnWLYa55fTlO/Yi4FM7iQXVvTk1KOEuzK1mLFWfWua0pcGNvH1hZdRXwGLifgjZyoR6f5urYhghnc2rk4FSt541m6BM5WdtiU8KHTssOEyFVkBjDZuZAlRzxi/aQOFHN2wcW1FGVKl8G1oBOOro2YvPUKsQolqbHP+G1mb8oVcMbZrTRlypbBrbAzNnaFqFh/DCeDYwm6uJHe9ZwwEXaHjc1wcClBxXZTOBsYTsDFX+hVqyj2ji64lSpN6aKFKVrYleZDV3AvPCkNyGYeVVkAjCqJgBPLaVehDI4Fi1CyTFnKlC5OAWs7kd9Zu24iVSqRvrjC7F61cHYuRvHSZSkr8FvciQKuxajTdwE3wwXlncLD3+fTpEppnAur+3FZ91IUcrWlkEcDRq8/S0xqCllcyFRKwm4fYEirIur2LFaGcuW8aVSvCkUKOyKxdaXl92fEqgTum4S7iyX2jk5Ua9CUipU9KFvcCVtjMxydGzN/vz/xQv6RlBiu7JhOU09nbB2LUKJ0KUq5OFO0RDn6LzzI6wT1BJwU6c+yQY0o6eRAATtXSpf1pnqd6tStonadfR8Ao3hzjUmtvbGydKL52F28EfaPFHLu7fyWIhqXI8tCfuy8Fy4uKlKeHaFH3ZIYGtpS3W8ed15cZnaPJhS1c8alRBnKli2Nq4M9NgXK0HrATzxMEgL4M7qQHdkygnrl7dUAxsyGoqWF2Ih1PP+vABiFnLs7RlPc3oziLUZy/OY1FvqVx9zUkVajNvJcaGzxlcD1X8bgU9AIuyLezDsWkrao1RRAIYsmPCSUt1K5Jjj5LXvHf0EhC0OKVe/AnvuyLAup5LjXBAeFEytLVdPTBTAuDZiz4zQPMsxvwlz3jKCwGPXCMRcAo1Ak8+rSTzR3c8TIqBQDFh4nUsus9vN9AIxrI+btfDc/OQEY4ZGKpEj+mPIFVmZGmJRsz6/XXuW6AM4VwPh0ZO2hKzpzfwDnT+1hUMXiGEtMqP3l99yPVGYEMBX7sv3cTR5nkekLXker1yYqeRSnf/ya4mYSzKyLMGb3A7Tr6Zh722hftiAmTl6M3nSJOEVKFgCTEB/G/rmdsTaTYF24AX3HbuXCpUfiAXxhEWG8uPeQ+/cfExQRq57vdAFMpX7sOJ87f+mAJyuAEUBzUsRdFnbzEi0QTnXGcTk0Lq3f5Qhg3KozYdPpDLK8eeMvpraojo2hEWUb9ePkS0UGC4xB0WYs3nOGh1lk+Yzg8Ngc2vXdAKa073T+uvcwAy/q9V0QMXJhE1VOwMlVNC1qjKlVYYb/6k9ipr10ZXICb0KDeROTKK6VtN1d9zPPAMayME2GreFmpno+fvw4gwVGl7ZwnTuAkXJ+5de4OxhSoEQ1lv0ZmkVeqhQpR2e3xMnaAKNCNZj9+12dDRXN0/IIYFJDrjKxsw8W1oXoteIUNw4sop6rMdaF67P6cgha28H/ewAjDKCEiNss7lkJW0MjTNxKYGFng3XJJsw/9iBjdhctgDGxpkyLUWw9eIjDhw9z4MA+lswdRtWSFgg+o2U6LeGxrguZ4HtpZI6tnR12md5OhTrwy60g/u39wfwAMAbmBWg1YQP3n7/Cf88cWjgZYWRqRZ+fLiGVq9IAjMTACJfqndhy+RWRATdY3LoKVsaGlPcdwcWgFBLfPmbbtD608+3N4p0XeBUZRcDlnfSsZIOhiRW+844Rm6RIAzACvWK1u7H1yisin5ziu0YlsDSSUN53JJeCUkmOfcH6YbWwMJbg4tGP3049I+zVA5ZP7oiTjWEuACaBmxvGUKGwDTZlWjDzzweEPL3BtjHNcLGwo0r3udwITyI59jnrh9bEXKTfX0P/Pj9M8sPJWqD/cQFMcsxz1n1TA3MjCa6eA9h9OpCwV/dZNrGD+vk6MTDvDWAkEqxK1WPugXvEhDxh9/AuuFiY4OjVnLUXI0l8VwyMQs6tTYMo6miOjXNDlmy9TfDLp+ya0xkXK0Ps6w7h5OPXhD85y4IhfnTsNIwt5x8TGR3BtW3TqF7EFHPHkozZ/RilIoU3p5dQobgDkiKV+HbLdWKlCUjf3GVZ72qYGdng9dVSzgS85MmfaxhY2wUbWw+Gb71BQg5pmjIDGGEn6ciykXRu25VJy/fx+HU0wY/PMqGZKwYSQ6oO+ZnAqGjuHppPdTMjLL37s/Pqc97GRHDzzCq+6e+LX59v+PVKGKQEsLxrfRwsC1J70AYeRcQSGfGI7au+okN7XwbMWs+D1wlZAExM3Au2jW8l9qei3l/z+9nnhD25xuLBDXC0Elx7sgIYiYk1lXvN5uKjEALPbqR3KSGmxpAWk3cSHJdK1IOjfF2nKMZmxWg5fy8Pg59zc/NEGpe0x7l0c1ZeFII0U7i9eSQehS0wt/NgxPy/eBEawfk/FlOttNrv/H0ADKo4/pzXiSI2Frg3/IZzrwWXghDW9fMSx6Lg021mVY5J++4jS5Vzb/dUqrsYYVSgGH1Wn+fR6Y2M6u1H769m8efjCGJjQ9g/oz2uNkYUqNCCTdejswCYUFk0NzcMUbuQVezCjgtPiY1PSlsQZZ60P+fv2VlgUmVBrOnjibm5C35TdvIyVsrF1f0obGFCoQaD+PNxtKauERya1ZsSBkYULtON/S/Sd71zrvNTlrevhb2BFZVaTubvvPh/6gIYAyPMrWyyzHF2diVo2Xct4n65LoBxrs7IxRv54/BhcR797bf1DGznjZ2ZASau1Zix+17WBdD7AJhc+GnVb516hzlVRm4ARrAw3d38jTqGxaAGC4/dJzdJ5gpgDI2xsLbNIB9bW2vMjE2xKd6YmTuuI8Yo61hgJIYmWNlmvEe9hqjE8JXqpBVCe77130evmoJ7khU+gneITLCDJXNt9QDcHCwoUqMre+/FoRK8TjJZYIT6RD08yli/8tiam2FkYomNjR1lypalw8Cx/LzpIBfvviBBa1rTATACf9bZ8leZEav+UlvQ0spnB2DUFpodk1upLbyOXdn7PDINbOcIYAwMMbXM2NdsbW2wMDHGzLki/WbuU29e6lhghHVC9v2zFG2+3sSrbAfGOwCMZm1nk2ldJ7SRg0MLfjz/FBlxXN8xlYqGEiztG7Hm5uuM2d+yfW7Wf+YZwPlJOE0AACAASURBVAix1SaWWdabs2bN+gAAE8qu0X64Ghjj5tWP46HZrFhVSiLOLsbD2QYDg5J8ufQ4Ah7P8MoTgEkl8PRqWpQ0xsqtDZtvRSB9dpqhzUthblkAv4WniNPM53oAI0hXKSfs2hY6ehUUB5GhqR3NBm8jNHMQtxbA5BIM5lS6Hkv33SJZyE+odSHLpbyJWTPWXH/xnwAwklLN+en0M3E3T/ryOuNaOWJgbEal0Tt4m5CSDmAsClB7zB7ilCpUqXKuaSw4NtW78vvtjHtuqvh4nj+9yc5f5tPEyxFDEzOazzqcEcBYFKDO2N9FekKKzlMLWmBnaYRN9W7svf2G2NBTDPGwxUDiTL+lh3mtcXWNubWD9lUdcgYwCQ9Y0rUu9ka2VPFbwXMhPYgqlTf3f6VlAWsMSrdkzdlAokJPMrh8NvT/3k7bKgL9jwlglMSEnGCQ5vn9fzhKhMbLIfrmNtpUdvggC4yBkRlVBm0kOFG9Qy+7v42mZQthZFaCnnOOEvYOABOU9JwVHT2wMDKnZs/v8BeTQimIC7vL9iXTmPndj5x5EoVuCFhqdBT3755l9byvKe9qhbljMYZteyimxM0SA6NK5bX/JlraWSKxqcWCA3fVC4yUMPbP6k4RYzNK9FhJcHw2CjcHF7I0hZuURNjL+xza+xM9GxQTdUPFr1bxLCKKO79PpYKBBJPC1eg6ZBa/7TtHUFSmpY3sPgva18DW2IrCVboybf46/rr+TGN21z5FkQnAXOfly6MMLCsAEBt6LDrEaw3Z0HM/0aS8RfYAppAP3265JeqRpKgXrOxXUuTXrcciHodFcGvvNCpIJFi49WDf49fqBYLsHvPaVsfGuhBNZxxGRhibv26Ck4kZHg0Gc0EzFJNjXrFhqDpg9b0ADPD60krqujlg79GQ1ZfeInu6h3ZlC2MoscBGYoelqSV1puwnLiqATWNaU0BiSMESrdj2UCfTmUJBQkQI164dYcbgFjham+Dg2Yi1l6OyAJjX//EYmMQnv9GmlDNWxWsx90AAyaoUwm9vo42bFRK7qny3358EcXc3goMze1JcYkqx8iO5EJedf7+2D2o/A1jWtib2Entqt1/OU+2/c/vUBTA5znMO1O6wQk1PF8DkUN7E3I6mfWapY1QyP/t9AEwO9CUSB+r4reSZQDsPACYN4EiqM//ovYwua5n4yxXAZMOPceFydBw8khUHLpMWv6wLYLK5Rx3MnclCFR/Aiq+bYCMxxsXdj/3PEyHxMYu6VMPWogD1+q3gmeipmT2AEcBO5IOzrF40gYFdm+Jdygkb7bNNLHCr1YctpwOzxMDkFFgukZTiy8V/qi1oeQAwv01VJwWwdujCnsA8ABgtb7qf9kVo1nMgc7cc4WGsZuWsC2B0y2a4dqRh95/VADtTe35IEH960H8c17ZPxltigE2Brux9EZUG0LI8Lpd/vA+Aya5dMgfxZ35U7haYUH77tj0uEjNKV57I9WxTFquIvf8rLVwdMJQ40Wna7vQ+rX1YXgCM/DWHl/ajkIEh7j2W8zg6CeQh7JjQjkIWFpRpNoWbb9XzuR7AaASrlL5k87hW2EsMsXX+grW3hHw2mV46AMbI1AJrGxtsxLcDzs7VaNFhKJsPXkeaqNmq0AIYY0HoQ9mw53f27duX4X3gwCVexKT79GV64if7mh8WGIea3dnvr/ZaloXeYUbnMkiMTCn25Toi45PTAIyxXSG6rb4u5n7XBTASr3b8eiVE8CEj6tkltk8eQt8vfGnQoAZlyhTGxMggWwBjbFeY7gI9lQYQ/dQTeytjBHpbrgTx9tV+ujsKAMOLCVuupAeWvysLWdA5BrfwwMjQFPsS1WjdQYjF6UDrFjVwNTRAYl6VGbuu8+rVPro72mAg8Wbi1qs69D9FFjIFUS/30q2A+vmTtl9Lf342Wcje1wJjZGZJr1WX03bf5NHnGO5dQp1lbIw261jOWcjSXcoK0WbkVoJycBVWCjEs1/5gxZA+dGnRktp1K1HEVXAFkuQOYJTJvDw0AzdrMyQWzlSs15z2YsyUL7U93bAyMMG14mguR2cCF5qRldkCA0qkr+9yaOF4Bvm2pUmjOnh4umFuos74JAKYyESiHh1naIPimBobYGRkgktRDxo292XE9I3c8H+LXKxnAld//pYKRWzFIFULC3vK+dShQ9e+LNt8hdeRgntBZgBzjcC0rGQeTNh2Fe1cnPzoAH61imULYKzK1mHpaXXOt5SYYDaPrKHe0Wwzg3vPXnBqeW8sJBKM7UtSv6UvHUQZNcfHtQAmRvbU7PITz3nGqk51cZDYUa3V9zzRap8PCOKXv73NtBYlMbcuzcBFf3Jm49eUcjLB0LkCrVp3wMfFDLd6Uzlz9RBDGtljaGxF42FbCU5KJTU5Cv8/VjOzV1faN2tGtRoeOBVQByv//wQwSv5eN5DijsaY2BSkaiNfUR/5tqxHSVsDMbC2ydhfeRUndD7BAtOL4hJjCpfpzgEhG9Q7X09Z3kEAMFZUbDmNv/OSDk8XwBSszND5a9idaY7bt+8QZ68Epmct0wbxG5pgaW2tmUOFubQ4Hp5fMGLmGm4H5JD++n0ATMEqDFuQHT+HM/CTBlAyxcCI4kqVcU9rgTGsycIPATBlGjFt+S/s2LKYPm3KiTrBzKkkwxftJU6zQSQ+UwfAmJfxZc7arezNItM/uf30jc7GZxI3N43Cq6AEE6fSDNniz9ubW/D1KYSdawWm73umcfnJCmDidc45SVEkEBMWwI2LJzm6bytrFvSntqsdhhIrqvVdyN038gwxMOZl2jB3XQ78PdPw9y4AExfMzilfqPVVwW78nhcAU7gCfWb8zJ7daxg9oBbW5oYYWDnSbsRKXr3R6es6AMbAuTrffr+OPVlkeZjz11+IG19C2m7xbJW0c4veYYExNKVovS9ZvXN3hnWdsM7bv/8cT9/ECzMK13dOwcfAACv7hqz7+yNbYMwdqd51Mlsz1fPy5csfYIEJY9foDrgIGyJeAzieXcIDlZI3fy2kgrMNEoOSDPz+mNptWFfv5AHAJITc4btOxZAYGFDQvQZt2nXAz68Ndb2Kip469sVrs+xMqOgWrgcwWuEmhbHvu244S4wo4NqfYxHSrH7zWgBjYo1Xpzmc8b/HgwcPePDgIY8evSQkPBq5rquKFsD8Dwbx5xQD8/yPaVQoapVtDIxL/T4cfaie9XIDMLpplLMCmGASwq8yu2NFCtnaUaR4PdoPnsPmrT8ypLlbtgDGzMGFQUJaZtFAIudajgDGg7G/XCJW6yb+LgDz7CS9hTTLBoZYFixKWXd33DO827B4/01epgEYT8b+clmH/qcGMJ6M+/UKcdr6vQeA+XVk1WxjYASg3m7hybQkDslxFxlVUZMm+b0AjAsdRu8kJMuugDAAUwi68Rv9q7tgb12QMt5tGDh9JXs2Tqehh0PuAEYhJ3DPOBwEAGNmQ5HipTO1kSf1ms/kSmx6ekbtkBc+MwOY1ISn/DykCaUcbSjoXJGm3SeyeusvzO7lIwbJqgFMsmg5DLxxjLnftKKqdwncChfAzlxYkBWiQo1+rDwVLu6yyWNCObF1MX2/8KJMySK4FLDG0tgYeycvWn69jpthSUSkARYhjbIugPFi8s4bSDXtqQg4Qqe6JbIFMPblG7D6onrRlwXABARybEEncYEgsSpIydJlM8moKh2/3KADYGyp0nIBD7V+2h8AYFKTYvh9fA2szRxo0n8MQ9vUxsFQiLHwY+eB3XSuWQInt8ZMWDCRahYSTB2qMf+4kIUnnpu7ZtOsrAN2NkXxqt2biau2sHNhT4o7mf//tMAkP2VJ11rY66RfzbzT6lCsAzvuviZFlcC1jaPxKiDEwPiw6KS6P+r2fWHyfxUaTnRMAqniGVVR7JvQCmchBqaaH3sfZI0dS5VGiG6FcfFJ6l1kXQDzvkH8LvX5btsJ7ohzqDCPBhAYGEq0NJdA+fcBMB8YxC/qh+RIDk3zFYPsTUq0Y/OVl1l8/zPIVKHg1atXol4R/y9YeLRplDVB/EqljIALm+hS1RpjA0MKlq3DXCFeQKsbdQDMu4P4058uf7SHDpVdMTR0oF6PqSyd3JPipuYUrzGSC5FamWYGMP48f3KIEXWr4OnZnqXH7pOgPYgEBcmxQRxf2FNM+2tarjM7/w4hNQ2QSPjQIH6B+6SIeyzpJVh4DXCqO56LoYKrm/qVowuZJohfpUom7OFJxrQpgplEgo1zaQYvP0GULKsF5p1B/CoVNzd/Q6MaFajbeSiHxXNhUgi6uY7mOaVRzlMQvxADs5ImRYwxtynMt9vuk5jhBFFQJicSHh5KZJSU5DT5p7etcJVnC8xHCeKXcn7FV5SxNcTatRIz9wVkGQeqpBgOzWxJQSt1DMysPf5ZA/TfCWBSeHllPS0chUxn2adeNjAqyBffbOJlqj6IP72HvA+AySsg+R8GMLHPrzC6uW2mIP5ULv/Uh9KOBh8PwFx6yesLy6nuaImkWCOWHLxDdGISMS+uMbGN6z8CMNFBx+jvZoeBxJEeCw7yWrOWlT08QJfarjm7kIVe5NvW3phYFqTOsF95FR1DbGwsb55eY++e39h+8DQB4bG8DTpKfzfBwuNIz4WH0lzUZA/200mk/zFdyBS8fXWEfsXUz++1KN1FTvZgHx1ruWRwIbu9+SvKOBllCOJPjHzEgg4FswUwhiYW1B29kwiNVTHpyW7alnPB0LwkveYcI/wdLmQvEx8wv3lZLIysqNfvex5ozpkS8sPfu3yEI0eO4B8YxPkNIyhiZIBF9UEc9Q9COFU6/PJGWnrbvgPAJPPy5HzKCFlsSrRg5VF/omJjiX0Twp2Lx9i+Ywe/n39MgjbqL33Ei1eZAYzs8S7ali+MoaMnX/90ljfxMuIjX7J+iFcGACPcrBJPmJbyNuIBNw+vY+nwLtR2KYCJqRMNh2wlXPMsIXZHFh9B6JNzHF47i1Ht61DUVLBCNGHFyYcEZQIwzwMP0KuI4EJWkH7L/uSN6P2jIPTczzQpb/f+ACbwBWd+GoiDRIJ19SEcv/eKaEFG4c84fXQ/23ft4cStYBS8Yn3fhjgameJedxBnNBUQDsLbNamheof0fc+BUcgJODyd0jbmOBdywdHBHgOjAtTps5qgmHvM61yNghYWlChTCmOJBOdGY7nwMgaV9BnrRrbEzsSMkp0XczcsGpk8hbtbv6GUs9n/SwCT6L8D3yqFMTGzwKNWc3x9fdPezRpUp6i9BBNLB/qsuYZwAnjsg910r1oEEzMHavRdyIVnQSQLWciEk9ljwrm4bTKNW7dl8PilHA8QsmOpeHF6EbWELGS2Jeky41fuh0eiUCpBoSDxzXN+WzSAGq26Men7Lfz9OiF/s5BlGpvZfv2UACYlgecXf6ZbGWeMJCZ4dp7JDSH1ci6vXF3IdLKQqVRvObN0COXEtNRmuDcexpHHMWpQ+A8BDMpX/NyrJg5CLKarG+7uZTAyK0zreceQpm2sZgYw9wh9eZ5R9ZyQSIzw6TKB4/eDSNQsomVv7vPbxLaYC2lv3Tux62YwinwEMCrZG67unEJdIdW3gSWtpv/+D7KQJfLgwCIauarTgjuXb8eaC5psY7oWmHdlIVOpeLZ7NMUKWmBbphFLDz0nKSWJO7vHUdbcGAOrRvx4LkAdl6U9ByZPAAYSgy4yro0HZoI3zhfjOHj7iToLmeDFKI3mztGVtGnbgh6DpvPb3y9JyQbE/LsABqJubaadp5CRz46qX0zmgP8LEsV+pUSeEMH93QvoWM4ZE4kJJRt+zbGn2RgB3gVgkuP5a1knbEwMcSjmQeMW6TrO17c1tcvZi2nNi9btxcFHifosZGm66GMCGGMLClX2Y+J3c5gzJ9N77jyWbj1H+L+cJSezC1nqm4cs6ldJPNfGy3cxD0NkJL2+xZw+1bE3lXw8AHPxBaGnF1DW3hID52rM2n2beFkiN/bMo1YJw38AYEKQRwfwc//KGBkaUK7hOM7cjyMpIZL9Pw6hdEFJzgBG8ZaDU9tRxMIMpwq92XA/gqTYIH6f3Q4rc0uKNx/JyWexIv3V/SuLmY/KNRzPmftSkf6+VYMp7SjQ/5gARkVS9BN+6ldJfH75RhM490BKUvwb9q38Wsw4pnuQ5ZvT3+PlZodZAQ/GrLpBvFxB4OkfaF5KON9BQpYsZIbGOPq0Y/PfT0lMiuHy4uGUKmCJrXttlp6JeGcWspAUGVc39qektSmFPf3YejqMJHkydw6uo5mbASbmnnz3xxVO/TgQewMDLDw6s+dWOInRwfw+vzslHXNwIXOqwPDNN0lGSWzwRUZUEgBqYZpM3sbD2ARe3z7Al02LYWhahE7LT+c5iD/x7hYal3bG0KYEfRYf461cwfO/1uFXWS0f0QITHsPTS3uZO3cu89cexj9YJlr/ksJu8G2zSlgaO1Cz+2peRT9jz+ZVzFmwlE2H7yGEyAjplx8d/YFq1uZIbGqz6NBtXmYAMDd4E/WQ5eKOpATPplO48CiepLfP+XWKL66WkvcHMKFveXl5I76uEkwtPRm4+SIRCXE8O7aUeh6OWDpXYey+x0IuRfx/GUHJgubYulRh7pbH4hkGz67vpH1ly38GYISDJV+dY6iPsLhQ76iZFSzBkG3CGT4yLq7si5u99lBDG9rO2kOocBJfzBNWDmmEhZEZbi0ncztcRlKoP3P7V8PeQpI3AFOuPVuvBv0jf/O0eeFfvMgQxJ8czakV6ixAzqVas+OxjpsMkBB4jhEtXJAYW1C6zfc8ixd23KM4t2ggRYRFsoUdFVt1YuKMGcyZPZvJg3pQsayduOtt5VKDyQcDxJomJzxj85dNsTI1QmJXhKbd+zFj9mzmzJjBqD4tcSskuPCZUKhKF7bdicoIYOzcaf/VGGZnnuOE70vXc+JOKCm6MTCZ0yjnRdbvA2Dsy9EhF35O+qv5SXMhK1qZXsMmpc/RU0bRtXoxLIVzaQp7M37jZaKzD6VL4zyvAEa8IfIB8/pVEs9ZkVgUouuc3YQJ+EgHwFgUq83XE6al86Qj27mrdnEvLD1lu0Dz0fahuBUUUkyrx5pVqU78du+NToxhZgDzAGliOPvndaKQcA6MqTnlW3dn3Hffic/8dkBLylibYSCxxL3rd9wITsjgQmbpVptBufB3PzwOpQ7gsfJqwdgpM9PqM/PbATQvbS26CtuXa82ms4F5Owcmcxrl+FC2zeiAs7UEiYkNNfsu4IGQR1gXwDh40HHw2Oz757KN/HU/jKiHW2lStABGkgJ4NOjPmMlT6NesrLh2cKj1FccfRqpDC7QAxsiMgl5tGDdbLa8M67u5c1m48STBUuHIASl3t0zDSzg43cSCErVbiee0zPnuO6YP/4qGVYRzYCQYWZam74ar2Z4LmGcAY2JDuUa9marTVwS+Dhw48AEuZMLc9ZoTM3vgbK0+B6Z49baMnDyDOXNmMeHb3tQpWQhz4RyYAqUZvvxSljTOYp9/B4CRhVxibGNnjA0c6Th9B0E6ak6lVHB/80BcHUyROFZj+m+3SdQ5yNKweA0GfDslrW9p22LZ6k3cDtVmoEgbqp/kQqsP8nSQZRaO3nkOjM4dHxPA5GAKE5WMoTGFms7AP0aWZjbV4eqTXWYGMKS84cjSLyllaoKZRQnqt+xAu1b1qV2xFObm5h8PwFwOIubFKYZUd8HUyILi3nX5onUb6nm5YmFmIgIYzyG/8CYhJS0LWe4uZCHCyaS8uvCLuAgzMylMlTqtaN+uDQ1remBvb5cLgFESGXCcie3K4+BgT8mazWjdsiFli9lSoFRVpmy9hZiyPlv6vmr6dgL9jwlghFyfybw8v4l2lSwxM3Ghat0vaN/WlwZC/YTn62QhSwo/xeAa7lgZWVKkRE1ate1Aq7qelCpeRFSgmQGMcMJucfcKVGjUgrZtWlCxkDNW9q40/PZHQqR5SKOsUpIQfJM53apiYVqQ8hUb49umDXV83HGwKEK93mv5OyyGZ+d+5gs3M4xN7KlQtyXtWrfAq1RBzI0NMbJzocOyCxqQcJKvq5fGwtSKkpUa4NfzO/58GMiFHeNpWNwc86Ie1GvZmmZ1vClob06FthM4+yw2x7GV2QKTHH2HOR2ETEhmOJesRHPfDjSuWhorSzOMDCQ4t5uFf/Bbnp/ZTtuKxbFwLEO1hr506OCHb6O6uDg64lyyCfMOPSE5IZwdswZTsrATBUrWpLmvHx3at6OBdznMzAtSreNMLgXH8joDgLmJVHCL+2stvl6mYntWq9+aDm1b4Vvfm8KFC/0DACMlWRrM7wt64FnIEpuy1WjZtjW1fYpjX8CBpsPWEhCj9heThz9gbj8fHCytcStViy/adKBV4yqUdFP3j/cN4hcUmCIulJ0TGmAo6kEjCrl354Bw3gUQeXYp3kWFhbQEQ6c6LD58H9H7QxHDmTUj8XE0wczShRot/WjbpBYlXB0wNZJgUqIm3x15njWIX5lC6PW1NHa2w9CyEJXrf8GAEeu4l6cg9k+mbvP0IF0AIwu6xtSOHpgYmePRczWvZJmCyeTBbJvUAWeJIY4lGrLpjtrUKX/9kNUzeuDtaIuJsTqOS5C1MK6NzcyxK+jN0KUHeZmgcdpRphITcJapAxpTzMIMI6N0Nw5DQ0NMLKxxLd2Eebuuq08613Uhy22eK+DNqF+ukfApAUxu/Dj6MGbzdRJ1g/izlBdOiTfB3rk4XSZs5JHOAZE5NaB2wSLoFfGVjQuZ7r0hdzbR1b2QaH0sUKIda8+/IEkHwIhrhCx8adqkeFs2X83o0hb/8iBdyqrpCVkIfQas4slb3QQOWQFMIqnEBP7FdL9aFDQ3zXBCvMTICGNTc0pUacTaM0/U6X91AElu/BmUaMcWIe10ruWNMDYxpVDJKoxed4bXmuMatDJ6lwuZtpzwGRd8nHGN3LEUMmcWrMyUzTeJ0wEwufEqKViFSTv+Ji4xmP2Tu1DAxlz0SBDHiqEx5s6eDFh2JJ0/LYDJqW3E/xtgV3sMl8PULnGquCB+/3E4tYsVVFu0DNTtKI5FUzMsbUrSffIv3IvKHiXnGcDkwNOHBfELElYhC/Vn6Xg/yttbY2IsxN1p+qKgT0zNsXOqSJ85G3j6VusPqdtCYl7ynM+BUSl4smcc5QtYYFSkLvMOPNSJ8VI/PzZwL+1LOGIksabl2A0Evonl8KzmmGliVNP40fIlkVCwTFXW39AdA5l4+ohftfrgnwGY+CesGdWVyu6V+KLbSh6lap26s+FY/oYTP42itrsHNRtM4lxUQtZFT9h1pn7ZCvcK1egweQ8RmbOUZSYbeo2pA1tl8jfPFEdR3pN6/VfwOC6rv3Fmch/zexYAg5LEYH92LRxBveoVca9UiWajp/H7tmW0a1qTKk07sulKpHgOzJ0d46lW0ZO6Pcdz5qn68CJ5xCNWjmyOu4cXjabsJDoxBemjYwzvXAuv6vWZtu+JeFiWEANzZ7v6fnffIey9FY5SEc+z81sY2aEh7u7lqFCxA4Nnb2Hb2qn4Vvekbtu53IpJJO6hLr2ANHq3t48T+RHoaU/iVqbEceevdQz3bYSPewVqNRrMxp83MKx7U9wr16HX6osolMHsmtCPWu6VadNrNQEKJYKPbfiT06yYNYD69cvhXr48Ff06M2fvGSI1Z2cI7SLSP51Ov3ajISL9od3U9Hv/fAml6Gf+4a2YkpIinlCsS0mZEsud02sZ1lpdv9qNh7BpzQa+EZ5fpS5911xWy0eRQODpHYzv35py5dzxaNqMESvXs23REPF728m/8DwqOe0cGEMTcxqN+JH1C8fQtn45PCo0Z8Ts37kfom7n5MQ7LO7QDC/3+gxfeIzgxNsZvgsnzQhWh8iAq6yZ/i0Nq1UTx0Pl2o0Zt3w/t18lkKpUkSqP5Mae7+nYUPjdi8q1BzJz/T5WT+tFnUpV6ThiG8FCkgaFlMfHlzGgjY9Ix6fl1/z+dyhJskhuHF/D0P4N8fFxx71yZVqMm8Xx+6EZDhzVlZnYbkql6LMuKBrhpVLJCb13lDkDfEX65T2b0W3karbv+IHe9dzxqTuSo09eI0+RE3BFiIHpTzUfNS/u7rVo3n0yG4/c5a3G5TwhMpQ/tyyn7xctNXqgPF6V2/PljA1cehJNslJB1IsjjKhWCXf3dvxwRJ3lSJEcw629i/imQTV8vCrT9MsZHNi6At8aJTCwc6XtDxdEfl+eWEqrehWp1qonO/5WH10mnOuzb25n8XlVBi/ncbj6kEJZ7DOObZ1D905V8fBwx712bXotXsffQRq/PrH+qUQ8PcGy0X2o6+6Op1dLRk3dwK9zvtbQW8ETwXUoh1dISAhyudbfXlNIlcDDY8vwFeLHPH1oMX47EZqDKpIiLzKldUMquLtTu+dkzj3V+r+rkMU84/CyUdSv6o27exVqt5rIT7v38F3/xnh7N2Hiz+cJl95kvm9jKrg3ZPQPp4gU0iLIQji/cRSt67rjXr4CDfp+x/Wwf2cCy0FMefp3OoBJJfTOH3zTogKeFasy8be7yLNMZQqeHF1Kp3rulK/RmPG776ufoVIhiwvi5untTBr2BVWqqOefqlWr0mfSPHZcecjrTGBI2OmURgZwdv+PDOpbD29v9T116tRhyJINHPUPJFaLn1JlPD0wh8o+npr+nWl+08YMVm/DvL3+yHTLN/yKXe97sKBSTvCldXSo6IW7eydWn36UMa1xqoyAP757Nz812jJ/n5qfJ0J57+z4r0ur1t/wy4HjBEcm5smSp12w6AKYJ/tnU0mg33kiZx5nPJpTKY/i0s9j1L+7V2TgD4d5/TqE4ysG5S5PQa6NBvP7rRDNGT7q5hY2TbaNbYa3p9AOdZkqJAERDmFLe6UQ/ngfgyoJY6oLa7UHCSpTeBt6j33rZ9CpfWXKl1e3o0ezlnSfuIzD156RoD0IPCGco8vV+iBjTGimtm88hL23Q0jNpbyHlLa81AAAIABJREFUR3O695nIoYvXxUylmZe9WQDM5XU0rVsF92a92HAxOK1W4oVKTuDBJTSpLejSCrQdu5oHIdE8/H0GFb2ya18dfmt2YMmh+yQJG25hD/l1wVBa1BJ+96BanR7M23Kc53E66diFs2uGt31HG5WjercF3IqIT1tLJidE8ODqARZM7EYtkb47Pj4+dBs6lrVn7vAqNud1oDLqGrO6t8TLvSZ9xu4kU+1RPj1K/w71c+RpwYIFuVtgBPrdWqjpj/sNIbF+lpdKiSzmJdf+3MzYwc2pXFkjw2rVaDdqBrsv+BMqWn+z3Kn+hyKJ52d+xNfLk/IePdh0OTAtVbpKGcPRhX2p7u1Oo56jOfM8q9VELg3hlxENqeDhTtX+87j6OJgzqwbg5Vk+x3rXbN6R3fcyzUk5sJff/9bqg38GYFCSnJRAnODvHSt7pwJSpCQhFcsmZFAKaZVSKZHL4sU4iNh4edYsZWkFNRe65UW6Ah/ZvOOzHhiWmdTH/p4VwIirGRTJSUilcSLf0kQZqanJJMRLxe8yjV+tMkUmfo+TxmcwfaZoZZWo7jzCxChLUN+bkJyuqrT3x0rjkafFKgh+lRpZx8aTIBycpkghQSrIT9gzEhbG70NPvZBOSojX9IcE5MmpJCVqniFO4ipSkhKz6S9KUuUy4uM1bRcfjyyNz/SWERbqudNPL/shV9kBGIFe5ucn69QvTneRolSk92OplMTkVNC0oTQxSQQ62oMsDU0taDXnGDHxMo3spSRqT0kTK6FErukP8QmCQ1fm7+k1TU1OIl6qbn9hHAgxDbquvipFCokaWrGxCciShUxUMqRxscTF6YxfpRBTomkLoc9p2kKsvyyeuDj1b1KZTARH6RxkvcpsgVGXUJLWd2OlxCcmo1QpkIl9T+jj6r6rjoGRERenHh+xsXFI42UZxoBATx0Do+3LAm9Cf07WcetQIBP1ghSZPBVBDwXeOsGhg/vZe/giD8IiiYmL49XxH8QYGKtCXkw9qD6FWjhIVhyfcXEk6QSGKuRaPSUTs/2p66VCmZpMYoKG37g44uVC3TLLRUmKXKbRher2Vmn6R2y8Lr3M90G2AEZUJSkkaHVfBnfZ9P4SF5+QCWyqENKiSzXyjZPKSE5VkJwo9KE4EoR2Setv2u+amirkmv4aS2x8YtrBZ1k5/nz/kw5gBGCt7X+xYnxLdlwL40etH2ORZhijQgMokAtzoWZsCOMvQZaUra+9lrZSGGeJ0rR7hH6eKNftt5qSqUnZz2va9hY/hXuFrHuC07+mfFw8cu2iWPvQvHwqk4nXjJekZA1N3fu09DM8X6Mv0v6XDT9pv2nLxiGVJpKi2dzQfURO19oFSxqAEQpq+ZEmpOmODPdrf4+NRZooF9PFC0Hd2a4VdHkU5JfNPJSapNWxOnXM+EASRTpSkjIcoq1CIczvWv0glJFKiZfJs4yf9+Uv5/JS4uMFPZ2+HtBlNSOAUXsbiPogToosu76jSE7XF+K4V6XLX1d2ma/Fvp3elwQdrB1Lgr7O0s+EODJZwrvbSCq4F2dWsIJ+TUQqzifqvpaQmCjOG5lL6spCGMPC+kLoF1KpJomGbgFlKoma9VV2fefFixe5ApgM9N+xvhX0kVymo0+EuSQP863Ibtr4jRf7X3oVVKRq1uvCWjItbCu9gHiVmqSZv+KFsalCOAQ0u/rq/k+dFTQToU/wVasP/iGA+QQc/kcekS2A+Y/U7b9WjZwATH7WMzOAiUtLkZOfT/n3aWUPYP5dvlJigtg0rKJonjd1rUbH0ZOZPWMyQ1pXwcXahKLNJnA17N/ZUXqXZHICMO+6T/97VgnoApisv+r/8zlKQLtgyQBgPkdG/0d4ygJg/kf4/hzZDA8Pzx3AfI5M/4/zpNUHegDzkRtSD2A+soDzkfynADBvA84xspkd9o7O+C36My2Ncj5W47Mg9TkCGBRy3tw7ydxhfanj6kpBzXlTxYoVo9U3k9l59Xk2VpPPQpw5WmA+D+7+t7jQA5j/rfYSuNUuWPQAJn/aTg9g8keOAhU9gMk/WeaVklYf6AFMXiX2D8vpAcw/FNy/cNunADCC607Yi4c8fPSIV5E5xzz8C9XP10d+lgBGqKFKQfzbN7x68oRHDx/y8OFDAgICCH0b9063uHwV0HsS01tg3lNguRTXA5hchPOZ/qRdsOgBTP40kB7A5I8cBSp6AJN/sswrJa0+SAMw/v7+3LlzR3z/+eef3L59Wzw5VTg9Vf/+5zKIjIwUg5n1MvznMvxUsouOjub58+f6/p4PY17w6xdkKXx+qvb7Lz/n5cuXvH37Vi/LfOibwcHBaEHMf7nP/JfqJvjd6/VJ/s2hQtyGMN/9l/rIv1UX4YDVN2/e6GWZD7o5r20YExNDYGBg2vpCcv78ec6dO8fZs2fZv38/169fF5W8oOj1738uA2HnVBC0Xob/XIafSnbCTsqzZ8/0bZUPY/7169eiZUOQ6adqv//yc54+fUpYWJhelvnQN4WFsBbE/Jf7zH+pboI+EcaA8Plfqte/VRfB6qzXJ/mzJhHWd8I6799qy/+Pz82sDyRCZ9a+r1y5wqNHj/JqzdGXy0UCeheyXITzmf30KVzIPrMqfzR2PlsXso9W449LWO9Cln/yFSZ8YadP//rfkYDWZUTvQpY/baZ3IcsfOQpU9C5k+SfLvFLS6oM0FzIteBE+9QAmr2J8dzk9gHm3jD6XEnoAk38toQcw+SdLgZIewOSfPPUAJv9k+akoaRcsegCTPxLXA5j8kaNARQ9g8k+WeaWk1Qd6AJNXif3DcnoA8w8F9y/cpgcw+Sd0PYDJP1kKlPQAJv/kqQcw+SfLT0VJu2DRA5j8kbgewOSPHAUqegCTf7LMKyWtPtADmLxK7B+W0wOYfyi4f+E2PYDJP6HrAUz+yVKgpAcw+SdPPYDJP1l+KkraBYsewOSPxPUAJn/kKFDRA5j8k2VeKWn1wbsBTPJbru1eSr/27Wmfy7tjp2FsuxpEkiKvLOReTqmI4s/lYxkz6Uduv/3nRJPfPmfXkqEMW/Y7QTEpuT/0PX5VpASyfdxoxk/5P/bOAzyKov/jvL6+vkWJSBMIkF4hpNF7UUB6F+nFAkgRRYq00AVEQOlIkSodEnoJvRNCS++k95675Mrn/2xyl9yFJEQ5UP9Mnmef3dmdnd18Z252PvP7zcxvhJWwaq82KQEwWiX+xL0qj8gn19gwbzQD+vak5/AvWb73IvEZ+uVBAIwmj9QKnl7dxawZW3iQlqOfcWolyRE+7Fs5maEf96TnJyOZtu4oIfHZevEEwOjJUXJAWnU6LYYbh7bz+ZAh9OzZn1HjvsfdK4SsYqtMv84Ao8pL4sHFPcweMZg+PXsycuREDpx9RJremqNqMhMfc2TtAkb37Env3n35bvbPeIWkoiy2DLcAmJKL40s7q1YQen4Ls2fvxCdLL9NQKxVkxwdx4KflDB4wgJ49B/PV7F+4HpaAbu2sbbC8lgCjVpAeco9Dq79jfN8+9OzVi/4T57Pvkg/ZuarCbFPJUgm+epCVk0YySGqrDRjMxB928ygitTCO9kAAjFaJ0vYq0uIesH/lHEb27EmfPv2YM38jj55mPrNWmACY0jTUPa8gJdqbfStmMUKj59yFv/A4MltfT5WC2IC7bFv8BQP796Tn0C9Y8OtZolNzdRMrXBfq+QAjT+Dcusk0t7HBJn+zpM777/HWW0bUsbDEWnO+nkMXVp0NMBjAKHMj2TC0IQ5NRnEuRqH38r8nII8PYM1Xnej67SYCE/Qrz9+TTvG4ebJ7fNfQCZcW83ikKB2wBMAUV+5Vh5Vk+59hXI/G1DY1w8raCnOLutS2sGXimiskyYs+AAJgpGVSckkJ9mRW7xZYWY3FM0UXTNTkxnjz45hO1DYxwdraGkvLutSqW5cBM3YRnKZE21YUAPP8ci5P9GfLtz0wMzPD1MomX8+6tepS17UPGy4GIdeK+TpbYJRyHnssoXMzMyzNrbG2scLaog4Wdo5M/eUOqbkFIinTnrJl+gfYWZtjbSl9qyyxNKtN0+6fcexRJro1tACY55dNQ8VQKWQk+5/m686NsXP4muuZOt9gtYpk33N8278xdcwsMbO2wcrCkjo161Kvy1ec14HP1xdgVGRHeDK9d0tszSyxs7bOL9umZsaYu7Zn0cFHyKRPmCqLR0cW81E9a6wtrbG1scHKypRadevQ5JPZXA3J0GsoCoApu4QrkoNZO7k1NpYF9YmtrSWWprVp0XcSZ/yzKWo1CAtM2UoWXM2Mus78T5pgalwbM3MrbG1tsbN0pH3/pZwLzNHoqSIn5ArTBrbE2NQ8v61mIbUvTM0Z/f1pYrKLVNfWB88HGGkV3DwZGenp+XMup6eHc/yHz6hn8zF77wSRXHg+A1me7meiPP9W6XEMBTDSE/JkmWRky1CqdFoEpT+6XFcEwJRLpj89klIWxYG5AzCt68BXmzyJS4on0Hsfn/eoj7l9f/b6JRQ2ul93gFEpMvC9tJdxXZtg+pYRtc3H6AGMWpnBzd1TcahWm75zdxMYFU9k8HncxrahjnELvj/nj0zT3S0A5jlFX5XLw/1TcDZ+n0YjZ3I28CnxcVGc3bSQViZVaPnNDiLSijpuXk8LjJrssCt8092Z+n0m4X43gpTUePzv7mREZxtsXb/EM0GyEOYRdHA2zvUcGbhoD4HR6SQn+nNs69c4mlgwyO0YsTqfJgEwzymbBrqszE3l0bntjGrvQt1/GWFeb7IewCizYji8oA81q9Zh8Pdb8Y5JIDbcn+1Th2NlXJtRv9wjJ08DqEpl/npqr50FRpnE6WXDsLdw5KvVpwhJTiUtLZKrHkvp3MgSp27fcjU6D1nCTaZ3ssW+1TB+uxFMQnoKsU9vsnZuf8xqWjB63WWS80mnIHMFwJRRyNVynuz8hvr2ToxccZiQ2DSS4n3Yv24s9sbWfL7yHIlFbWnhQlaGlNIltSqHq6sGY1GrNp3GreN2aCwpifFc27+OPk5tGbX4CLFyFarceE7+OBrLmlZ8vvoEkfHxhD45yqSBLtQx68wvXlEoNE343wUw+u+XyuX1E2hgN5ijPrF6PVu68TLjgjm3dyVLFs1j3ooV7Lj+gDS5zlckH4ySeHDhEGsWLGD+gjUcufiIxNyCj7YuwBz3DubcL2tYsnAxPx+5TGhmQenJk8Vy/tc1/HrkIo9unePn5UuYt/RHtp26S2JGQU9PXnoMlw6uYe2RGyRla58vJzboFntXLmfRvKWs33YK/8QMvf9Frc4k2PssWzYvYf78efnvt/3YdRJkBaYsATC6uf3XPU4PucHkTlWwG/EjfvGywhcNv7CEdg7WfLL2NiqNu87rDDBqVR4Pj86mZxNb7NoNYkhjF+xt9AFGnhLB+k+tqdHuU874F01Dm/L4AMNamNJi6kFScwp+vwJgCotaiQd5OUGs6Fkfi8bD+M03sShOdgKXD29k8e4LxGcUmc1fT4BRkhp5n50//IDHnVBytNU3OZyc1w0nx57sC8wCcnhyZhdrft7DkxQt9KlJj7rL9A516TThF0KkaJo/ATBaJV7eXq2Uc3f/NDq52uLYcQSDnevj4KgLMGqSQs7zhaMxjkOXcT9WJ4OSfNm9dS0/n3qMQtMhom2wvHYAI7nwH9vGqs0neZohL+xsU+Vmcv2nT6jq3IkNV2PIiXvIjtU/s/OcH0VfOcgNv8b4rlZYjFpLRHKR9UsATOllX63Owvv4Nn5eux//NG2loyY59CoTWtShz8zfiNTxrBYuZKVrKV1RKUNY1dMVe8d+uIcXfdNQJuO5diyNW47lQnAqGVEPcetTC9O+c/CKLPL8iL2xhi4NTOi21BO5ZriGtj4olwVG//WeAzBqFWlB15g3pisOFtV416giFatWoa5LEwYsPkBMeoFnq1IWzdFlo2njYE71ika8a1QdswZtmLDjBnKFGi3AWJq3Yfhnn+BUpybvVayIUV1nRi48QHiWmqzEe0xvVZ3qde1o7NqAmlXf452KFXnfsjUzt11BGvIii37EvAFW2A9Zim+cPJ8Gg65u59OOTphVrYpRxXepVsOaluNX8UhTiaqVadzYPZceLetRy9gII6OKGFV8n1omroyavpOQXBUCYPRLxV8zpCTa+xAf25kydt0FkrVtG0CecoUJTRrS7qt9pGgsc68zwEhW1vNbZ+C2ejt3Anz5bVpPXOrrAoyajJg7TG9jTudxmwkt+hZCnj8rBrTDsfdyQjQdBwJgyv5F5ER4MMjBgbajtxKdJydTs4pxVpYMRQmW4tcTYPQ1VCkknRIJvraboe2dcBn2AwEpuiMl8rv7kOdkkZYczIlVk3ByasLk7bcp7LuC/AXnxDow+toaOqSQZXJq47fMX7sb7xA/fh3/Ia6uOgCjziX8ykqa1nRh4qZrpMiyNSuZZ5Ity9Vz0ZHeTdtgee0AppSMUeem47msDzUbdmXrrYRSYkF2kCdjOprjNH4LkTrjCATAlCqZ/gW1Ell2JqmJARxeOoZ6zq2Ys/+BTmeKcCHTF+zZkErxhEVtXXF0nc6dHN36Oo3r26bQwOgDNtwMJjLgLJ+6mDF48THidKIps+8yo01Dmn66ldjcAqDU1gcGBxhVVhRHFg3FsXl3lu85zMMnT/C9d5nd3/WhkYMLS4+HkqtSEn7mB9rYmtHkw9mcuPaER1d2M7plPWzbjsczUq4BGEfee8eYloPmcOjKXbxObGNy29rUaTOCk35pGoCpzFv/q0vXSavxvHWHqzsW0ce+EtV6zsY7MqMYwMjIjn7AkqGuGJt05Yetnjy8f5XN0/tjWsMVt6M+ZCtUJD86yvC21th2ncHO0974+Pry6LIHU5vZY16/M7/5yAXAPFtO/4JnZARe+onW7zgza+8dimwGkJvtxaymTjT5aDn+AmCQKoKs9CTS8yuYVI7OLA4wShJDjzDI2I4BM44Qp5fb4Wwa+gH17SdwRTNmRgCMnkDPBDJvr8e1QT06zt3NjT3L6du2MXZ2jrTu9AVrj98iTpZX2Nsq3fzaA4wqj+g72xjYuhE2ZtWp12Mo668FoSw22QE5Tzm0bBytnayxsDCjy+w1eOv27guAeaYsvowTarWKrLREMmRSr1ESeycVAxhFDj57v6K6fUu++/UEh5dNolVDR+zsGtN9yGz23QokU1nkp6NtsAiAKcittPBLzO7RgKb9ZuOVqLUS6OekSpGF95GFtLa259sdN9H0HedHEgCjr1WpoawQdswdTUsnSyysLOm9aAs+CUXWAek+YYEpVb38CyplLLvGtqVegwHs9opGnlfwu85OCGDnd/0wfrMVq674EuC1lY8qN2DCusvoTjuhUviw5IOGuLScywOZxgCicSk1MMCoSQr0ZFwrY9oMns6WfUfw8PDAw92dg3u+p5edDc2HbiZCkYD77P7UN+vCL3djkf4ftULGoyPLGPnlVNyfpGoApgG1bRuy4lx0Qa+kLJkrPw+jkt1HbLgURnq+BaYyJm2G4PE4rcAVKDWQ9RPaYdRyPFdCUsjRs8BkEnl/D31MLBi+1INozaCgjMCLLPh6FPP23SU7T0bY9b1M//RLtl8OJjM1k7TocALuXOGHz9pRw7YxKzzjBMCUXWb/Ildz8L+4ghbGbVlxyhddo4FCFsrqAY1p9uFifATAFMuvUgAm5AD9TV35dPUlPRiEFA7P6KFnsREAU0zSYsHM6z/j4miGQ7sutLN0omPnLnTt8hGN7K15r05zZu27TbqmopduFQCTR5zfcWZOG8OwT9rTzM6ELsPn4RWWpq+sLJYzB1bz1aSP6dHBFecGjZi94RzJOiYY4UKmL9nLD5UMME92fElNe2uau7aitXMLPurSlY8+bE99k9oYu37MzjtPydPUzQJginIpKzacNRPaYObagmmHHhSOCyiKIVki1QRe/I2h7WtjPvA7roWm6HWICIDRU6v0QE4kx3atYNLE/nRt44SzU3MW/3qFdJ3xRAJgSpcv/4paQcDJxTQxrYFTyyGs276Po4cPsGTK5zSytqDG2xLA+OB/bxMf1mnBnH330fHQQ6WMYcvIFjRq/h33Xi7A5BFx71e6VX+TChUqlLD9D7vmbjzI9GX1kPZYOU7ialKW3g9LK0WBC5kTdq7dORKk8f1RZPHo4HSsa7fme4/HJOUDTC0a9ZvBPa0VVRbNoXkDqGM/hGO+cWTpAkxMCr5nFuNSqTFzfrtHpvZhJewzgu6zf8VS5o0fz5j+3WjnYMXbb71FRTNXfjgfIwCmBM3+eqc0APNuUxYceYBuv0me7AmLPnClSXsBMM/mWxkAU8OBIQtPkax3Uww7xnxEA50xMwJg9AR6JiABTD2TalQ3a8OC7VdIysjNnyzF/8Juhje1wrrrHLyiMwvrxtceYHQVzEnmwc6vaWplw9BVV/U+doXR1Epywm+zdnRT6rgM4vDD+MIxjgJgClV6RQelA8w7/30Xq6bD2XPeJ38SoNysFK5sX0hbSxPafb2P+HwLjnAhK8goJRnRt1g3qRsm9RozevMhInSsVEWZmU3IhTUMa9cA885D2PYwCJ0RRvnRBMAUqVWuI5WS7JCrLB/kgknzLzgbkFzo5igA5vkK5mZHc2rlGD60qMY7FSrwzzeNadl3PNOnfkaTSjoAU6UhU7bd1Gubq5TBrOrZBJcmLx1g5ITcWEObf5nQbexidh89ylG97TjnLvmTkf6IxR+3xLzNTLxTsgs/0royaMfA6E2jXCLAmNJ6yDKepGvuLgtgopJ4dGgG1rVascTjiV6PfNGz1aQHXWPukHaY1Xif9xs1otXAUUxcuIIFn7agTv0mAmCKxPqLH+UScWcb3Wo1YOqOW2iLiPTSuVk3mdLIlVZDNhElLDDF8rEkgFGRGunJmPp29J1ygBjdO9TBrBnYgQZt5uCdUTCEVACMrkDPHmfeXEsDK3OaDl+D7rhGlCmcW/05jpb92e8Xi3bYlgAYfQ1lSXeY2t6Z9kPWE65/qSikysHnxDJa1GnG0pNPCjswBMAUSfRqjkoGGJ9dEzCqXo/Pf/YkRdcLKjeUNcPb4NJmJl6aaZdfewuMKpeooOPMHNUM8/otmbr1JJG5OgMF8jNSjUIey6WjbvRsaUa9jyZwwDuosNzr5rUAGF01ynmsysJr/1wa1W3P2qvBhZMlCIApj35qFDmJBF47z6mjR/E4fhXfwFDOrPoU09o92HUvlKc+B/nYrD5jVl8gRSdJVd4D3Fo3onGvlQRrJ/l6OS5kcsJub6ajkTG95x4gJqfIhxVFFtEhwYTHpqFQRrD184+wNR/O6ej0QpJV56YRERxKTHI2eSWtA/OiABObRvDl1bSu2IBvtl4nTTurskpOYmQYgRFJyBXJXNv0NY5VHfnml5M8CI3gaXwSKRkpXFzel7oCYHSK1l/9UE1ywHk+b25K/0XHiNMx+6b57aF/Qyc+WniOPDELWbGMLAlgIDshkKV9rWkx/Ed8UotaHHnx1/m2a0Ncx2wjIbugyS0AppikxYLZIcf42LUerT7fQKTOxCwo43BfOATb6r3Z4xPzmgOMGnlmEuH+wcSly/TWsZDFX+ALRwda9f2ZEHJJfhpGcHAkGToL+6HO5P4hNxz/25jFHo8Ke6EFwBQrjC89WALAKOWEnV+Oq6kjY9dfIr2oOoFcHxZ2a4aD61RuC4CRutuIunKEyW1ccZLGFh+4R7zeYOiCDFRkxeL543e0szSl68hFnHwco7cYqG42C4DRVaP4cS5JYSGEhESTqZnGOz+GKo3r26dQ753W/HQpUABMcdnKCOckhhISGkaaTNvoBmVKIBsntOW9thO4HJRCWvhtpnxgTtdpu4jUWfMlO8yD4c0caDPjKFkat2pth4aBx8BA5tNbTP2oBv9z7cfWy76kS9OeKXIIvbqe3k1c6D3HnRRlBld/+pQGFk2YvcuL1Bw1yFJ4uHc6rRq05NsdXmS+DICJyyLR7wQjXUzpMOpnHkTmoFLkkeF3nMldGtFi1AZCkiJw/34YFnXbsuaSH3Kpd16RQ9hDdyZ3sqCSmRPzToQLF7IyCutf6VJuoh8rRjemRpNP2HndnwxlHjnp4fw6qwvWlg2ZfTJEchfO/3udZyHTz7OSAUaRGcfRhd2pZtmGRYdvkpybhzwnjnObv8TF3IzRv1wjWzNRuwAYfUWLh/Kyn7Lzy1aYNWjPCo+A/Cnm1dIqxF4n+PwDG8w7z+JmZHqhdfr1tMDICLiwnq4m5vSfuwO/BHk+xORlx3N94yRsza35ZMkF0olh9/iuuDh2ZsVZHzLzgVBNWsgVfhjVisoOA9h3rwgGBcAUL40vO1wCwKAi/ek1pnc0xa7zBA56xSJXqlDKswk+vopW9Uxp9eUuIjVLL2gbLFK98rr9Zcae55v2Dji2GchmzxBkearCeqFQC3Uu3sdm0cHMgi5fb+BhRDqaGagLo+geCIDRVUP/WK16ypaR7XF27cnaS4Fk5xu61CT7X8Dtk8ZUbzSa4z4JhS6pwgKjr1/xkPRdu/5TP1wateD7/UH5eqrVGdw5sJhOdjXoMWsX4elq8lJD2fRVG6o59mT9hUekKfKQZUZy8Pv+2JrW5+uDT54ZE2dwgEGeyrVtU7Gva4Rpm65MmD0Htxlf06uVNTUcu7L2alT+Ryg14ASftTanVq22jJ0ylznffEF3R2OsO3zKqcD0wmmUDepCFidHkRnDvnl9qPuuOd0GTmLOrBmM694EU3MXZh+4h1yZw4P9c2lS/U1cug1k1py5uM2YTM8Wlrz9VgUq1LDny12PBMAUL6V/2bCMkFOraWtRHfN2PZg05zu+GtMVizrv0Xr4Zvw0FgPp9QXAaDOxZICRFgxMenKEkc61ed+lFaOmTmPaN4Nxsa2E3YczuRxRZE0VAKPVspS9Ko/Y2/vp5GBNjXof8PmU75gzczqffNiEd2vUY+6e2+gsA/PaDuLPjvetIfhaAAAgAElEQVThp7FNMDa3pe+nU5jr5sb0iYNoYlqNhn2/5mJIgfkq9Np6+jWsiUmjTkyc5sbcOTP5rG9TzGpZ8cWqE8ToDHgUAFNKmXxpp0sCGMmwkMHdPQupV6MO9h0+ZurMOcz8dhIf1LegslMPdt+KK2yEv7YAk5vEyaVDsKr2X+w/Gs3suW64uelsyzdx7lEMmTE3mdqhFkY1Len7xXT9OPPmsWjzGSLSZYXgIwCmjMKuVhHguZKujjWwaN6Nr6a7MXf2DEb1dMW0jh2TN3miOxGZAJgytJQuqVVE3d5GF/taWNr1YPIMN2ZOHUNbs/eo02gwe71iNZZCOZFXt9DN5n3qtujMuJnf8c343tiavkujAT/hnVK0DpK2PvgDACPN3TyN5g1H4V7KQpZ56dGc3bmcQe0tqFZZWkelNo07fspPJ71I14w3UKuyCbyxm2lDP8K60ru8+641DbvO4NerIfljU5S5UWwb046m7cbhGVs0iN/n2DxcbDvzwwkfkhLvM++j+nQevRJf7Ry5slg8lo7AvtGneEiD+GN9WDrChUafrshfBwZUpEXfZ+eyL2lnUYfKRtWpbdubb9afI1Jjrs5OfMLeldrrRhjVrk2T/iOZ4/Y5jSxdGT7/JHEybxa0b02rD5fwWKFr/9bPzOzs7Pxp9vTPitArVSA7nnO7fuDjNmZUfc8Iozp2dB0znyv+yYXWF+l9BMBocyWNEwsH06bpJC5ppkXWXiE3E+8zO/iihyPG1YwwqmFCo/6TOHIzBM142/yoAmAKFSv1QCnP4fG5A0wf1hbLWkYYVamCacfuzNx7idg03TnzXudZyJQkh99g8/zPaGlSi/eMjDAyqU+vCUs4/yS+8PerUqTz+MJmJvVrh5kUp9J71G7ag9nrD/NUWhBM508AjI4Yr+QwmUMz+tCm9XRuar6x2sfK05Lw3LuWUR/ZU7OqEUY1a9Jg0OdsvPCEHJ1Z+LQNltfOApP0mKWj21FZKtMlbaYtmPWbFzG3N9LKpk7JcYyMqN1+Gjei0wrd9QXAaEtgyXtlbirep9YwrkdLTPLrk8qYtOzLwq0nC9cy1N4pAEarROl7RW4KXkd+YExLe+oaGVGpclVa95/E9tOSl5bOfdJMwwfXMvQDK96vYoSRsRXtR3zHuUexhZ0ZUmxtffAHAEZFTmocoZJ/oGZAjc7jCw8VsiziI4Pw8/PDzy+QiOgkcorNmKFW5ZKeEE1wfpwQwmPSC3021eo8UqNDCQyOJkvLB2oVeVkJBAeGk5QpR6mUkRDmT3hUEnKtZVmtJDMxiqD891OiVuaRGBVMSHQSuYU2VRWyzGQigwLx8/MnMCSOtBxFYe+EBDlF1/3wCwwkIj6JzKwkQv0CeBqbTp5aRkJoKEEhiaVMBlAghQCYwiLxpx5IC6vFPdWUxyBpnFUmSg1Ma19MAIxWCSUZCZGEBMeWOMOTtOhlUkwoAf5++AVIv41UcjUr5GpTEACjVaLsvVqpID0hkuBAP/z8/QmMiiFDs1iX7p2vpwuZVgElORlJRAQEFHxPgsKITckqmDZfGyW/o09OalwkQfnfE38CImLJyNH9OhZEFgCjI9orOVSSHveUkJC4wnEDuo9V5uaQGB2Cf359EkBYQnK+O5leHM2g3dcOYJRy4qNCNe0oqS1VbAsIIT5dhiI7icAA/2eva+IHhMUjK2z/gAAY3dJV8rFKJSM55mlhfRL4NI5M3V46zW0CYErWr/hZlTKH5IiQAj39/Xkan6rX6amNr5BnkxAVXFCWA4OJSsxAoVN2pXgvADDax4h9eRQQAFMelf4acQTAGC4fBMAYTksppdcbYAyrpQAYw+r5KlLTNlheO4B5SeIKgDGcsAJgDKdleVPS1gd/wAJT3keIeJICAmD+PuVAAIzh8koAjOG0lFISAGM4PQXAGE7LV5WStsEiAMYwiguAMYyOUioCYAynZXlT0tYHAmDKq9gfjCcA5g8K9yfcJgDGcKILgDGcllJKAmAMp6cAGMNp+apS0jZYBMAYRnEBMIbRUUpFAIzhtCxvStr6oBBggoKCkLbAwEAuXbrE48ePkcvlYntBDdLS0gobH0LPv3Z5ysrKIjw8XJT5FyzzUjnPycnJ11Lai3L/4uVeanBkZGQILQ1QNmNiYkhOThZaGkDLV/Xb1tYnMplM5JsB8i0iIoLMzEyhpQG0lDqXUlNThZYG0LK89YlkGJDaatr6oMLp06c5deoUJ0+e5MCBA9y4cYPIyEixvaAGksgSFAot//plSWokBgQEiLx6wTKvLev+0kC9p0+FngbQUyqXUqNDq63Y//H6JDg4mLCwMKGlAcrlqyyHUn3yKp/3//lZkpaiPvnjdYhu2ZA6/qV2nu45cWwYbcvSUbc+qCD1Smm3mzdv5s8AUF5zjohXugLChax0bf5qV4QLmeFyRLiQGU5LKSXhQmY4PYULmeG0fFUpaV1GhAuZYRQXLmSG0VFKRbiQGU7L8qakrQ8KXci08CLtBcCUV8bnxxMA83yN/ioxBMAYLicEwBhOSyklATCG01MAjOG0fFUpaRssAmAMo7gAGMPoKKUiAMZwWpY3JW19IACmvIr9wXgCYP6gcH/CbQJgDCe6ABjDaSmlJADGcHoKgDGclq8qJW2DRQCMYRQXAGMYHaVUBMAYTsvypqStDwTAlFexPxhPAMwfFO5PuE0AjOFEFwBjOC2llATAGE5PATCG0/JVpaRtsAiAMYziAmAMo6OUigAYw2lZ3pS09UH5AEYex5V9m1nk5oZbadu8eWzzDCArV1XyO6hVxN47xM8bt3I9JAOKhwGVMo/wwEc8CYsvOY3feVaVl8Pjc9v5cfthAhPk5bw7h7DbJ1gz/1e8YtN4dh3nciajiSYA5vfp9bJiZ8QEcGrXDyyc74bbD+s4eiOAbLlS73ECYPTkKDUgS4nh2tH1fL/QDbfvf2T7GS+SM3P14guA0ZOj5IAqj5SQu3hsWsn3Ur26cAnrDl3iaVLOM/EFwDwjic6JZG7u3lSgYYnfp41cDoxHW0IFwOhI99IO1eTmxHDLYzcr3NyYN28+O/ecJjIl75kn5iT5cezgChZK9cnSpWy6cJPEbP142gaLABjIjrjDtvVHeZKchV5rSyknMeAmR9evYIn0O1i0lI3HrhGTIntGcwEwz0iif0KtIivqMed2ruUHSct58/lx9yn8o9P14wmAeUaPUk8oZDz1vsbaH37AzW0ey1bu4WZgDM+WzoIUFJkJXDu8jxN3wp6Jo60PygcwaY9Y1L8pFd/8DxWNjDAqYXu3clW6zXcnJVu/Uaj9Z9TKPO5tHIapQxOWnYtGCntvG4tDs3asvBCTDzTJt3+lZ7/+zDzwUHvbC+0VWYkcc/sI286jOembUc60Uri45kvq/+cDNt4NL/zolfPmZ6IJgHlGkld8Qk1e5D0WjuuBVd2qvGtUkXeqVMPCuRXfH3xMhs53UgDM87NGmRzC3kWjqW9ZkyrvGVGx0nvUtHHmq59PEZtddL8AmCItSjxS5xFz7ze+7NwMm1rVqGIkafkulc3s6TF+Kfci9SFGAEyJKmpOhrB+8IfULfZdqvjO//jXGxV4862mLHZ/SKYmtgCYsrQ0zDVlTjIeqwbT1N6EahWNePfdd6lb15q+4xZwI1LbRlCTFHCFBaMaY2FZlUqVjKhYuRLv2zsyavlRotOLug+1DZbXGmDUKnJTQzgw9xPsan/C/pAEtEqiziX8+q982r4R1jWrauqTSlS1qE/fKWt4EqffgSsApqxyriI98CTf9etA/bo1qCbVK5XepVIdKz4YPp3zAfoQIywwZWlZcE0lT+Pqthl80NSJ6lWrYmRUiUqV6tCg40g2Xwp6pp2tys3A7+w6Opk3ZtzPnqQUe4S2Pig/wHzcApMmYzl04z6+fn75s5T56e6lafkStZ+IYk+DfGDRBRhQI0uNISAomKQsJagURHvMorqNC2N3GgZg1ColWQlhBIVHkynX66t49gULzwiAKZTi/8GBWpHA+Z/GYl/LlP5zfuXug/tcPrGCHq1MsW40jtMRqag1/6cAmOdkuDqbxyeW0rJGdVp99j3nb3lz+/KvfNG3PsZm3dl8K4JcjZgCYMrWUpHpz0/Dm2Jl14Z52y/g7eeL991jzJvYgerVbflyw2WS5dqSKVzIylYzl5TIcAJ0v0d+vlw+vIKu9arQZNA87kTKC3/nAmDKVvPFryqJOvsjLV3s+HDCci7e9ePxQ0/WzO+PaS17xq3yJEkNankynuu/xKqKDYPmbuWG92O8bxxn/qBmWJi1Y8O1KLQOHdoGy+sLMAqSQrzYPHMQDaTG9Hv99AAmN/URywY6Y92gE0v3XuKBnw9etw7y3eetqPa+A1N23iFNWzlD/vT2ublam+SL5/j/pxTUeTHsnNwRG0tXJq86xj0/Px4/OMfqOX0wMTZn4LyDRGcX1c0CYJ6X+2ribm+kd31jTFv3ZOXJK3g/esC+H2fSuFZ1Wk9YS3CKtn2uQp4Wz8Xf5tOngSUVK9gYCmBaYt5uFg9Ssgs/BGW/tpxE/7tcPeGB++kL3A2N5cb6IguMBDAZEfe5cOkKgfEy0iPuscdtABVrmdP1m59wv/6YtBxND4wih6e+jzh14gTHjh3j9OkLBEYko9D+z0D60wdcPO9FeHwE9y544O5+nbCYTKJ8r3P22j3iMrS9OSpyMmJ46HWBEyeOcezYCU57ehGRnKExxwqAKTtf/15XM8NvM71nHUz7uXE3vKDnRK1S8GDfZJrYWfPZdm9UmrpIAEzZeZubGsmWiS5UbjqIQ15xGt1URFxZR08XYz508yAtp6BPUABM2VrmxNxk+eRJzNxwjsRcpaZOVZEZfInJ3aywHbma4MQi47qwwJStZ/GryvQQtkzqgmnDPmy8EYZS51shAKa4WoYOZ3Bt+3wmfbWEi+EZKPPrVzUpoVeZ1MaEbt/sJDwbcpNC2fBlI0w6T+JSYBpqTby4i6tp52zGN/uD0Hr5vu4AE//4ADMGtMasfis62zljVk0fYDIjLrNw/EQWbL9CSp6qsD5J9zvFqA5mNBi3hcjUImARFpjSy7wq7QmbZn3D5GWHeZqVq9FSTU7MI5aPdMW4+3TuRmQVJiAAplCKEg/UqlT2TWqNiVUb5rg/RK4sKJ+q9Eg81k6n78xN+MQU6ClLCeTggiHY2zvSvGFXXCra/xkAIyPQczPjPqiP8T/foMI71XDoPowJQz/kfdsiFzJdi4zX1tFYV69AhQoF2787fM2dsDTy0mO4uHMhPVs05O1//zv/+jvvVOODXqNZfzaAbE0XjdfWz2hs15evFw6kfpV/8FaNXuw47c3eaa2o3XoIx32kxquK9BhvNs8aSEOHqrz1lvSst3inWgN6f7qc2/ljXgTAlFgK/5YnVcQ+8mCIY01GrDxJvI4VXZ7oyZgmrrSffpRMDcEIgCkrk9Vkxj1gTqe6tP90Ff66HpkyH5b2a02DgT8RmVkgsgCYsrQs/Vpu1D1m9bfHdNByAuKL3MgEwJSuWUlXgjy+o4WlJf1nuJNcLIIAmGKCvIKgSimNU5pPs/oOjF17EWkojDInHvfvB2Br3Zll7o/IylOSmxnNmR8/xdm8JSsuPyVP07n0egOMmsu/TGTkl1+z6fgF3H/4DFdTfYApLQtzw64yvqsVVp+uJyKl6AMoAKY0xUo/r0gOZdOEFlTpOJnrIUVuZAJgStdMuqJKv8nXzZ1w7rgEX7nWkFDyPVH3jzN93ABmr9vLlcsHGGrvYECAaT2Fq2GxpKWnk158y5RpLBhq0oMuMrlHfWo37oLbmj0c+207i4e1wq7GOxiZuRSOgdEFmNSwexxcOJAqJtZ0nryaEzd9ScvMxP/MKtqbVcGqcT8Wbd7LEfdDbF/+Da2sa1C30QjcfZPze4IlALKvWROXdl1Z9OsRTlzyJjouigPTiwBGKUvh7E8jMTN3pN/ktew95I77ob0sG9ELs/8Y89UebzLzBMCUXLT+jmflBF1dRzsjJ2bsuk1RlQO52XeZ0diZpj1WEiQAphyZqyIp3INhJnb0n3qQGL07wtgwqAP1G0zmRkrBQBgBMHoClSugVucRfnMn/RqYMmTZceJziswGAmDKJWF+JGXqE77/pBm2DoPZH1jcexoEwJRfyxeOKYvhzCY3BnVrRxNHWzrO+AmvOG3vtYK00OssGdqRBo0a0blLN7p0bI1NPWdGzTlAWGbRAMXXG2AgJTacqCTJRT+Tq2vKBzBqlZygixvoYmfB5+sukqLjkioA5veWbBXxfqf5srUVnSZvISStcPSRmIXsOVIqAw7RuaEtrhO38uS2B/PHDaN7914MGjGbPZcek6pjHpdlpBAZHYMsL494Pw8DAsyAZrz7vyqY29hgU8JWv8sUzgclolSncv2XKThWdWTqruskS14QKgXp0fdZOcSJWjYlA0xJY2Dk6U/Z+Lk9Fs36s/NKONl50gddjSInjfsH3Whia0O3hafJUqrw2joKa5PKtJl2sNDXU5rFoAhg0shO9mX9Fx/Rb/xq7kVmI8/MIj0hGq99K2hfrzqdF5wkNSdRDOJ/ToH8+1zOwf/iClrUaM3yEz56M1koZMGs7NOIZh8uxkcATDmyVEliyAH6m7gwauVFPRiEJA5+2x3nemPwFABTDi1LjpLgdwO3ofWp2XoI++9FFbo2SrEFwJSs2bNnlQQeX0w7m7p8vOQkyfnfDP1YAmD09XipoewIfls7jV7dG9LAri4Ozbuw4dhD5Aq1NO0oCQEXmN6rIeY162BtY4uNlRnVKlvRa9oGfONlGrcyeN0BpiiPyg8wMY88mdbfBuMPP+fE43g9138BMEWKluco/akvP01ojkmTj/jpfBBS8dX+CQuMVomS94pHu2nb2BLHvsMY0MAJB3t7bG3tMKttQu36HZm3/w5ZBX6mOgkoDQww/ZtSqbI1rTt3pUePHs9s/cb/yK2IFFRZkfw2uzfvO43gpG984TR/amUuj7Z+hlmDpiVaYJ4FGDWZCdf5uqEZ7YatxC9Tp8QAedl3mNbQEZe2i3iSp8wHGAerGozd6Vfo76wPMFL/uxpZciw+ly/gsf1XNi90Y9qwbriYm/Kf//yHDnPcBcDoFKG//6EGYKq1ZIn7Y4occkAh82dZ14Y06SAApnz5rAGY2o6MWHaOVL2bEtg7qStOdgJg9GQpdyCPJP8LzB38ISaN2zL7xDUSdAf4CYApt5LIn7Jnam/MrYZwxC+u8Pujm4AAGF01XvaxGkWejKyMVKJuH2ZmdxssP5iIZ2Aq8uQANo5vSw3zNizfdpHYxBTiIx6wY/oA7ExNGf3LPXI0PmQCYLT5VB6AySX+0UmmD2iHSbOOLL5wl+RiDUQBMFo9n7dXkBF1n5Vje2Hu1ISx292JKtYpIgCmbA0lgGlVryZvV63H8K834BMaR2pSAjcOrqePkznWXaZxMyJDD7DB0ADzcTkH8aeGsH5CG6QxLLfD0or+M80sYxZOzcsJMCpSo90ZUs2G7mN3ElmUUv6RQu7FzEbOuDR346EGYJztjJl3OkEzaBCKA4y0Loz3kZX0rG/CO1WqUMvZlRa9hjB6WDfqmbwnAKaYxn//oJzQmxvpWNmR6btu6VkNcrNvM7WhMy36/kyYsMCUI6uVJEecZpSFHf2+Le5CFsq6gR1waDyN2+kFA8+FC1k5JM2PkkXggz1M7muDiWs3Fhy+TFIJtwoLTAmilHBKmgRhYqeaOI3bTFhy0aBl3agCYHTVeIXHykzuH5iDU522rL7oS0TAEQaZGNPlm62Ear3KpNdJusb49s7U77mCkKyCPBQAo82n5wFMBj63tzKuuwWmTfrww6mbz0xBK6UkAEarZ1l7OZFBx3Eb6Uzd+m34ZutxonTcnbR3CoDRKlHyPh9gHEyw6jCdO8lFbqEo07mxfQoNTDvzy53iS5b8WQCTHc3+OX1433EYx32L5ilXK+U8+OVTvXVgdMfAlGSByYi/wVcuZrQdthJ/3QoOkMecZXTDBjQesJZwRYELWdkAk0Zm3GWmNLHFod0o1h735MqDh/g8TSDi1i76Na8tAKbk8vc3Pqsm0fc0IxuZM3LlGZJ0fjvZEe4Mb+zCh7OPIyuY/gYxiL+srFaTFe/Lgm5WdPh8PcE600iq0ryY27sFTiM3EqNZgE4ATFlaFlxT52UScHwbQxpa0LDDcNacekyWpiwWv1sATHFFSgrL8Du7mtbvWfLtzpvouKnrRRYAoyfHSwgokWVkkJGZo+dqgzoL76MLafi/Jnx/0psgn130MLJhyILjJOi+hdKXxZ2b06DBN9zQTAoiAEYrUOkAI6218fjQevo7m9HkozFsOu9Hjr7jijYRATCFSpRyoJLz9MoRJnZwwqFpdxbvv01yXtG4F927BMDoqvHssfLpGYY2s8dp4CpCZTqD+NXp3No9A5eKbfjpSpCei/+fZ4FR5/Dw0HxaWDTg640XiE2XZr5QkZ14nxVDnKlhVcYYmNPzqG3tzBfbvPJN/7LUCDaMtsG8WT9+vRxOTr5bhZq87FTu7ZmJs40pHy44i0ypznchKxNgnqSQ+ORXOtW2pteMXcRoZi/LzYrDc8sUGtX+Hy1nHCJFjIF5tgT+jc/kxDxk/sD61O40kTM+MeSqVeTJUjjz8zAcresxcZ9P4VgDATBlZ7Q0I+CeaW2o6tSLTZcCyFGpUOZl5jdK2tnXpt+P58jU/K4EwJStpVRBR9zdyghHO1x7TMD9TiSyEnr3tKkIgNEqUcY+N4Urm7+kdu1ObLoc/MziaNo7BcBolXhZ+2h++3oQnTt+yt77MeRq2n2yuEdsmdKFSpa92XkrjLiw84xzrYbrgNlcCs1EqVajUshIuvMr3Rpa4Tp4HcGaBo8AGG1elQYwCoKurWOgnTVNP57OGe8Y5BrPAu2dunthgdFVo/ixmqSgw0xq6YRT20H8ejGYTG0hLh4VxCD+EjTRPaXKjWL3xHZYObVj7YWnmrHskB31iJ+/7ECVeoM59DAGHbThpQCMidPHrN5zgKPHpPVTnt2OX/ElVa4gM/Qik7vXo5ZxY6YsXM+Ro3tYObkbzetX5T3LhiW7kKmVJN5dT/PaFrQfvZB91x6TlplOwKkfaGf6HpZNB7Lkl70cOXaAXxZPoKnF+9Rt0oNfbmpnIRtFmQDjk0pa9GXG2r+HefNO/LDtN44d2s+GeWNwMX+bN//1FnVHbyIxM04M4tctfX/74wzu7ZhFo9rVaTryazYe3MvmleNoaF8Dly4LuZlUtNaGAJjnZbaM8Kub6GleDZtuQ1i+axc7fpnNRy3qYObyGUd84wtXhhYAU7aWirRgVo1oQE3Tenw2fzMHDx/Vq1PdPb1JyNauQSAG8ZetZsFVdUYMB+Z8xP+aDufE48RSbxEAU6o0Brqg5v7+6bSyq4lrv4n8sucYRw79xtKve+FYuw795uwmJEVFXno0B+b3o26VmrQbPYed+w+xb/tKRraz5X2rZvx4KlQsZPlMjpQMMLlJPnw/0Joalq5MXLKVQ8Xrk4uPSMrJKxxnIADmGWELT6jlieyY3AaTOib0+/Yn9h86olc3Hzt7m+h0WaGWwgJTKF3JB2ol8Td30L6+FRbNB7N0614OH9jHoglDsXrfmP7z9vE0rWjGzYJEDO1C1r8p72jWaNGu1aK3f+NNqhcudCkn8Mo2JvZrTp3/vMU/3qmGU+9vmPtlJ2rXL3kdGNQqMsKvM6ODK1Xe+Af/bvwFF4KSyM1K5PKuBfnrwPzvrbc068BUp2PfMWw+50euZnCaNAtZ2QCTjiInhcvbxtKhvglvS//LP/9JRSt7un7chxb1TKnbahaPk6PwXPMl9f/zARvvFvfLKzl/yjqbnZ2dT+hlxRHXXrICqaHs+H4CTa0q8q9/VqBCxfdp2G0k+24+1VsMVQBMOfIhJ4kLvy7gQ+ca/PdfFajwn3cxa96Dn4/dI9/YqklCAEzZWmY/2EYb82r8o5Q69W3nLzgXmlQ4CF1YYMrWU7oqSwxm1TBzbHtP5fbTkse/SPEEwDxfyxeNoZDF47llGl0bWWMklfF/vME7lo0Z8d1PPIgumk4lK86fHYsG4uJgxJtvVqDC//6HcevOTN1+gRSNO6r0LsICo82RkgEm/fZaGteqVEp98g/ebTKZa9FphfWJABitns/uVWHH6etqyj9LqZvfMO/DHq/IQouBAJhnNSx+RiHL5s6+tQzu5ET1dypQ4Y03eNumHj1n/MztUP0pgQruNSTA5KUTcOcKJ93dcS9t8zjO2ZsBZGnMlmq1jPiwJ1w+7oH7mYvcj0giLsSL0+cvEZIoRwKWlDCdsDRHmCKXRN97nHd358RFb+I0/q/k5RDu85DTJ0/mP//s2YsER6boNT5Tw+9z+eI5ApKKSE6tkBPre4Wz172Jz5QMVGry5MkE3L3Gaen/OH6c07fuEh4bxZM7Vzl//iFJqlwSQx5y8cQtItJyCim7eIaUNywAprxKvdx4OamxPL51Fg8p389e4mFIPLnFZnoSAFO+PMjLSiXI+xKnTrjjfvIsN32fklVsgSoBMGVrmZcUwoWzp0qtT09eKegx1aYiAEarROl7pTyTgNseXPEO1IPp4ncIgCmuyMsIq1HkphHy4BZnpTrX4wRnbj0mNrXI4q19qrR45QOvcxw/7o776dNc9Q8lo5jLjgAYrVoKkkK8uXLBi1hZ0aBOeUIgZ06dKLU+OX3NhzQdTQXAaPV8dq9Oj+L6pbOlaulx4R7RacIC86xyZZ9RKXKJDfLC84ym7X37Lk91ez31blcjDe/wuuDJk/Bkikp6QSRtfaDWjBmtEBMTg3a7efMmfn5+esmJwB9TQADMH9Ptz7hLAIzhVBcAYzgtpZQEwBhOTwEwhtPyVaWkbbBI9Yr4e3EFBMC8uIbaFIQFRqvEq9tr6wMBMC9ZcwEwL1lgAyYvAMZwYgqAMZyWUkoCYMHg7C0AACAASURBVAynpwAYw2n5qlLSNlgEwBhGcQEwhtFRSkUAjOG0LG9K2vpAAEx5FfuD8QTA/EHh/oTbBMAYTnQBMIbTUkpJAIzh9BQAYzgtX1VK2gaLABjDKC4AxjA6SqkIgDGcluVNSVsfFAKMVKC12/Xr1/Hx8UGqLMT2YhpkZmYSHR0tdPwblCWZTEZERET+gFFR7l+s3CsUinwtJSgUWr6YlpJ+EsBInSFCyxfXUgKYtLQ0oeXfoE7WlnepHpHqZqle0Z4T+z/2W5Aaf1JbT/reCQ3/mIa6ukkAk5GRIbR8hfVJbm6uXn1Q4cSJExw/fjx/4NJvv/2GBDFShSG2F9MgLCyMwMBAoePfoCyFh4fnj/0SZf7FyrxWP2kcnfZY7F9MU39/f6TyKXR8MR0l/YKCgggNDRVa/g3qZN3yLuqTFy/7Wj1FfWI4LaX2ndTO02or9obTtiwtdeuDClrri7S/du0avr6+gigNQJSSBUaaHEGX2MXxi/d6vAwNpR4pqfxLPVQvI/3XKU1hgTFsGY+MjCQnJ0eUSwPUyXFxcaSnpwstDaDlq6rThAXGsPWJsMAYTk+pfSe1817Vb0E8R8UzFhjtDGTSXsxCVl5PvOfHE2Ngnq/RXyWGGANjuJyQKlmp90SCQfH34gqIMTAvrqE2BTEGRqvE32ev9XmX6hXx9+IKSAAjNQLF34srIMbAvLiGvzcFbX1QOAZGAMzvlbB88QXAlE+nv0IsATCGywUBMIbTUkpJAIzh9BQAYzgtX1VK2gaLABjDKC4AxjA6SqkIgDGcluVNSVsfCIApr2J/MJ4AmD8o3J9wmwAYw4kuAMZwWkopCYAxnJ4CYAyn5atKSdtgEQBjGMUFwBhGRykVATCG07K8KWnrg98NMMo8GTGBj7l58iQeR45w5IgHJ8/dJSA6nWILm5f3Xf4C8XKIuH+dM8fv5a9uqzbgGwmAMaCYL5CULC2OxzdP4X7sCEdOnccrKJbcYgVWAEz5BM7LTiPovicn3I9w5Phprj4KI1Om0LtZAIyeHM8PqNWkhHhx/XYQGSXEFgBTgijFTqmVChJCH3LpjPRdOsqJq95EJmUViwUCYJ6R5E89kZuVgv/dcxyX6pMTZ7jhE0GOzqrx0stpGywCYMrOKoUsi4gn1zl1/AhH3I/j6RVASlbxdczJH+spXMjK1lJaOT4u2BvPUwX1yakbD4lJyXnmJgEwz0hikBMqeSZBXrfxDk6geAnW1ge/A2DU5MbfZd/a7xjQvjGWb7/NvytUoEKFt3i7qgMdBoxlzb67ZOXoN2QM8p+89EQi2DKyM7bGozidmIkAmJcu+Kt9QEowvywYSxMrI974RwUqvFMd506D2H0jCrnOEA0BMOXIlqw4zm1zo4NTTf77rwpU+Pc7mDbtxsqj90nXcakWAFMOLXWi5CV68/3ADrTotoIAnfPaQwEwWiVK2auVxN07xGe9mlLTqAIV3niTt81c+XTOevyT9O8RAKOvx58ayojm2LoZtHGozr/frECF/76LVcterDvlh267W9tgEQBTRm7J07h7ZDXdmppi9J8KVPjXf3nfsQNu286RWKzdLSwwZegoXVIpeHpjL8O6uFC9YgUq/PNfVLRszLjF2wlJ1b9XAIy+HgYJqZXEeB1gsEsrxv3sSUqxRLX1QTkBRo0s+gaLh3fAyrQ2rn3Gs3T7fg4fP87xw4f51e1b+tsbY2ndguXHfMhTGRIBir35SwkKgHkpsv4FElWrUrm3ezYNa9WgxQg39h48wPZ1k2nm8D4NPpjLrYSsQmAVAPOcDFPLCb22he6m72PfdSwbdx9k7/b59GxTmzoOIzn0JB5t94UAmOdoqbmsUuaSEHKdVWO7YfbfajT66AcBMOWTTi+WPPUey3o14X3rJny1Yi/Hjm7ju7FtqWHswKQ110jR+SQJgNGT7s8LqLPxP/szHWpXw7HPZLbsPcjuLbPp1LQGZq7jOBmUhLZ/SdtgEQBTWnYpifM5zKfOptRtOYAftx3gwN4VDOtuSzWzHmy8EoZM51YBMDpilHCYk3SD+R85U6NeK6b/9BtHj/zClNHNed+4Id9tv6tnJRcAU4KAf/iUGqU8G/9r25jY0Rmjf9gYAGDyEvFYOpR6ZrZ84baHkJhkshWqgoafWo0iM42ouwcY3dSWxl0W8CBTW+2AZNbPSIwiOMA3f2rmgMgo0uTaZg4o5BlEBQcSlZRGelwk/n6++AYEE52UgbIYCOVmpRIV5p+fjm9wMNHp2ehGyYoPJiw8nrT0BEIDfPHziyZTLs1aokKWmczTCM29voEEh8eRo9C+pwCYP1ze/uI3ZkfdZ95AW2p2nMQ5nwRATZ48lfPrRuBobc/XB3wKy5AAmLIzMy89hj0z2vJeg25svhhCnlKNSpnNQ/dFtLevRe8fzpIuK/hNCYApW0vpqlolI+Tadj7r0hRbqxY4v2NMsy4CYJ6v3LMxAo9Ox8nGil5LPEjLUaJW55EQdJUZvcyw7jaFG+FFrmQCYJ7V7884k5scxqZJzajU8GP23IzI/94rFZnc3TeNFjZ1GLLuKtm5BbOOCYApO4dUuZmcXdGHWrYtmX/kCbI8VX79Enh5M72dq9J66m6i04sccQTAlKGnWsWT3yZgb23L4NXnyZCrUKtzifU9y1ed61Dv43k8iCkyaQmAKUPL33lJkRPD1W2zaNvYkXp1G2P9b7sXB5gc/5MMa2+O09DVPE7ILvGVVHk5XNv+LWMnz+ZaZEEjRq1SEH7Hg+9GdsDKuCIVK1emTvvOTNt+irAkqQAoiHl0mOHOZnQaNZHx/TtQvXIlKtaxo8vnS7kZkoJC03Mmi/Nl+9JJfOBYFSOjilSytaX79KWcfRyNSq1GpZBzYl4X2n44mSXfD8bRuBJmrlO4GpJOWow325d8QetmxlSqVJGKFetg13wgS7dfICYnDzUCYErM1L/9STUJPqcY2bAy/RYeIjqrqBs2J/IEwxs702nuSXI0FCwApuwMz4r3YWEPY5oNWcTDpKLpTNUZ3rj1aobjiA3EZhX4kQmAKVtL6Wp2Yigbvm5Ph0/Gs8XDA7cuLrTqLgDm+coVj5HH+SXdaeDQhk1eaUUXFalc2/Illg792e8Vg7bECoApkujPPEqPvMeMjjVoO3YN/qlFdbM67RbfftiQxuN2kKQZWycApuycysuOYcMIW5w7j+NKjLakgzonmPWff4BVt/n4xhd5GwiAKV1PtVrG8dntcHDuxM7HRR0f5CVxdtUozBuO5JRvYmF9IgCmdC1/75Xoe4eZ8ElrBk5ZwoFD2/nExuFFASaPgFMr6GBlzexjj8kp+m08593UZIVfYlpPF+zadmPKrFnMnzeXKcO6UN/WmgmbLuVbYmIeHeRj6zf5xxtVce4xiu++m8aXPZpQt9L7dF58ghRpTI0slmMLh2Ht2Jih4ycyf/585n07lh7OdWjwyUy8YxT5AOM+swU1q9SnZbfOTJi9iJW7LhGTGMbeeX2pY+JIz1HTmTtvPvNnfkMveytq1WjJ1kfJqNQCYJ6TmX/Ty7mEXN9Ex8qOTN91i3Sd/yI3+zZTG7rQvP8awgTA6ChT2qGKlIhTjLaypd+3B4nRixbKuoEdcGg0lTupBT1TAmD0BCoxkCfLwv/BTZ4m5ZCXHcyPfRsKgClRqeedjOKXER1wrD+BK+lFPaOQxUP3BbgatWLFWT+0VwTAPE/PV3FdSXzAEQaZ2DN80Ukk23jRXwDLu7bEqY0bD7Pk+acFwBSpU9KRLP02Uxs70OHjdYTqRYjh4Lf9sLMYyemI5EKXPAEweiLpBdSqMH7u2wJn16ncztYZ2Ek6t3ZNx7FyRzbeDKWgZIpZyPTEe8GA5K316IkP6Tly4v08GGr/wgCTzo2tU3Cu2J71t0PRzU7UeWSlpZGmu2VkIpfcy5Ryrqz+GNcGHfnx9H3ikpJIS00hIfgG6yd9RMOWEzgfkkCkBmBMOozH40EsamUe6fd+45OW5tQatpa4DDnxXnsZ1NSegfN34RMVm/+81Lgwbh6aS0ebRkze6kWmQo77zEZUMrZg6EpPMvO91FQkBV5gYrt6dPnqFx5G56DMy0WensiVVeNpYG3GhD2BKFXhYhD/Cxa8v+btOfhfXEGLqi1Y4vG4sAEjvWueLIDl3RrS9MPF+AiAKUf2KUkMOUD/2k4MX34e/XGM8fz2VVec7MfgmVJgoRUAUw5JdaIIgNER43cfBrGqVxucOszjkcYCWJCEnMCLP9Ohmivzjz0gU5OuAJjfLfBLuEFB9JMddK/lyoSN1/XGFEAM2z5tj4vLZK5nCoApj/jZKZ6MsXOi66S9xWAwlXPLRuBUuz8HQhIFwJRDTLXKh8UdmtCw6zL89WbXzOGxxxJaVmvBiov+he0JYYEph6i/O4rSUACTxtXNk3H8X3GAUZER78m3LRtja22NtXZr0RW3Y34o856yfrAj7/63IrUtdK5bW1G3xnu8/U5HNt8NJjwfYP5Dh6+3EKo1I6d4M7dfM8w7zcMnNZkHB+fRtPpbVDE2LXqOtTWWFsZUfKMG3SftJVIDMHXsXVl2rqh/WKXIJtLvEQ/uevPQ8yJntm1gxeSRtKpnQcUqNRm99aEAmN9duP4uN2gApkZrlp300RvEqJAF8WPvRjT9QABM+XJTAzB1nRm10lPPmgVJHJjSHed6AmDKp+WzsQTAPKtJ+c8EsapPW5w7L8JX0+AtuDeXoMvr+bCGAJjya/mqYmoApnYjvtpysxAuC54ez44vOuDqKgCmvLmRDzD1nOn+7QH0J91Lx3PlKJxNBMCUV8t8gPmwGY16/0iwHsDI8DmxnNY1BMCUV8s/Hs9gAJOLr8f3tDVzZOFpf3K0495RkZFwmx+HDaJ3r1706tWLbs1t+W+d+ozZ+QCF/D5zmtpRvbIN7Xr0zL8uxdFu/QbM5XRAFE/zAcaYQYuPEaudJiPtIQsHtMCi/WwepkRzad1E7N6oilO7TnTXSaMgrREs2nSZBA3A2Li0YMeDIjuRUpaO98HVDHC0orqxMSb1GuDSqj3tm9hQpYaxAJg/XsL+BnfKCL66lvZGjszYfVuv0Z2bfYfpDZ1p1v1HgoQFphx5qSQpzIOhdezoN+0QsXp3hLL+kw7Ud/qa62nChUxPmnIGBMCUU6gSo4WzcXA7GjhM4tozLmSLaPR2M5adfIJ29KawwJQo4is+qSDWbz/9a9RjxJJTJOo9PYAVXVvg2Gwm9zQWNeFCpifQM4HslBtMdqxPh0HrCdO7GsPBqf2xMxmGR3hy4bgN4UKmJ5JeQK0KYmWPpjg3ms7dYi5kt3d/h5NRe9ZdDRIuZHqqGTpgMICB9EeH+LhFLZqO2UZ4RhEc6L2ySkGMxyyq27hoAMaLWY0dcWg0metpRbOO6d2TP4hfGgNTm8FLPIgrBWAurhtP/X83Yun5IGSljMGRBvFLLmQSwOx6qH2ektjH7gx3MMWp83BmbfiFHafPc90/kidHZuPqYCEARj9D/p+FVMQ9cWfI/7F3FuBRHG0cT4K1SHH3JBA0uEOhlCKluEtbWqSlRVrcKQQpVihO0Q8KBHdPggUSNO7u7nI5/X/PXLJ3lwTCchkuFF6eZ7nL3ey7u7+Ze29+tzO7rRrh1733kKCRb0Aaa4tpndqh94LzSFNlTyClSfwFVb8KadEuWN63EQbOOIxg3TSQ6YH1Iz+H5fgdCKVJ/AVBfO17JDCvRSPijUzctBqEdm2+w/UIQVPY3Q9T8PTkQjRpMgwnnoRphs+QwIhA+s6LqJAc6oi5PRth1LIziNBeIAvIcMKy/p3RfvIBRNEkflE1IU0Lw/Zxlvh85J/wEPpRbM2sIByeMRCN+q2AS7T2HnckMK/HqlKm4eKi3mjX6SfYxgozXdg1pxJwb99MNGr1La66RWtkkIaQvZ6l/u9wFBhkhuHY0mFoZN4Gi/fbISwjCwrhoiEqlfpSyZLURDjuW4gq5tkCo5DF4eSMLqhu3glLLnpAntNJVGRE4f6xdfjh17/gGCLMgSlIYFLgfX0LejWsiE5zDiM0KTP78s1KGWLcLmLhT7Ox5ZyzZg5MLoFRZsDj2mpYVm6FBccckcbkR8UuoxuPO1u+R5MGtTDpgDMNIdO/lb33a6aHPseSweYwH7Maz0JToIIKCrkEL07OQadmjfHDwZd0GWWRtShNCsOhGe1Ro/sknHXOTuBKpRTB9v9gSNs66Lf6ClLpMsoiaeYuRgKTm8fb/uVh/RtaNm2DaUee5NyHTInUSHf8PcUSDb/6BXa+2kt4kMC8Ld13Uz4rzh87fmyFmn1+1VzVid0Xyd9mC/pa1sWQTTbIkGX/YklnYAquA4UkGVdW9UXttoOx836IWtZVKjkinS9icvfq6Dz7EMKStL86kcAUwFOlhNORaWjctCN+s3bS5JOk0BdYN94CjYYswpNgYUYdTeIvgGQh3uIpMFAi2ecqfhvQGfUbt8Y3v23GqfvP4OThAQ8nJzy7bI0NM79Bq4a1UbVNX6y67A0oZQi6tg6tzKqiQe+R2H7jAZxdnXDn2Hr0bVsLnSdvgXt0KrKvQlaQwGRCFmKP+aPa4LN6Fpi6/Rjs3dzh8uAyFk1ojwaWvbHdLgzyV56BkSDw4W70rlgWX05fDtunzvBweoJTf81ER7NyKFGuCnqvs4VcEUST+AvR1N7nVVWKeNhu/wXNatbFkKV/4bbTU9hd2YSBXevDovMsXA9JpRtZiqxAlTIdHtfWo0eNaugyeSHOPHbEo7uHMXVYc9QxH46DT0LoRpYiWeYtRgKTl8jb/Z0WdQ/ze7ZA3Y59sfaCDZ4622LX6tEwrd0Ik9ZdRWROR5hFJYF5O7bvqrRKmYqXp1egQ7Vq6PnLClx44oiHNvswYUAj1G82AcddIjVnzUhg3lALKilCnhzAENPaaD58Kg7fewSHx6exYHJXVKvRA5uuuyFD+NEZAAlMQTxVSAq9hV87Nkb97oOw+epdPH15C38tG4p6tZrh1x22iBXu7wESmIJI6v8eV4Fh94KUI87zPtbPGYWe3duicY3KqFCO3VOlIqpUMkXz1t0xcuIi/PvYG2lZ2WN1FGkxuLV7Nrpa1keVimVQttxnqFLVFG2/mY7jDgGQsGFn6jkwBQuMSqVEhMO/mDykCxrU+gxl1dutDvM2vTHtr6uIlipyLqOcdwgZkBbljC0/d4F5tUr4rGxZlKtYETUaN0GXHm1Ru1otdPr1JBJIYPRvZ/+BNZWRz2E1fSga1y2Pz8qXQ9nK1dC4Y29sueSBDJ1hZTSETERlpgThmNVkWJpVQfnyZVGuUmXUatIWC/bdQXS6dnwnXYVMBEudIiQwOjD0earIgO/17ejT0QLVK7PvmrKoUNccAyYvgUOwTDPcg4UmgdEH8LtZR5Xogz2LJ6JFw0o5+aQK6jbvgBX/s0e8RNvjJoERwT8zGjd3zkG7JjVRoUJZlKtQEdXNW2Lq+lMITNT5oiOBeTNMWRrcz29Ez3ZmqFqJ5ZNyqFS/MYb+uhYvwtm9A7X/aAiZlgW/Z7wFJmfP2JmOIC97XNizFRutrGBltQFbt1rjziNvpOW6YkP2CvKsdHjZn8eerazsevy1/TSeBcbkTIBSIj3eB+d3bcNFe5+cSx+zcZsxsD//P+w5fg9x0uwPHpOYOP8XOH/wT6xZY4W16/bg0j1XJCqyO03s8ss+9w5jx76DcIvRbV5yJMd44frhPdn7u2ED9l68CXe/lzi/fx/2HLyPGFUynK9aY9+OKwjMEubP8KmKjIwMsAZO/4qWQEqkL25bb8e6tVaw2rYPlx18kZ4j2sKekcAIJAp+lCRF4vGVA9iywQpWG7fh2B0nxOeZG0cCUzDDvO8qpAlwPHsQh0445LmKUHbJ8PBwZGXpjMfOG4D+hkImQeDzGziw3QpWa9fjr3+vwzNM58aWOYxIYN6vxpIZH4YHF/dh43orWG3eAeu7bkhK150UA5DAiKszaVoCnO4cw/bNVrD6czP+ufwYkUm6k2Ky49AZmDfzVEgz4Od4Bfu2WcFq3Z/YdvIWfCNT861IApMPCYcXlMhI8MOlPXtx42mQ5pLVQmAhH6hypqYYRUZGQlgcHBzg5eUllKXHQhAggSkEPAOvSgLDDzgJDD+WLBIJDD+eJDD8WBoqktBhYXmF/hWeAAlM4RkKEUhgBBKGexTyAQnMO2ZOAvOOAXMMTwLDDyYJDD+WLBIJDD+eJDD8WBoqktBhIYHhQ5wEhg9HFoUEhh9LsZGEfEACI5aYnuVIYPQEVwSrkcDwg04Cw48li0QCw48nCQw/loaKJHRYSGD4ECeB4cORRSGB4cdSbCQhH5DAiCWmZzkSGD3BFcFqJDD8oF96YYuVp7Zj8/XD2HLjCC2FZPDH6R3YZ3sKmdL849n51drHEYkE5r9Xz0KHhQSGT92RwPDhyKKQwPBjKTaSkA80AnP37l2w5eS1cxi5eSZGzfge48aNo6WQDEaPHo1hw4YRx0JyNERbHDNmDAYPHkx1xaGuWk/rD9N5/WC5dBgtHBiYzeuHprMHYPz3E6l9FrJ9snzM8rIhcgptg08fYuzYsZSbC9nuddvikCFDwJjqvkbP9WurQ4cOpXzCsW2KaYes7f7yyy8ICAhAWFgYjJ4/fw62nLh5Ho3mD8D2y0fg6+tLSyEZODs749GjR8SxkBwN0RY9PDzw4MED+Pj4UH0Vsr6+37UI3ddMhHOINwJjw2kpJIPv9i1GD6tv8dzlJbXNQrZNdpEaJycn4lhIjobIycI22EWF7t+/D29vb6q3QtYb+35jLN3d3YllIVmy9sn6d6yfJ7RVenz33sDyAeMukUgglUph5OrqCracsb2iFhhrxxtiz+ZQuQII0BCyAuC8Z2/REDJ+FTLj6Fr0XPc9kjO1dyzmF/3jizT9yGp8sf4HpErSP76D53zENISMM1ADhBOGjNAQMj6waQgZH44sCg0h48dSbCQhH2iGkJHAiEX3duVIYN6OV1GWJoHhR58Ehh9LFokEhh9PEhh+LA0VSeiwkMDwIU4Cw4cji0ICw4+l2EhCPiCBEUtMz3IkMHqCK4LVSGD4QSeB4ceSRSKB4ceTBIYfS0NFEjosJDB8iJPA8OHIopDA8GMpNpKQD94sMCo5UuPC4O3hATZH4PWLH2LSZVCqdHdBivSkSPj5+WnWCwoNQ4JEjly3o1JmITY0AJ4FxveAp2cgkiQK3Q0AbP9is/cvPEmaZ/s5RWUZCA/2g2d4EuS5dzB3rHfwFwnMO4CqR0i5JA1RId7ZbczHHxHxaVDkaQskMFqw8tRo+PtFIV2R65OqLsDueB4f4Q8vTw94ePkgKCoRUnnuciQwWpavf6aCQpaOmJBAeHmw/OaJsIh4SPOkOLY+CYxAUYnMpCj4efkjPkMO3a8blUqJ9IQoBPhmf095BUUiJSP3Hd1ZFBIYgeW7fZQlR8LL01Pz3Z/dd/BGSFQS5LoVp9kNFaQZiQj28UVUsiTXd7nQYfl4BUaGlLgI+LOc6+EBf/9QpEoUudq/BmPOE5ZbIgJ8ERqdnI83CUxeWvn/zkqKhGcOb22/1xuhMSlQ6LRfEhgtO2VWGsKDwpCYlTs3sxKSpIhX8gyL1eGplCM9MQoh3p7ZfTVvP6jfz9NXE/LBmwVGEolL67+HablyKFfAUqFSe6y55o2MnC9flSQajtf2Y/Vv38DMzFS9bsWKFdGhdz/M3H4C970jkSX0eVLcsGHiF6hRQPxy5T5DHbNBOOaWlDuxpQTh6KLBqFupCoZvskFSphBUCxWh9/HT0I5o8sshxKZJdd54909JYN494zduISMON4+sx/Bu9VCxfDmUq9cc3/z8B+56xkOm01xIYHJIypJh9/dMfNFzIe4nZuTGK02Fy83D+HFAc9SoXA7lqtdH5zG/4dwjf0jk2qIkMFoWr3smz4qF/Zn1GNe1pTr3Va5cA/0Gz8Bx2wAkZ+VeiwQmm4ciIwLn145Da/PP8ff9EEg1n18Vkv0fYd3MoWhRrxzKla+Eul2HwurAFUTkmYZFApO7bb2Tv2QZeH7wZ9SoWjFPv6E+Ri09iZA8aYXtg1KWgsfHF6Nj3WZYcPwZknXcU+iwfKwCE+12Bismfw2LCuXVPC3b9MGaPefhG6cDSbciVXL439uNwS0aY9zKMwjL1H0TIIHJzSPfX9J0OOyZjGqVK+Rpvw0x0eo8InSuZk8Ck0NPmYXgewcwtMNo7H4cAB1EgDQN9rsmoUql7PardQlTfLfuEiJZYWUWol1vY9MvQ9GtTjVUZD5QuzG++mEJzjkGQ6Lzq4eQD94sMPJ0+NhfwLY1a7BGvSzFlMGdUa1qK3z722Ksznl9/Z/7cM8rJtv0JVG4s2ce2teugpqtP8eMhYvU61pZrcLU7weiQZXP0LL3L7jgHpf9BZQVg0fnj2CTZhvzMbxtI1Rp+AV+WbIiZ7vrsOXv43COk+r86qBEgq8dfv28ORpUqYEGPafjUUiqzvs5YEPu4of+LVD7h72ITSWByfdh/aBfyID/tW3oZVoV5n2+x9KVKzDv10Ewq1cJ3cfvhleKtqdIAgPI0qPx+MQf6Nu4Luqa/gy7XAIjQ7TzBUxqXRvV2w/C3KUrsWTeBLRrWhEWn8/HvdAUCCcPSGAK/lCplDJ43/gTn9ergJot+2LG4pVYvXIZxn/VCxbNfsS/T6Ogm6lIYAAoMuF7Zw/6mH2GT8q2w0a7YI3AKLL88L8pfVCpdmMM+2kprFbPw+j+FqharyPWnPGC7qUPSGAKbps83lVIUnFh8ecwa9EL05cJfQf2uAWnbFyRlLffrVIizu0SpnSpDSOjeph12CFXGaHD8lEKTKwblk1sj7qtu2PavD+wZs0STBndFtVqmuHnrY+Q+IoKk0Y54o+hLVHCpCqGLDyeTxhJYF4BTecleWYSTs3rAjPLL/Frrvb7F87e9cgl1yQwgEopR4DDv5jdvzXKF+uObQ98lB8/UQAAIABJREFUcwmMPCMRJ37vBLNWX2HGct18sBXn7nsiRaZCWuRzbBjfFvUadMIPc5dh9Zo/sGDWcDRpWB5mPWfiXkCK5uSFkA/eLDA6lZr9NAn398yEZdMJuOgRpemwaIqpJPCz24NBlnXQfdJqXHrsiTRp9lexSqVAYlwwbI+tRt9WDdHmq2V4FJ2WXzgQgkNTvkaL3svhkpj5ivdztiZLw9Njv6NBy76Y/fO36Ni8BeZYe0CW53QTSGA01fOxPcmKdceWH9ujWqfxOPE4BKwNZiQH4fiqoWhi3garbvppPhQft8CokBbtjGN//ITWjZqhUYkqaJBHYOQZsbi4biiqmHfHuvNOyJQpIJPEwObQHHQwrYdJ+x4gLee0KglMwZ80uSQUB35shwbNe2DTtQCkSBVQKmSI9rDDipH9MHzhUYSkaHt5JDAqJAY/xNrJfdCqZRPUr5lbYEJs16OrhSl6zT2I8GQZlMp0BLy4gB971karMSvxQv0TX3adkMAU3DZ5vCtN9cPmkW3Qa9Rm+Gib8WtDSxI9cXD+ULRu1QbmVUhgtKAk8L20Fn3adcfcow8Qn8nGLkkRHWCP+YObovuw1XDJc4ZRkRWNy39OQqdOXdGydg0SGC1M0c+ykr2wfogl+kzcAT+dkQWvCvCxC4xcEomHR9ZgYPfWMP20LqoVzy8wWUkeWDOoBfpO2o2AV/FUShH0cC/6WXbA9L+uISJDBhWUkKSF4c6+WWjR2AIzjrtCmjN2750JjCLBD3tn90LNr37BDdfoV9U3lNJYXF03Dk0aWmDFjRDkH2YvTmCy4rywZZw5Wg6aDRvXx1jauzW6DLSCc5rwO3DO5klgXlkPH8OL8d42mNa1PPotPoaQFM14E6T4nMKY9q0wcJ0NpKrsAa0fs8AopJm4+dcY9Pi8F6as3Y2Nk/qhdfPcZ2Ay4nywcVQdtBq5GE8jtVlIFvsYCwe2R9ufDiE2Pbu3QgJT8KcrK80RC9q2ROe+f8BV91SLKgZXrCaiVdvpsAlM0PxA9LELjCIpGP/MH4Cvx83C5tXT0LaersAocP+v4WjRoj0234/VgFdlxcNm+/do2HY8LjjHaH4II4HRIHpnT9K9TmFYx7YYueYywgJ84OnuDk/vYMRn6Db2nM1LU3Fp0wT0HzgRa7atQu86JDDailEhMzkGIYGhSNKMuVcgMfAhFvRvgu7j1sMjRVsa8kw8t16CgX2+wbLdOzCxZV0SGB084p6qkOr+L75p3w4TNlxDqL+3uv16+YQgMTO/jX/sAuNzYwNG9u2IvlMXY9f6hehWM6/AqJDi+j8MaNcO3225gVC/HJ6+oTo8VZBnJiA4IATxaVmaXM3qK+PZQXRtY47ea25DkjPm/x0JjArxPnaY3rUqhq6wRmiazkynPC0n0/s0BrVthh6zTiE+zwRgiDkDo1Ig5M6f6Fq/Kb63uoZoaSbubxqEhi26YattJLTdK4DOwOSB/9H8KUPwkyMYWLMlFhx9jGSd5ihNd8T8Du3Q/bv9CM85Y/dRC4xcCjf7y3jgHIgMSQzOLxmCti10BUaJpDBb/NKyKUbMs0a41gUBVQB2jv0Slp8vh3Ny9mBrEpiCP2RZaS+wtIslOvdbnVtgFFG4uHIcGn02GMc8tHns4xaYdDgfWoTOvYZi621X2B+Yjfa5BCYaR3/uizaW02GXqDvYPx0uF1ehbdXe2G7nC2GwKAlMwW2Tx7tRt6zQspkZeo6YiJFN66J62QqoadoTv+48C89I3VMGWYi03YW+Pb/Cgn/t4XxnF74igXl1FSiliA14ietnj2DVj1+jVb8RWH3JTWdCuRxJblfwQ9/u+G7zBbg5X8WUViQwr4ZZwKsqFcKvLkeTJmboPXIChlnUQbWyFVCrUW/M3nsRPtG6A1LpKmShbg9g++g54pIT4XZtE3rVySMwKiXCLi1GYwsz9Bk5HkMtaqNq2Qqo3fhL/L7vEvxiXjEhTlM9cvieX4H2TZphxnE3zeiqdyQwMoQ8O4KBVS0x54A9kjU7kf+JPOsFlnVsg7Zd/4CzLM8ZExECo5Qn4OKivrBo+w2OuaQAKgXinE+ib4tG+GbuMYQJ31Zs03QGJn8FfBSvZML77hZ0q9AZa847Q/djIsv0wLq+7dC5zzp4kMDkaQ1JuLg0r8AoEBdwBqNqWWLi2htIyLVGFP79ZQAsLbTCQwKTC1C+P+SSWJye2xv1zHpi1aF7SEiTgl3dzf32v/i2kzkqlR2Eo+4Rmh9iPmaBifc+iymfd8WkDTcQK0uF48G8AuOHbUM/R6vuy/EyTTfxS+BtsxWfl2+H1ZecIXSbSWDyNUfuLzzbOwGmtSuibb/xmLtsLdauWY2fRnVGzar1MHHDBQh9ltRwB6wa0QXDZh+CT1Iq/O7tJoF5XW1I42B7cDaa1/sMpT/7BM2HTMbZx8Ga0lnJwTi6eDB6DV6GB0EJiPG/SQKjofMWT1RKOGwfjno1K6HDgG8xfzlrv6swZVgHVK/aAD9uvYYEnd9JPvYzMFqyWfC8nl9gVEoF7LcORp2aldFx4HeYv2It1litwuSh7VGtmimmbr+JxFwz/rURk4MfYfV4SzT44lfYBqRozsy8I4HJQsDjnehZouU7F5hMz3MY3sUCzQf9gWeRCUhOTkJMiCu2f98G1TpPxCln7VACEhhtg/i4nuUITK1e2HzTS/MLLGMglwTi71Ed0eUrEpj8baIAganfFpO330dqrpUScG7h4FxnbEhgcgHK9webxB/27DjGtauN2nWboteXfdG/3wB079MX3bt1RrNaJDCACmmhTtg8/XP0+nYlHgczBUl/tcAM74W23/wJ73TdIUpS+D/4B/3rkMDka4Dv+IX4gKews7OFa0AM2KgbNsk30f8+NnzXDZVaT8AZ52hkJIbA2mo82vf/DudfRkOhkpLAFFQvShniI7zw+LEtrh/bgum9zNB58Ezc9k6FMisF9w/MRc8vv8LWG/6QKJSII4EpiObr31OpEOvnCFtbW7gFxSJTnt1+E3xsYTWuE6q2/xGXPeM0Py6RwAgoXy0wUKkQ4+sAG1tbuAfHqa9Wyr7/ErzvYNWYDqjWcSquecdrhktnR1MiMdgDW6cPRv1W7TH34mOk61y7+p0JTPCTA+hX3gLTd9kiUXeYiXCMOY/y5EeY1b4V2vXdAK+3PgMjw9N/pqFxtRIoXrY6TBs1QqNGjWBuboralUrBqGQTzNh7F0nCAdMZmDz0P5Y/JfC9vx09y7TB0pPPcnW6pZnPsbRTa3TqvxHedAYmT4N4jcAEXsS4mk0xevEF5J7dFox9E/ugRfNZeJCUfZ6LBCYP0lf8qVSkwe/+Uawc0gudm7dEx27fYfPhSzi6ZByaVRuOkx/5EDKVNBEPD/yGRpZfYsXBa3BxdYe7+zOcsJoIy9otMPfgHXgHxUOKQOwa3ROWrebgcYrOT6NIh+vV9ej0aUesu+KquRIZnYF5RWM0xEuqVPX8jJafdsbG605wubkJ3dt0wg9/WuO5kxvc3Z1w/fBydKleExOs/sUzzyhk5ORmocPyUV6F7BV1o8pKhvPZ5Whv3hlLTrxEhMu/GNmtHXrP+hsOL1zh7u6Kh9f3YoRFDfSevAG3n4ciRaa9bwxdhewVUN/0kioFj4/MQ/My7BLu2qtskcAI4F4jMMLbeR9VybA/+Dual+2Fnew2DJr3JYjwuYktP3eGeZuemHPiBkKz2KR+7T8hH3C/Cll66FMs+rom2kz5Gz7x+Sc8CbsQe28LOlmaY+jmh8jKSVLCe2+aAyNLccX6MV1QtX4bDBg0FMOHD9cug/qhjXk1NBy8HM/Dc65wRgKjRftRPVMg0uUsxjRpit8OPkSSjlBLE+9jRqd2+GK2NRJJYPK0ilcJjAopkc+w4HMLDP7tX4TqTjKTeWPzqF6wHL4Z/jn3WSKByYP0tX8qIctMR3paGtLSMpAV74t9M79CzS6z8CA4UZO0P8YhZLLEEByc3RkmJsVQ6tMyKFu2rHop82kpFDM2QclPa+PLsbsQgFRcXjYQ7dpMxu1YnYGiylS8OLMULcwG4cijYM0vpiQwr22M7/gNCbxubUGPCh2w5oIDLm8ainKfFEeJT0pr6rZsmU9R3MQYxUuVR/POS+CYMyRQ6LCQwAhVpECM1zmMNW2ByZtuwf7kLDSo8glMSn6qZVm2DEqaGKFY8VKoXvc7XAiM0/zKTQIjcHybx0y4Xl6HrpW6Yctdbwg/lZDACAzfUmCQAefzq9Glcg9se+CXLTByCUKenMLUb5qiWedBWHn8MRJk+W+KKeQD7gKDrHhc3/ojTFt2xsrTTkjX3mlMOEpIotyxZXoPmHUaipNu2nFtmgIFzoGRIdhuN/o2q4gvVl5BkkSnV8oCZEXizKrRqFmtFdZe81Wf/qMhZFqyH9uz1EAH/N6vPtr8vBv+Cdrx8UG3VqOnZWOM2ulIl1HO1yheJTBAVkIIdv/YHA0GzMH9IGFGAZDgehoTujVE94XnkCLJns9GApMPaq4XVAo5XK9tw9/7j8IjTnhLgQTPG/ipR020/nkvAuK1w6E+RoFRSFLgcusg1q5dq7P8genDu6JmuZroP3k5/jn5RD0fy/nQVDRr0QXLrvoJMCFNDsWxBT1Q9/MpuOWpvVsGCYwG0Tt6EocHh3Zj+7ZrCJZof8RUZETj4saxqF5nIA7f84Lv49PY8Oc6nbpdjTmTB8H8swroOmoWNu25g/CcC/wIHZaPT2BS4X7jODau3IVHQcnaCfvKLPjetELzKq0xc+8D+Lndxo6/NuiwXIulcyahfc2KaPr5GKzcdB5eydpbUpDAFND0VTG4u287du68idAs7S918rRwnF49HDUaDMepZ6GaH0RIYASWrxYYlSoatrv/xq7dtxAm1c53l6eF4uTKIahhOgpnX4ZDAQmCH5/CNMvGaPnlFBy56Y3UfCc3srcl5AP+AgMlUgLtsHhoO5i16IrJq3fBKTAIycnJSEiIw5OHp/Hb2M5oUL8Vpu2wQbzO3TUFDAWdgVFJonB10/doXLkTNt/xQZbueSV1ADnC7h/ENy2ro9WvhxHJ7qWQcwam1vgt8AuLVe8L2x9hScvM0nRitfvA51lGRgZYA6d/RUNAmRWJ82vGoWHtpvhppzXcoiPg53IO0wY3RYNmY/GvR7zmV+6P+SpkuWvn1QKjkqfg6cn5aFmlLgYv2YZHIWEI8beD1S/dUadOT2y84w1ZzueRBCY30bx/KaUZsN08FLVrNsPPK24iKCoREQEO2DipG2o17IA1552Qrs31+BgFJi+z7L9fNQcGSAy4iEltG6Nx329x5IknIuL9cOXwHLRpWA/f/H4UQZlamCQwrybL79U0XFs9DI0btsCkLSfgFZ6MhDgfdX10sGiArlP+hruOnGu3S3NgtCyEZ1l4cXQBOjeohl4zt8DRJwZJSUnweXQUs75sBtMuI3DKWXsDYWEtgObAaFm83TOVMgWXlg6AWcPWmLLtNHzCkxAf540L+2ehtXlD9JqxFz6JWjEngRH4vlpglIoknF/UFw0btsG07WfhG5GE+FgvnNs7A5amDdF79n74JcmQGuGMDd82gWmHodhzwxXxiUmaPjrrq6dlaoeRvUOBAcAu9+d+Eat/6oEWzS3QtEkT9RwVNk+labPmaNylD37eewN+idpfGAUE2Y+vvw9Mgt9dzOpZFW3GroNTpM5wAZ0AykQXrBvbBXXM+mG/YySUwXfxQ98mKPZZNc1+sH0Rlq+nrcKLd+QYJDA6FVMkT5XI9LmNGcO6oE79WjBtbI4GpnVRt1Ez/L7HHgnaH1hAAiNU0KsFhk2qlse6YOv0AahXrybqm5vBzLwBatWvj/HLTyAgSdtJJIERWL7mkV010ecm5gxogYY16sHcjM3hq4/6dZpg5LxD8EzQJmsWgQRG4PhqgVHJkvDs0CK0bFwXdUzrq9tl7fp10G7AD7jslq4ZOsOikMAILN/dY2L4TSyY1Bnm9erC3JS17QaoU782mn05AccfRyDndg55doAEJg8Q9Z/StEAcWzocrSwaopFpY3W/pYFZQzRt/yWsTj9HhrYvrbM6CYwOjLd8qkJ86FX8PqE9zDTtt766/bboNwlnnkZB93d3EhgB76sFhvUb4oIvYdbYtjCrW1fzXcfyQcv+k3HueTTk8ix4X1uPNhWLo0TZSqjX0FzTP1f305u2wqD5JxCRcwanEAKTDvebBzB39t94EpKIPAO4hCNRX9ZYkhKA59f/xaLpP2PEiBEYO3YCVq0/gnvekUiU5h/Xpl05Fra712LeamuE5vp0ShHlfQsrx03FtnNP8Vr/QTqendqAnyZPwaqL7lDEuGLnqpnqfWD7kXf5bf0BeMdrt87zGQkMT5p6xlIpEenxEHtWTcGYUSMwYsrv2H7WHjEp2iFlLDIJjMA3HY4nNmLhvH/g/oobzyWHeeDk1t/x/fgRGPHtVKw4cB2B0am5zmKSwAgsC3qUIc77Lg7NnYrvRozAuO9+xJYTdgiMy39GmARG4JgFH5sDWPTLQlxyi83VkZCnx+Px+Z2YM2UERowei8krd+Ouc0i+zjIJjMDyXT7KkRz+AmdXzcZk9p07eiymrNqL+66hmrtp59+6HFHuN/HH1J9xyNY71xlIocPy8Q0hY5RUkKQGweb4NswcM0rdf5kw709csPd65RD9bK5KpES+xK7fp2HDcXvE5v6qAw0hy9/6cr8iQ1LoU5xaMRM/svY7ZhymWe3HI4/wfO2XBEYgJ0PYi4tYMW05rrpHILdXy5AY8gTWy2bk8ByPn9YcwGPPCMjYxbZkGfC/sxvjR2e377x99BFjvsXv228jPueu90I+0GMImbCz9CiGAAmMGErvRxkSGH71QALDjyWLRALDjycJDD+WhookdFg+ToHhT5kEhh9TEhh+LMVGEvIBCYxYYnqWI4HRE1wRrEYCww86CQw/lizSfOvNGLT1V6RKct8Fmu9WPo5oJDD/vXoWOiwkMHzqjgSGD0cWhQSGH0uxkYR8QAIjlpie5Uhg9ARXBKuRwPCDTgLDh2V6ViZ8ooJh7/sSth6OCE/MfQcePlv5uKKQwPz36lvosJDA8Kk7Ehg+HFkUEhh+LMVGEvIBCYxYYnqWI4HRE1wRrEYCww86CQwflve8nqHFkiGa5df/WfEJ/BFHIYH571W+0GEhgeFTdyQwfDiyKCQw/FiKjSTkA43A2NnZgS37zx2D+bz++Of2KURHR9NSSAbh4eEICAggjoXkaIi2GBkZCV9fX6orDnU1df9ytF42HGsv/4ON1w7SogeDf+6dwXWXB2g4t69mGb9zHrXPQrbPwMBA9SRmQ+QU2gafPgTrJFJu5sOStUl/f3+w7ztqn4Vnyvp3YWFhxLKQeflt2mLevpqRp6cnPDw88MLVCXsvHMPDZw5IU98dmt0hmhZ9GcTFxSEkJIQY/gfaELu+flBQEFJTU6m+Cllf805sRIvFQ9Bq2TBa9GTA5rxcfnlXIy9MZL7du4jaZiHbJvtRiZ2F0Ten03qG7w+kpKSAiSd7JP6F589YJiYmEstC5hLWFtnZLNbPo3ZZ+HYplqGQD4S+mhEzGmFxcHCAl5eX2LM5VK4AAjSErAA479lbNISMX4XEJMfjsetzBESHIigughY9GIQlROFpgBv6bZqK3usmoe/GKVh2dju/SvpII9EQsv9exQtDRmgIGZ+6oyFkfDiyKDSEjB9LsZGEfKAZQibIC3skgRGL8c3lSGDezOh9KUECw68mWEeDnXlkiYb+6U9ABRXYRH6/QH8kpiQhQyrRPxitqSZAAvPfawhCh4UEhk/dkcDw4ciikMDwYyk2kpAPSGDEEtOzHAmMnuCKYDUSGH7QSWD4sWSR2LCnrKw8d6Pju4mPJhoJzH+vqoUOCwkMn7oj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kMCIJaZnORIYPcEVwWokMPygk8DwY8kikcDw40kCw4+loSIJHRYSGD7ESWD4cGRRSGD4sRQbScgHJDBiielZjgRGT3BFsBoJDD/oJDD8WLJIJDD8eJLA8GNpqEhCh4UEhg9xEhg+HFkUEhh+LMVGEvIBCYxYYnqWI4HRE1wRrEYCww86CQw/liwSCQw/niQw/FgaKpLQYSGB4UOcBIYPRxaFBIYfS7GRhHxAAiOWmJ7lSGD0BFcEq5HA8INOAsOPJYtEAsOPJwkMP5aGiiR0WEhg+BAn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gUZgXr58Cba8ePECN27cUD9PSUkBLYVjEBsbi5CQEOL4H2hLCQkJCAgIQHJyMtVXIesrKSlJzZI9Ug4pXA5h/IKCghAfH08sC9kuGUvWeYuOjiaWHFga6rOdmJhI+YRTfbHvt8DAQLDvO0PV34e8Hda/Yz+KfMjH+L4dm5APhL6a0aNHj2Bvb4+HDx/i8uXLePbsGeLi4mgpJIOIiAh1siCW739bYp0af39/avOFbPOsrTNx9/PzUyd2avuFb/usXbJf+ohl4VkGBwerz2gRy8KzNBRDIZ+wR0Nt80PeDsvN7PvuQz5GQx0bk8HIyEhiyaHfILbOWB5g34lCPjBiFSAsDg4O8PLyEns2h8oVQICGkBUA5z17i4aQ8asQGkLGjyWLREPI+PGkIWT8WBoqkjBkhIaQ8SFOQ8j4cGRRaAgZP5ZiIwn5QDOETJAX9kgCIxbjm8uRwLyZ0ftSggSGX02Q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kMCIJaZnORIYPcEVwWokMPygk8DwY8kikcDw40kCw4+loSIJHRYSGD7ESWD4cGRRSGD4sRQbScgHJDBiielZjgRGT3BFsBoJDD/oJDD8WLJIJDD8eJLA8GNpqEhCh4UEhg9xEhg+HFkUEhh+LMVGEvIBCYxYYnqWI4HRE1wRrEYCww86CQw/liwSCQw/niQw/FgaKpLQYSGB4UOcBIYPRxaFBIYfS7GRhHxAAiOWmJ7lSGD0BFcEq5HA8INOAsOPJYtEAsOPJwkMP5aGiiR0WEhg+BAn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9bxL5AAAgAElEQVQ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aATGx8cHwmJnZwdXV1dIJBJaCskgKSlJ3fkglu9/W0pNTUVwcDC1+UK2edbWmbgzluyR2n7h2z7rcKSkpBBLDm0zIiIC8fHxxJIDS0N9tlkeCQoKQmZmJtUbh3oLCQkB+74zVP19yNthPy4lJiYSSw7tUmw7SU9Pz5UPjG7fvo1bt27h5s2bOHv2LBwcHNQdb1Y5tBSOQVhYGDH8j7QjqqvCtXXdXEEs+bH09fUFkxhdvvRcP74BAQHqLz/ipx+/ouLGfmAtqm1/aNtlLCmf8Gn//v7+6h/rPrQ28r4fj24+MIqMjISwMHnx8vISezaHyhEBIkAEiMA7JMC+TLKyst7hFj6e0DSE7L9X18KQERpCxqfuaAgZH44sCg0h48dSbCQhH2iGkAnywh5JYMRipHJEgAgQgXdPgASGH2MSGH4sDRVJ6LCQwPAhTgLDhyOLQgLDj6XYSEI+IIERS4zKEQEiQASKiAAJDD/wJDD8WBoqktBhIYHhQ5wEhg9HFoUEhh9LsZGEfEACI5YYlSMCRIAIFBEBEhh+4Elg+LE0VCShw0ICw4c4CQwfjiwKCQw/lmIjCfmABEYssQ+qXCIcT+zFinlL8Nc+G0QpVSKPTo4Y3/vYtWA+Fiz8B08ikiBXr6mCIjkcD539IJGyVxLheHzPW8ZXITPZHf+uWo758zbj2stQ/BdG/KdHe+PMjvmYv3ARzjyNhCQbiEieVIwIiCNAAiOOk5hSJDBiKL1fZYQOCwkMn3ohgeHDkUUhgeHHUmwkIR+QwIgl9kGVC8b+775EFaOyaPH5GrgplCKPTgLf+1vRvZgJSn7aF/tfhECmzESIxznMmfo1ui84hvh0GYAg/PNtb3X8lj3XwF1UfAUSQs5jbOVyMDZqiYXHHJEicq+Ksli8ty2mdTVB8VKlMe2gE9SHX5Q7RNv+IAmQwPCrVhIYfiwNFUnosJDA8CFOAsOHI4tCAsOPpdhIQj4ggRFL7IMqp7/ABD8/hu/btEaHTtNxzj0C8kR//DO/Pz4t8ynqTdmfIzAROLt0KnpadsGIH/fDX9QZHhKYD6qJ0cFwJUACww8nCQw/loaKJHRYSGD4ECeB4cORRSGB4cdSbCQhH5DAiCX2QZXLLzCZke64dukMLt6whV9ENJyeXcWZM9Y4d+4qXrhGI5OdWIESqTGeuHboEA4dug7P6AR43tmL7/s0hlGxEqj25TQcPHEJDl4B8HhwA/8ePIJzV14iQZU9RE2eHAUHmzuwtrZWL6fO3Ia9SzCSJex9cQKjyEiE26OrsD51Co5+cQjxc8DVq9nxbGzdEZ2SM4ZLpUKEyw2cP2ONizYOiMp5XZGRADf7q7C2PgU790hI5XIkhbrh1gVrnLvoiOCYELjbXMUFa2ucOWsLj8AUqKRJ8He6pY5lfe4SHriFIDNnM7pnYKbufwo/t8e4qj6+a3B0D0GqXPfslgpZGTFwt7fBeWtrnD59BvcfuSImWRgsp0JGQjDsr1rj1Km78A52hf2ds7C2voEnPgmQyOSICfCAzZUr2QxPn8alB4/gH5OSM5Tvg2qkdDA6BEhgdGAU8ikJTCEBFsHqQoeFBIYPfBIYPhxZFBIYfizFRhLyAQmMWGIfVLn8AhNy9Q80r1MGlWqZYvSUn9CxVWWUKmWMkiU/Q9sus2DtEIIs5B5Ctv3OQ2wcVwXFTIxgZGQEI2NjGJc3x6Sth7ElzxAyRaI79s/7Ac1r1IAxK2dsguIla6Fx5/HYfNIJKSIFJjPsBZYON0OxEqXQe+x0jPy6OSpWMIaJcTHUrf8F5my4rZ7To5Bm4vzCNihXygg1e07CLa9UdQ2y9ZcMM4VJiU/Qb/V1pEjS8NJ6CdpVNUH5yi0wee4wdKtTAWWM2TC5+vhq3Ays3TQbfTvUROmSxjAqWQaNuk3F6SfZc3QEgVHvz7hfMPLL5qhgYoxixaugRc9RWHf2KdLUAqdCVmogTv/5I7o2qoXSxsYoUaIUzCy6YNqaI/CNZRIjQ+jzfzG0oTFKlGyLkRO7oWnt4jAu3wXLTryE8539+HFwD9SqUCGbYYkSKGtmgb7T1sDWNxaKD6qN0sHoEiCB0aVRuOckMIXjVxRrCx0WEhg+9Elg+HBkUUhg+LEUG0nIByQwYol9UOVeLzCsI96g2zCsP3gBF/YsQL8qpWFsVBbD/jiF8PTcArPX0Rv+Dw9jxuCWMDIpjqr9f8Opq3bwDHPCnlwCk4bnxxejh3kdNO0wEn+duYWb109ibn9zlC5eEk0HzcXDkDRRc2AEgWESVLG2BUYs+Qe3Lh7Agi+aoLxRcdRrMxKXAxV4e4Exgkmx0mjRYxq2nrmNk39OhnnVT1C8ZAl8ZtEdv/55CGdP78LY1hVhbFQOvecdQlCSDILAsP2patoM0zftx+2LJ7D4q04ob1ICNTqOxvGXCVApMvDsf3PQoloplLLohRk7TuLcP2sxoU0llK7cAr8feIgkmVZgjI3LoGajz7F0vzUu3rwOT797WP91K5QqWxdf/bwFl+7cxuXzu/D9oAaoVNMcY6ysEZKkPk32QbVUOphsAiQw/FoCCQw/loaKJHRYSGD4ECeB4cORRSGB4cdSbCQhH5DAiCX2QZV7vcAYlTfFuD+vIV6qRGaMNzYNrwUTYyM0+XYjvGOS8k/iT/DBtp+7w6h4SZ05MHkn8cuRmRSDkKBABAdHISUtDVHhXjg49yuU+6SY+gzJTa+ktxIYI5MSqNl3MRwi0gGlFI47v4VpJROUM+uILXbReglMqYq1MHX3c2TIgXTfMxjepCaKG1VAtwmb4BwvhTQ5FAent1PzaPztJnjHSDQCw46/8Q/bEJCQCSjliLH9Gx3qV4LJZ40wdfsDxKc8wdLuTVCyWC0M/O0o/CVyKDNjcG/PT2jI5O+b5XgZnqA5A2NUvBQsftyD0BQZlEoZMsKv44dmdVCiXH30nXkYj5wCEJOYhPjoAAQGBiIsNhlyUXONPqiG/NEcDAkMv6omgeHH0lCRhA4LCQwf4iQwfDiyKCQw/FiKjSTkAxIYscQ+qHKvF5gSdVph8TkfsFkp8tRonJzXGcVMjFG630K8CInRU2CUgCoTUS4Pcfv4MexYvwxjxvREtcpl1EPP2BCvtxaY4qVgOetfJDDbYNc9u7QczWqXgVEtS8w57aGXwHxWwxJbHiSoj10SdBljm9ZG8RL1MHrZRcSoAFlKJI7P7aIWmDIDlsA5LFUjMMVKfophm+yQlpU93ycr8hZ+aF4XJY1qYdjcMwj0OoWvLWrCpHQNfPH9Chw6eRInTx7BliXjYWZsjE9Nx+OCVzgCc4aQqeNtvos0aXY8aYYX/h7RHmVKmMCkeCmYN+6MyXPXw/r8dbj5JUNOl2/+oD6heQ+GBCYvEf3/JoHRn11RrSl0WEhg+NQACQwfjiwKCQw/lmIjCfmABEYssQ+q3OsF5jOzDvjLLlp9tExgrOd3UwvMp30X4EVItJ4Ckw73a9swqXtjVC9WBuVrdcCgH37GT4Nbokwp/c7AZM9huYYUSfbMj+DLK9CsTrbA/GbtrofAmKBS7X446pGSW2DKN8IPf98Dm0GjKzCl+y+GU2iKRmDyXkZZmuGIBa1NUYoJzJxT8HPcg1amldXClj0HiM0D0i6flv0ah5wDEZAjMNnxnDWXZVYpZAh9chYzx/ZCg8omOesaoVSZKujWdzZ2XvSF5loAH1RbpYNhBEhg+LUDEhh+LA0VSeiwkMDwIU4Cw4cji0ICw4+l2EhCPiCBEUvsgypnYIFJ8sDGiV1R/pOyaDZoCS4/dkdIdDQebBuJCmWK6zWETIzAXFzSPt8k/kTfe/ilZ+lXTuIvjMCwMybfrL2FZEn2Vceywq5hYvO6KG5SByPnnYX/8wPoyASmkimGLP4Hd2xsYHPnDq5fvoDTp0/j3NUniMpI1wwhyyswrPmpFHIkhvvgqf1lnNm/GvPH9kTrSmVRzKgUavVchHvBSdC95tkH1WQ/8oMhgeHXAEhg+LE0VCShw0ICw4c4CQwfjiwKCQw/lmIjCfmABEYssQ+q3DsSmO92IzpNmv9GliH38HPfZihWugq6/H4SiVIVsuIDseeXNihTMvsqYW87hOxNAqOSS/Bk1zhUKFMCVduPwdmncVAopfCx3Y2v6ptwFxijYiVRv+98PAyLh1whRdiVjWhTryJK1GmDRae9kJH0DAu7m+KT4jXQb9YR+GbKoUgOwYUN38HUtDG6z94Ln5iU1wtMZjy8PNzg7OaFoKgUSCTpSIkNwPUdM2FhbIxPqg3DSbcIupzyB/U51R4MCYyWRWGfkcAUlqDh1xc6LCQwfNiTwPDhyKKQwPBjKTaSkA9IYMQS+6DKcRSYtGAcXjAQ5UyKo3Kb0fjr8Bncf34Pf+tehSzFC39P6oEKxUugukV/rPrnBLYvGAOz6p+qh1RV7DIel1zj3moS/5sEBkoZQu9uRNMKpWFsUh/DfliL/Xt3Yd6o1qj4WVn+AmNUDlXq1US/OSvxz4HtmNbJEp+VKIUm3/wC+xAFlLJ03N8/Da1qlkKxBl3x49pd2LluDnpYlMGn1dpgxclnSJZqr0KW9wxMpq8NpvZvjwo1GqHnxNXYe/gkjh3Yi5mDu6K40adoOnQVHMOzh799UE2VDkZNgASGX0MggeHH0lCRhA4LCQwf4iQwfDiyKCQw/FiKjSTkAxIYscQ+qHLBOPB9H1QzLoeWPdfATaFEyNVVaFmvHMqbd8RWnTkwpxZ0R/FiJijdT5gDsw09ShTHJ6X7Yf+LEMiQhZBH/8O0nnVRtpQxjEvXwtBFf+KPMV+iqnE5WPZaC3dFJvztj2J2f0uUKVUCxsblUcNiEKb8/jN6mpVDsWo9sOmqGyJCLmBclfIoZmyJRccckfIK5plhL7FshDlYB7+/+j4uOXNgrqxE87rlYFy7FX4/5a6+6WZmogeOzhoPy4ZVYGxigk/MGmHolKmY2K919vpWOfeBObUU7asVR+U6/bVzYIIvYxybhF+hMX7MmQMjT4nEiXldUayYCcoMEObA2OGnbsVQomQTjJo9GcN6NkAVExMUK14TnYcswOGHweo5NYAKWWmhuLZjJvp1a4iyZY1hXKIEKrbpiOk7ziEogZ25YgJzHMPMiqHkp2Xx0yHtHBilXAYvm7OYMWYAGlSunDMHpgRKV2yOnqMW4MzjIGTQjWBe0WI+jJdIYPjVIwkMP5aGiiR0WEhg+BAngeHDkUUhgeHHUmwkIR+QwIgl9kGVy0SY23Pcs7mLx8+CkAEgM9Yfjx/Y4a69I8Jy7ieikmchxtcRNjY2uOvkj/QsKTKTQ/DUxgZ2d50RmZ5zB3l5CsJ8HHHPzgY2dx/ANSgY/k6546uUEsT4Oqtj2dg8hKNzCOJT4uHjaAMbG0cExKRAkhkDFzY3RP136itvzKjMSoOvsz1s7e7CKSj7imGsajJj/PDogR1sHjjAL5YdkXrSCLISw+H81B42tra4++IlguMSEeTxVL2+c3AiVFAiJdIXjvdtcd/eGdGS7Kt+Kdi+PHoAm7uP4BWerN4XxiPaJ4eHcwDSpQrIMpLg8ZTxcERAbAzCfRxhb2MDWztHeAcnZ++H5n8VZFmJ8Pd6ivv3bWBjZ4cHbh6IzRDu38JudhkNJ3u2/l14R+UcR8762XNg/PHU3j6Hox3uPXCGX2QypCQvGsof4hMSGH61SgLDj6WhIgkdFhIYPsRJYPhwZFFIYPixFBtJyAckMGKJUTkiQASIQBERIIHhB54Ehh9LQ0USOiwkMHyIk8Dw4ciikMDwYyk2kpAPSGDEEqNyRIAIEIEiIkACww88CQw/loaKJHRYSGD4ECeB4cORRSGB4cdSbCQhH5DAiCVG5YgAESACRUSABIYfeBIYfiwNFUnosJDA8CFOAsOHI4tCAsOPpdhIQj7QCExISAiExd7eHh4eHmCFaCEG1AaoDVAbKNo2wAQmIyOD8jGH76To6GgkJSURSw4sDZUXpFKpun8ik8mo3jjUGxOYzMxMYsmBZWRkJFJSUoglB5Zi84mQD+RyuZq70bVr13D16lVcvnwZp06dwqNHjzRCI4gNPWolTyyL4OBgBAQEEEsdQRbLrijK+fv7U11xqis/Pz9iyYmlt7c3WC4pis/Eh7ZN1i4pJ7/9d1lRtwMvLy9q/5RP3rs24Ovri8DAwPduv4r68/qut6+bD4zCwsIgLOwMjKenJ9jpWloKxyAtLQ3M0Ilj4Tgagl9WVhbYL1OG2NaHvg32ywhLYOwX0w/9WA1xfCw3s19MDbGtD30b7AwM+8X0Qz/OD+n4hHzCHj+k4yqqY2Hfc+z7rqi2/yFtl/XvWD/vQzqm9/1YWL+C9S/YGRu2r0asEoTFwcEBzG7oX+EJsGEfbIwk/Xv/CbAPBUvs9K/wBFhSERJM4aNRBJoDw68N0BwYfiwNFYl1VFg+YXmF/hWeAPueY8Nw6F/hCdAcmMIzfNsIQj7QzIER5IU9ksC8Lc7XlyeBeT2b9+0dEhh+NUICw48li0QCw48nCQw/loaKJHRYSGD4ECeB4cORRSGB4cdSbCQhH5DAiCWmZzkSGD3BFcFqJDD8oJPA8GPJIpHA8ONJAsOPpaEiCR0WEhg+xElg+HBkUUhg+LEUG0nIB28WGEUmwj0e4fyJEzhRwHLy5BW4hKdCnn0jc1H7oVIqEBsRjODoJFHlswtJEev3AtdO2sIvMeOVd2vXBlNBmhkLjxf2OH/+vHr/z5y5gMfPfJCsuft5dmmVKhEuN6/D5ok/MpXsIFSQJfnD9vwZnMx33OdxxfYFguIToVAVfMD5BEaRiTC3N/O8+tgTqVmvP12eGemO61cu4klAItguZEa65fqb7X9KTAj8wuLU72uZ6PlMpUKi3yNcuXkHXtGZIoMokRrjDZuT1+EUFA/hfvMiVzZ4sYIFRoWUSH88uXUTl3Pag/Xp27B3CUayxOC7ymmDCqREeeH2yetwCUmAnFNUFiavwKgywmF/5QKs832WdPOKNa7eeY6YLF47okJ6fCAeXLqAJ74xKODj9MYNZoQ749rVy3gelPzGsuILKJAc6YFbJ67DNSyxQP4kMOKpvqkkCcybCL1/7wsdFhIYPnVDAsOHI4tCAsOPpdhIQj54s8BIInFxzTjUMDGBSc5ibGwMIyNjzd/s9ZKfNMPyix7IUIjcBZUSKa4X8fP0aVhzwUXkSqxYIu7tnoEWpb7E3qdBeO0oTpUCae5XsHXud+jR1gJly5ZV72+pUmXQrM2XmL/xDHwTJRAUQSZ5jiXdOqDb5EOIVCgBlQKxz/age6WyMDHWHns2g7KoUr89Bn03Dda3PKBQC8+rDyGfwEgicHblKFTLw09gKzy2+H4TvAroyYVcW4W2Lc0x9Ygb2O6GXFuN9q0aY1rO3/KQx1gy+0dM2WVb4P69eq/zv6qSZ+HJ7olo0KobttpF5y/wylcy4XNvK7oXs8SCow5IeWWZ9+fF1wmMKiMMj85vws9j+qJljeqooP4cFEOJT+rAovNAzFp9CD4h7/vRvYpzBjzvbERn41ZYav0Mqa8qoudreQUmM/AixjStjZKaPGIMYyMjsFwitHkTk9Jo2mMmHsbpudF8q8kQ7HgEg+rXxtSddoh/bbLIt2K+FwLOL0arVs0w+6R3vvf0fyED7jfWo6NRa6w89xJpBQQigSkAzlu+RQLzlsDeg+JCh4UEhk9lkMDw4ciikMDwYyk2kpAP3iwwSiliAlzxwNYWturlIrbNGQHTur2x6uAZ3M553e6uI4LiM1Dw+Qid3VPKEXFlGapZtMX0Y846b7zpqRiBUSDF+SKmDmyNBvUtMHbuGpy6cgW2trdx4/IuLJ3YBaY1GuGrJccRkZLdq3mtwJi3wOBF/+Qcew6DK1dwaM18DGhcFxZdRuPo46jXHvfrBKZWvT6wOnRWwy+brcDYFk+8wpApE/QqP5O8ApMZG4Anjg7wis4+HSB5th/tWjdFD6vbXAQGKiWSQ91w/9FThCeLPZfy3xcYRXo47uyehc5mNWHaYxgWbDuG8za2sLWxwY0jB7Hsm05oWqU2hsw7iIAksVzy12fRvGI4gVFkxMDl0QPN5+jW9Z0Y06wJ2g9dlM1TnUfuwuG5D1K4YeQnMBkxvuq5gb6x3E4PASCBKYp2TwJTFNQLt02hw0ICUziOwtokMAKJwj+SwBSe4dtGEPLBmwUmX+Qk3N8zE5ZNJ+CiR9Trh3DJJYgKCoSLszOcnJzg6emHxDSZZjiTJC4AtjumomL9phi99jSc/MIhUXfYVZBJkhEW7AkXFyc4ObnAzSsYCemSHEkQITCyQByYPhANG7fD+nP3EJucDnnO1UtUKinSwh7jz4m9UL/RUBx3iQU7gfJagWnaETP+dc1NQamENC0BLqfXoGX9Gug1ZSs8ErNlQ6WQIj7aD25ubN+d4ezspb66myZAzhmYus2+xWWv6Nfz06zAniiQmRCBAFcXOLu6wTcyAb6Xc5+BkadGwdPDDSEJmZCmxcPtzAo0b2qOtr/uwXMPfyQKQ+aUCqTFR8PTzU1dL66u7giLTISuK7H1/Tz9EJeRhgg/Nzg7eSEiNgMZcUHw8PZFTKq2h6mQpSM6XHu8ru4BiExMzTmz9R8XGJUMgfYHMahFDfQcvRyPXEKQJpFr6kwlkyE9zBmH5w9Ho9p9sM8xFFIdg89KjUeQj4uas5OnJ0KS0qHUDDmUIz7IE96+IUhIioOfpxucnF3gGRSp3oZu9SukmYgN9YYr+zy4usIrPCqX3ErT4uDr6Y/4jFSE+7rCyckLkXGZ6m0pZGmICvPVtEdWP1FJaTn1YziB0T0e9jwr3QFzO7RH7xnHEafDTLecSqVEWnwEfD3YZ8kJLr5+iE7LKxBKSDOTEOLtARcnZ7h7BiE+TTizmltgwiIi4OPiAid3b4QmZUKh3q4SmUmR8HbzQlRyCqKDfLLry8sf0UmMYfYeyVIi4OnpjrBE7XhBlVKC+IggeDix/fNCaHQSsjT1y9ZTQS7N5u/qmp0PXN0DEa3Dn87A6Na4YZ6TwBiGM8+tCB0WEhg+VElg+HBkUUhg+LEUG0nIB+9EYGRJYbhnvRUjP++C8uXKoXTp0jAzb4/Zf+yGvW+CulPg9L+fYFmnJIyMjGBS4hNUHLgIz4OTkZnkj0u756J/r4aoVKk0SpeuhJqNvsSMNcfgqZ7z8maByfC8jPE9G6Dj3BOITtN2trVwVIh+dg4rl27GBfcotVS9lcDkBJImheHI7x3RoOt4XHBJgEohg/+j45g2zhLVq7N9L4/u3Ueq76+j2fZbC4wCSaFPsG/2EHSuXhFlK9dEm7G/Y+3iSWhioR1CFnp9Lbp2tMTMf90RaLcTX7coBRMTYxgVL4XSHUbjxJMIMLkKeXoJy6eORYPq1dX1UrlyLQwZ9zuO2Wnn3ATf3YkhHQZi8db5GNa6MspU7garg09wd+ckNO38JXbej1EfjkIaB/vT6zB2YEvN8Vau1Rnj5myFg3rOy39bYJRpMTi/og+qthqCI/YhkObqnGpqFNHOl7B2/hQcfhAMac4QyvTQl9izciq6Nymv5lyukQW+nr8eN10j1CIulwRj97cd0aJtX8yY+QNa16+G0uUrw7TXt9hz4RlScyakKDIS4HBuO779qgmqVSyN0lWqwGLYBKy/8ARJmdmFgmy2YlCHwVi6bR4GW1ZC6co9sOG4K5LTY3Dfeg1GD2iOatWy22OV2l0xcd7feKKe8/IeC4xKhWjXm7D6ZTCa1SmN0mXLokq7Tvh+01G80AzXY3NcvHF220z0saiPCqUroI7ZF/h1xxn4qUVDKzDj5m7A8h+Go0n5cihduwm+nrMbjmFpUKgy8OLEYvRo1ASjZ8zCmK5N1PVVwaILJi87Ar+EbGEKuLgMHTu2xfzTPuqKV6nS4HJzJ6YP6oo6pUvjswoWGPDjUpx1jdA0DJkkGndPrMbI/k1RtSrjXwFV6nTDdwt24Jl6zgudgdHAMuATEhgDwua0KaHDQgLDBygJDB+OLAoJDD+WYiMJ+YC/wMiS8ez4CrSv/RnMOo7C/DUbsGXLWswd9yVqVqmKHlN2wytJgWi3m9gx6yuUr1kf3cbPxfYz9xAeG49HR+egWQNz9Bq3AGs3bsGWDWvwa//uqFWqIRadc0e6/E0CI4P3tY34wrwZVl3zgOT1o7BysdJHYKDMgNfNtWhn3hc7bP2QEvcUq/o0h3mLvli4ch22bN6I/X+tQmSEtlMDHYG55BEJ2StvFqrSDEmTJQXh6NJBqNPQAqN/XY4N66wwb1R3tKxdHmWr1dPOgbmqPSOTGPwSp1aPRu2aVdFowDRsOnwB7hEpSPG7hd++aIgKtVpi/OyV2LhlE6wWTkU3s6qoZjkKx59FQaoEgm3/xlcWtWHRojUmzLfC5r2n8NQ3Eo93jUd9y674yy4aKqUcfjc3oFfTumjZ7xesXLcFWzZtwMKJQ2BqUhUTNlxBtOS/LDAqpMe44P/tnQd0FFX/sPVTXwVRek+FECBASCDSexWQojRF4H3pIkVBVBAUEQVEIYQivYcmGEGk95YAIYVQ0kgjhfSeTTZbnu/MZidNwCWZf0C5OWfO7iR3frP73Nlf7rO3zPzeVnQbt4KAx01QKHIlAapI9swZim2LDkz6cg7Lli3j528+5T0nS1qMmIfPA0cxWPsAACAASURBVB2a7DBWDm9M+ZfLUce+DzPmL2LRZ2PoYlUJ857TOXMvDXQ53Du7kT5OdvQcOYFFS5eybMl3zHyvLTbN27H6dBjZGgg9+TNdbc1oZO/IqC++Z9n6X7kRGsedo4vo1MiC5n2m8u1iqX6W8MUH72D1YnVGLz9GfM6zKzC58V788EEHGrTvw+yFC1m27Gd+mPlfOjexYODc7USmgzY7mdPrJlO/Yl16DZ7JosU/MP39TlSp8Rbf/eZLplYWmAqYW7ag+9iZLPr+W2a82xrLqnWZsPkameoMPHd+jkPVF3mtYiMGTJ7Nsu/nMqZDPWrWdeDz3/PuhxXiNhv7Zo2ZvjtvP/7GDoa0tMTadgCzFy5j6bwxNDezoM3YNYRmgl6Xy93D39O+oSUO/aaxwMh/1vC+WLxQgzEup0jIEQJT/KNTFvtCYMqCsrLnkBssQmCU4SoERhmOUhQhMMqxNDWSnA8UF5j0+558PdCMRr0n4XYlnGzDEAwNqZH+uM4fgkXDDsw9GGBoABedA6NHlRzAytFtaTd4HmeCM1Dn5JKTkcLdg6t5u1lN+n5/jBRVwt9M4k/l8qYZOLzR4/GT/IuRKpHAkE3w5ZV0er0lX7l6EBF5mJE169H9gxXcSswgR51LVnKM4QLPP51RYGpVqIND245069btr9uQ6ezxkBYoUBN+bRvv1LGi32fruSONv9dpSI/0Yt3UbpjXrv1QgZEm9RefA6PTqDjzU39sbZoyY8MFYtPV6KQhLqokvH5bRs/m9Wg9cxdxmbkGgene6BXMBy/irnHms2ESfyGB0arj2P9lf97qNJpdXolkZ+eiVqUTefUPJravTcuJKwlKSPsHT+LXkXz/T/5r3pB3Z+yjkILmDelLTSEpKanIlmIYpqcn5uoWBre0Y9SSffhHxhjKJEbf49K+r+nRsA2fbfcmzSgwNa0dmL37Juk5GjQJwez9vAcvNXsX12vR5KREsPHjNrToNYWD3sHEJyaSlBBLmO/vfNG3FZ1H/kJweo5BYDrb/gfrYUsJSMrrcdTkPGDv5/14q+sY9vkm59VPVhoRV9wY26YmrSavJSQxtcwm8edf/8Ynjx9CpuPmrum0b9qO2bsvEBUbS1JSInFhPuxfMpq3Gg9iq3sESQ+uM6+HLS36zeXSvQy0Wg0JfkeY1seBd+buJDw5yziJ/wUaDpzL2cBE0OaSen0ng9rUx/6TXSRlpRoExrHWa3Saupm78SrIzSLi0Lc0bdyQ3j+eMXyZUFRg0jj23TCa2HRhidtdVLmgSbvP3rlDcer5IXtupqHJjmbXzD606j6BA36p+fzDL+7nv61q0GbaRsKSUsUk/uIXRhnsC4EpA8gKn0JusAiBUQasEBhlOEpRhMAox9LUSHI+UFhgNETfPMCw+uaMWHSQmDx7Mb4mHQnBe3m3ZiMGzdjHg4dM4pe+tUyOCOLW9Rt4nTnHia2bcPliPL1b2vNGhXJ0+/oQySYIzMX1n9K8QhkKTDlHZu/0ICbem4V9ban8hi1tBnzCt+t+55qn10PnwNR4tTL17ZrS3MEBh+Jbj7FsuxSCWpOB977PsTbrxNLDt40yKOHUEX54AS2aFgwhiyjUA/MwgdGow1g1rAXN2oznVHTRYXW63CBc3u9Cw4ZTuJiYQdgZF3rYvUqv746SZuzCKi4w0ipt6XGR3L7midfFy5zd5cqGb6cxvEsHqlR4hab/W0ZgXMo/WGC0JIUfZmSdRg8RmPu4ThuOo5UVVvJW35aOX+0jKTOVG7vm0KLaK1SqWbfg71ZWWJjX5PUX6zL4y9+INAqMrVMf9vsbx4vlpuG5bTrmFt1ZdTqQhJjLzGhVidder0xdi0LnsjKjWoU3qGM7hQvJWXk9MI3L0feHEwVLb+s1pMfe5/Z1T7wuXOaM607Wz5/K0E7tqfz6y9iPcyE4IeUZFZgkDnzehzoVXqOaWeH3bYl5naq8+pIj8w94Ehqwl8G1GzH0KzceGHtapZ7BlLhIohPS0OjURoF5hf7z9xOdYZzQkniNWX3fotHApQSnJxsExqluVabuuIlxVB6qoF8ZYN+MbjN/JRkoIjDae7gM60KTZlM5nygvKa5HnR5H+P0o0rK1oNeQFhth5H+JM647WPfNFIZ0bEul8i/jOHENoYnJQmBM/Y+lYDkhMArCLKNQcoNFCIwywIXAKMNRiiIERjmWpkaS84HCApNDiPsaur7ajBmbLlH07i46UqIPM7JGQ/pP3knkwwRGmkNyfjcfdWpOzRo1qNPYDoeOPXi7exssa71posBIQzcW06WePQuPBaJ6xLLOen0KYXduEhGbVuI5MNIQsluH59O4Xg9cTgaRq80i5OJmJvTrhK11ZcqVf40OHTo8fA5M4w854BNOelYW0kplRTaVCrVG6kZJ5uLKD3nFfgBbr0QWqVuV50baOjUzuQfG0MP0lgMtOy7Ar/CMfUPUcDaO6kVj8/GcNApMr6blGLv+BvIUor8KjJ6Em8eYP7QLFlWrUtO2IU3adKVHry40tXjjXyAwejJiffiqqzW9Jq0hWG6nGnjFc3r1QiaOGMEIaRvYDcs61bCauJmkzAecWj4J25dq0brvIIbLZfIfp7Bi1zXiDQLjQPOOkzgflz9TnBuuM7Gu240VJ+8QHebG8Go1MG/Ynnfzjzeec8QopszYwh2V2iAw3ZuUZ+JmH+S1GqSLOs7nCPPe64S5VD8NG9K0bVd69upME/MKz7jAhLJmWCdqv25Dt/eG5jEu8v7nsP9KAPeuuNDGwpEJqy4+YgloeQhZXSasOkOCPP8/2ZM5/VrRqN8i/I0C08q8OT+cuJd/rxhViBtD7JvRdfpuEosLTIp0fGsa913E3b8sKmD8mEpzeLwO89XADpgV5t+zE3ZmrwuBKZLNynZHCEzZ8lbibHKDRQiMEjRBCIwyHKUoQmCUY2lqJDkfKCwwau57b+edmvUZv+IkCUXujKcj6e5O3jGzY+jcgyT8RWD0qJI8+a5nM2yc+vPlL1twPXGKC7fCuefhyrD2ZiYKDKT7/cbwDma0nX2AxMwiLyKfT9ItV8YN68f0LR5odNLKZ4+4D8zDViEzRtGkx7JvVisqtx7Gfm/55hVa0uIDOXVkCy7OX7F8wUyio6Pyz1t4DszfrkKmTsVzy2RqGObY3Ctyo7v4sz/TyrHREwhMAEv7OuLQ/jM8UotZneouPw3vTEOnWXikqAw9MJLAjN/o9UiB0apD2TCyM5Y2Hfj457Vs/fMIp7wDCb5zgXnv1f8XCIw0LCiGPbNaU7PlMPbeiCvCv6BCgdBTjOjRpJDATMSufBuWnQ/JbxDnldcbbvAorQWQNwfGAYeOk7kQ/yiB+Y1hVazoM3kzoXLj2xBIj16aO2VcVECaAyMJzKQtvvkCo825x9oRHbGy7cTU5evZeuQop32CCL59hi8HWv0DBKYrjaze59D9opOPpISl0+nR6zU8uLmVXjWbMvL7owbJkOtEWr1MKgOFBKbwfWAeKjAOLD5ZUF+PFZjsOywZ1AG7t77gemohszW8Np3hCxFNdhBrhrfHqmEXpjlvYNuRY5zxCSbY7ySfvWMhBEaurKfwKATmKUAv5SnlBosQmFKCNB4uBEYZjlIUITDKsTQ1kpwPFBYYPckhF5jasRJO/13EjYhM43KtenIzU3DfPBnr+vZ8tNULrSQwR+ZT29aRSdt90Ou1JN7Zwdtmtgycs484TV6jTqtOxef3RXSyfp1Oc91MGEIGZAfxy8TeWDVswy+nbpCRk5s/KV6nyyUr9hZrP34bM4uGzNofbFhO9YkERq9Hk53BvaPOtLM1p/u4NQRladFrs0lNSiFTpUaahq/XZZEcE2K4wPMrptAk/r8VGL2a+1e30M+2AWN/PER0ljRORo9WHc+xpR/S0KruowXGawutHRrTYcFxcnXSMWm4zelIvSYdWXEm0vA76TXptGrivA8wokM9GoxZR3SG2jAH5u8ERh17mgmOTWg5ZAlBKnkJaRUh1/byQbPXaTTqp3/4EDJpqks2IedW08O2Ft3/+wPng+PJ1kozh4w/Wi252ZnEePzOgDZ2RoHJIuCPJXSoV5W2s7YTmWJc/lubQ6TnbqaN/piff/czzoF5nMD4kxTnx/xedaja9kP23IjO+yzpdagTbrFh7seMm7eHMOMcmOICkxNzgjH2drT+4GdC8ocBZnHP3ZWhduVoMsb5GR5CpuLsj8OpZ9WAkesukiONiZSu/JxkvP9w5sMPPuegdwTxkeeY4lCPbmNW4p8u1YoebXoEx9fOYcTkFdyISiD0YTeyLK3AkMD+We/Q1HYgu24n5i21rM0m8qorU0ZNwfmP2yRHHWV0UzvajnIm3Li2tl6TRdClbbzX6FWajV8lhpDJn6MyfhQCU8bAFTid3GARAqMATEQPjDIU86IIgVGSpmmx5HygsMCAPjuWPxaPpEGt2rw9ZhF/XLmOt89l9v/0Ka1tamDTaSgHbmUZ7nSfcG0NrS0a0X/WRtyD7xMbepwxNlWx6/U+u06743PjKn9uXkBPh2q89p9XsBq/kfj02L+ZxC8B0JJ01ZXBXRph06w1Uxev5bS7Oz4+N7h4ypU57/fAqro5HT5dS4hx0vMjBaaBPR8s+jXv3hCG+z344HP5MgdWLmCwvTVWrQey4cx9NJKA3f2TCZ078/7YJfnn8/U9R0xMoSngssDYvMOK307jJccs/ng3nHS1BlWsH4tHO1G7jhOfL9nBVU93Tmz/kndb1+CN6nUeKTA5oYcY6tgEh+GLOHfnHkkZKiKvbKCvbS3qtx6K874zXPfx5OLhjYzvbk91S1s+2+FlmAMgrUL2twKT4cu3XW2xtO+Ayx/n8PH24vyBNYzoXo8Kr7zAG33m4HM/7h88Bybvg6TLiuDAwjE4WFlg128sP7oe44K3Dz7e3ngeO8yOxVPo6WhBzXpNePs7N9KyNWjCLzJzsCMVLRsxfsV2Q/lrJ/Yw/b1mWDu9w2b3WNTGIWSP7oEJIEeVxLlVY6hdoxJOo2ew6/wVvK5eYMuCUTRpUI+Ry0+SqtblDyEr3AOjTvdmXkcbrB27sPrPC/h43+Dcr6sY3tWa119+gYr9v8YvKu4ZnQMDyde306+VBdUcOjFvz594eN3g7D4XhnSypHH/WVwISUedFsmuL3tRs0pLZnx/AHd3D47/Mps+jWvSfcYmQpIyjHNg6jJByR4YdNw7upj2Dazp0G8BRy76cP3YLr4Z1BSb1oPYcT0eVeoN5rSrR72W3fnlyEV8vG5wZq8LQztbUv7lF6g8cAF3YuLEHBjT/l8pWkoIjKI4yySY3GARAqMMbtEDowxHKYoQGOVYmhpJzgeKC4z0AjLDPFj22XDsra2pUKEC5cuXo3o1M7oMGsvqk0F598rQa0kJPM5HrRpR6ZVXqdT1U87c9Mdt8bu0qFebiq+Vo/zrr1Olng2tO7fDzqoW5r0WEpgczblfptL01e6PXWVMr80h6IorX7zbl5ZNzalUuZzh/g4VK1bG1q41701xxj0s0dhD9JgbWVapwEuvvGY4VrqfjWGrUoUatvZ0GzKRNaeCyTH2FqnTHnDwx/dp16Ju/vnat2/30DkwNV58if9I71GOWeyxcssJHA2MR4t0M8XtTB7ghGXFN6lQsSoWToOYMm4Q9WwfPYlfHe/FosGdqPVqOcrZD2LL5XBysxK4uPkLerVxpOqblShXvjwSj6bNOzDN5RDhxntemCIwulwVV7ZPo7O9JVWM7+MNMzOat23LW80sqOQwgZPBkfifd6bDS/Z8scODNFOvzqdULjc31zA2uPjpdWnRHN2ygA+G9KClrRnVjXVV4fW61G/Qkl79x7Fk1zkiU403OdTriPLYzYT3OmBdu4KBc/nyNWnYui8z1p8hSSP14EnLKD+uByYAadSYOj6Ajd+MoqVtdcNCFtK9hWqZN6PPVGeuRaYYeoMeOoQsN5NLWz6mUzMLKhvr501zcxzatcWpiTmVW3zE2ZBIbp9aSpsXmzN3r+cj5pEUp2HavtTQiIiIQEo0D/t5/CpkoFdn4uO2lH4d7KhV5TUDwzfftMCh1yhWn7hDpmGImJb4gBPM+7AjttWr8ka5ClSsYkuLgV/wx80ocvX/R0PIpMFpWZG4/TiW9nb1qFpOygs1sbB/h1kbz5OilXo8Mzi/cRIdmhTmb4GjxN/OjCpOU7kQFsnNY4tp9YID83/zpuhguaLUoqKiyMkpMo6waAGxZzIBITAmo3pmCsoNFiEwylSJEBhlOEpRhMAox9LUSHI+KIHA5BDld46d248SnJBZMJym2JmlmwBeOXIIlxUrWL58Odu2HeBuRGr+na2l4jp1NvcvH2WLszMrtx8jOCGd7Kxorv25j3XLl7PcxYW1bn/gG+zPpT/3sWXTCSLUWUTePMvOlQe4GZOaLyDFTp+3q9ORExfN1XP7WLduueF1rFq1lmNnfUlMVxc5RJsby5Vf97LrxB2ypLkFeh2ZD26yZ5WL4TjpPeRv69ez7egF/GOkO6sXCYM2J42bVwvOt2nTpqKrkGmzCPL4M+/9FY5Z7PnKHce5l5hl5JtDXKgXBzetw3n1Ova5+xMacJXdrts4cSfZUCYttOi+Xqclzvcyu11WsHz9PjxDE/PuIK/N4f7Nq2xdt87wflavXsc59wAyCuFIu++D285VnPKLxTh6x7DsdYzvMdZt3YVXZJbxLuOJ3L74J5udnVnu7Mzqvb9y5VYAvlf+YNMqN/xik0iJ8Wav8w4u3okxNMiL0nq29h4lMNKrlOZVJCeE4n7Ylc2GulrBypW7OPinB1FJheZBGN+SxD8h1IfDrnnXj8vKHZy8Gkia8YLR5qbic8SVbbtPESUfrsshPvACmzfsxys8Ka++pLvWp8bheXIXa1dJ1+Bqdu6/YOhdkNUgNfwGv+1czenb8ca7yxteMZqcBG6d/4NN0utdsYLVe/fjfjsA70uH2LTmd27HJ5MUeYM9zju57P+AQpdAqSvm7wRGkxPNhd272XsmAPntFz+pLjeHSL/z7N4kve8VrFm7H4+A6GLlNaTG+nPCdQurlq9kzYYjXAtOJm+dPR3pcf4c3LSBUz4RBQt65MRy+dBeth+8TopWTezdi+zd7Mr18IL8lJsczOGdO9l7NgBJS5ODL7Nz53bOBshLk+jJzYnH71we3xUuO3E7G0SaVk4IeX+/ee5QPv81+w7gcScArwsH2bTmIHcTU0iM8GT3clfcA2ONr7k4hbx9ITAP51KS3wqBKQm1p3uM3GARAqNMPQiBUYajFEUIjHIsTY0k54MSCIyppxDlJALS6mLSBS5+nn0CjxOYZ//VP1uv8O8E5tl6tc/+qxECo1wdCYFRjmVZRZIbLEJglCEuBEYZjlIUITDKsTQ1kpwPhMCYSqyE5YTAlBDcUzhMCIxy0IXAKMdSiiQERjmeQmCUY1lWkeQGixAYZYgLgVGGoxRFCIxyLE2NJOcDITCmEithOSEwJQT3FA4TAqMcdCEwyrGUIgmBUY6nEBjlWJZVJLnBIgRGGeJCYJThKEURAqMcS1MjyfkgX2Cio6ORN3d3d/z9/U2NJco9hoAQmMfAecb+pFarDZP45Q/FM/by/lEvRwiMstUlCUx2tnGRCGVDP3fRhMD886pcbrAIgSl93Un/34TAlJ6jHEEIjEyi7B41Go1hkSA5H7xw9OhRjhw5wuHDh9mzZw+SxEgXudhKxyAsLIzg4GDB8R9wLYWHhxMQECDqSoG6klYgk74EEfmjdPlD5iddlxJTeV88lpxrUFAQUl4WDEvOsKzZiXyibF2JfKIcz8DAQJFPFGgzPElOKZ4PXggJCUHeLly4wO3bt5GG1IitdAxSU1MNPVuCY+k4lgU/qbdM+mBIPTFlcb5/8zmkJX8lIZR6Df7N77Os3puU3DMyMgRLBf4nSd+YJicnC5YKsCyr61/KI1I+kfJKWZ3z33we6f9cZmamYKnAZ0AauSS18/7N18uz9t6kfCBdw3I+eCEmJsaw3K/06OHhIYaQKdQbJoaQKQSyDMJIH1KpoSh+Sk9ADCErPcPCEcQcmMI0SvdcDCErHb+ncbQYQqYsden/nPRFnfgpPQExhKz0DJ80gpwP5OH+QmCelKCJ5YXAmAjqGSgmBEa5ShACoxxLKZIQGOV4CoFRjmVZRZIbLPKY97I677/1PEJglKtZITDKsTQ1kpwPhMCYSqyE5YTAlBDcUzhMCIxy0IXAKMdSiiQERjmeQmCUY1lWkeQGixAYZYgLgVGGoxRFCIxyLE2NJOeD51ZgNOmx+N+JIC1Xvp+5EZ1WTWJUMN7e3sW2O8SkqTHeSB00KpKiQwjw9ckrdyeImOQsdHr5Ttx58YTAmHpJlrCcTktGwgPu+Pnh7e3DrTuhJKRno3tEOF2uigdhIURLdVWsjBCYYkD+Zlev05IcFUpIpHzn+4IDhMDkkhYfSYCvryE/3L17j5RMDcXSAzqNmuSYEG77eePt48vdsBgysjUFII3PhMD8BUmJfyEEpsTontqBcoNFCIwyVSAERhmOUhQhMMqxNDWSnA+eT4HJTeH86ul0bP0Jp+LTKawc2oQAnD9qT7ly5Ypsb1ZqwfdHAlBJvpObgu+hdUwd0IZGb1agfLlyvFHfiQ9mLuFSYGKRRooQGFMvyScvp9fkEHbVjbljh2FZowblylWkjlUnJi3ejk9M2l8EBb2GB15ujG7Xl2/2eZJe7JRCYIoBeeyunswId+YP7sOHcw/yoFjZ51tg1IRf38fcMX2wffMNQx6xbdSOL35041ZMoXHn2hxCPdyYMrgV5tXLUa5iNep3/YBVBy6RXGzFZCEwxS6wUuwKgSkFvKd0qNxgEQKjTAUIgVGGoxRFCIxyLE2NJOeD505g1BmxXN41n94NzKhddwzHiwlMWtg1Zr1tjdOAiSz8yRln57zNZdUO3O8lotXnEnVtJ++3NMOuzXC+XPQTzs6L+WxSd2rXrkHnCesISC3o1RECY+ol+YTl9DpSA48yrbMVlRrYM3LOAn5cuoQJA7tR7Q1zxq86SWKhRqBep+G+937mDWlLxRebMXvXNdKKnVIITDEgj9rV60kKPc+Kj/pS52ULBn9+gJhiZZ9ngcmKuMTMAU2pVq0xA6d8Zcgh33w6HifLtoz+9iRxBlZ6MqIvs+DtplRu2J5p85bw46KZvNPJkhoNB7HNI4qcQkyFwBSCUcqnQmBKCfApHC43WITAKANfCIwyHKUoQmCUY2lqJDkfPEcCoyczzoed8yfgYNsE2//UwPwvAqMl2teN95s1Y+aGiyQXH2Mk0VUncnbtdJycBrH2xB2yDMQ1pMbdZefcAdRz6MEv7gn59SAEJh+Fok90mgyO/9APc0s7Rq88SpxKjVanIenuBb4d2ZGm//sJv+hMwzm16nhu7HdmUOcW1KtgQ93/Zy8EpoS1odOkE3JpNxMGtMemehOsXrIUAlOEpQq/X7+htWU1hn/nRlBSnoaokqM5veFLerQfwU7fZKTew+vbJlLfuhljfzlParYWrSYNv1O/MKBpZbp9sZ37qbn5kYXA5KMo9RMhMKVGWOYB5AaLEBhl0AuBUYajFEUIjHIsTY0k54PnRmB0mhxOuYygS9duTFqyDpfJA2jeoFgPjCYD3/1fYefYjzWHrhJ80xcf75vcvRdNZv5cGT2qtASiohPIyv8doMslaO8n1GzkxJe/BebXgxCYfBSKPslNu87sds1p2XM+nmmFvqvW68hIjiUiNhm1Ns9A77tvZ9wAJ3qM+Zx1a5fR16K5EJgS1kZS8CW+/tCRtu+Nx2XLZsY72DFE9MAUopnAiR/H0eTNnmzwiqRgNouGOP9dDLR04uO1V0jJSWb3Jy2waz+Eg8EFoqLLDGXz9J7Y9P0a3+iCQY5CYAohLuVTITClBPgUDpcbLEJglIEvBEYZjlIUITDKsTQ1kpwPnh+B0Wrwv3acy37hqHISOLJwGI4NiwqMXpXEqaXvUd2uJUP69aJNzcpUKFcFm7bDWbj/CslZBQ2N4qB1mjSOL+hPfYdebPJMyv+zEJh8FIo+yQ74lX4OTen4yS6iYgI5dWg/rq67+e3QRYJiUyhcU/Fhfly4cpXYlFTCb+zm3XpCYEpaGRmJ0Vw6f4qw2BQS719iRmshMEVZJnN2xSTsq3Rj3fX7qPMn2Gl4cHMrfSo2ZNhXv3M/6zY/9GpB+75L8C/S0xvP0R9G08RmNIeD45EHowqBKUq5NHtCYEpD7+kcKzdYhMAow18IjDIcpShCYJRjaWokOR88NwJTFEwqRx8iMOq0B2z92I6qZjYMGD+bxT85s/SHrxjeyYYq1q1YdjQYVcFXqgUh9XrCLq1lWLv6tPqfC2EZBS0SITAFmJR8prq2HqcWDek4dSELhvTAqmoFXnrpP1SoZEv3sd9ywj+u0Lff8pk1RHoJgZFplO5RR2r0ZSEwf4GoIeyEM90a16P3/5Zwzf8BUrJNvOfF8kn9qfOyJcPmuBGecYUZDo50GbWBqCIxUrmw5mMca/Znx+3o/GtYCEwRSKXaEQJTKnxP5WC5wSIERhn8QmCU4ShFEQKjHEtTI8n5QAhMoUn8utxsom6fx93Tl8hEFdIIJJ0mm6grOxje1ga7oc74p6iKrFqm02YT5nGc8b3sqd/7fdb7RRf5uxAYUy/JJysnCUzLRrWpZm1Pzx4T2XHgKGdOHmX5Z2OoX7Em3WdsJCS5cD+MFF8IzJNRflxpITCPopObFszGz/rRoHoN7Fu0pUuXbnTs0BHHPoPoZmlbIDAtW9J96i4KZsxJETO5umUmrS2FwDyKb2l/LwSmtATL/ni5wSIERhn2QmCU4ShFEQKjHEtTI8n5QAhMIYF5JDxtOBvH96ZRvQmcTsjIFxS9LoVb51YzrpcNjXuPYqPnHTKKBRECUwyIQruSwDja1KVBx485HphErmSbej05SYFsmTUIm+Zj+DOwYAhOuYHc9QAAB2FJREFU3mmFwCiEX5r0JXpgHglTR0acHwe+ncjgVk44OvZk0pydnDzyC+/WsuOD+Ye5n3Gd2U7NaT/QmeAicRI4vmQsTWu+x567MaIHpggbZXaEwCjDsSyjyA0WITDKUBcCowxHKYoQGOVYmhpJzgdCYEwRGOI58Pkg7OuP5bhRYPSqRC7t+Ibeb1nSov8M9nuGocq/y2VBNQiBKWCh5DOV3w66NG1E2wlbeaDNn2gApOOxZSYta77NZp/7RebCiB4YJWtACMzjaerR5arJUalQqVTkZKsIO/E9dtZOTNviSboqirWjnGjXdwE3C61BgSaG3795n4btPuFyeHL+lyViCNnjaT/JX4XAPAmtZ6Os3GARAqNMfQiBUYajFEUIjHIsTY0k5wMhMPkCoyc77Q6u85ewcf91UvLbxHqyIi8ys29z6vf8jlup2ej1SVxe+w09LSzpNu4HLt9NoNDt6YrUgRCYIjgU21EneTGvTzPs+07jUrQ81Rn0GWHsmD2A2pbD2X87Jn8SdN6JRQ+MYhUgemAeiTLR/zQrf5jFr1ejyTHOmdNmx+A2uxdmjt1Z65GMVp3JsYW9sWgxiHVXY42ioict/ApzB1nTZNQyguJU+ecQApOPotRPhMCUGmGZB5AbLEJglEEvBEYZjlIUITDKsTQ1kpwPhMAUEpisxACWDKpPXYdeLNx7kYgH8UQEn2HJpz2oXac507Z5oNJoifLcxYi3qtFi+Fcc9bpPYmJiwZacSpa6YKa/EBhTL8knK6fXpOO9ZTrWZvV5e/IqLgdGEhcTyanNS2hnUZMuH6/BP7GgHvKiC4F5MsqPKy16YB5FJ+H6Dga1rEmzzl9zxiuSxMT7HF05hdb16tJp4krCVKDX5RJ+dR29Lc1o8f403PyCCI+4xrrvhlCnuh0zNl8kpVDPohCYR9F+8t8LgXlyZk/7CLnBIgRGmZoQAqMMRymKEBjlWJoaSc4HQmDyBUaaQqEi8JoLQ7s2wLpOXSzMLTC3NKO2pTVvT1+FX3QWqKL5beEH1HrlRV59szoWFhZFtyadmLHxSv5cGCEwpl6ST15O9SCY5ZOH0rC+JRaW5oZ6MKtvhU2fiey/FmFYhKFoVCEwRXmUZk8IzKPo6dRxHPzxf7SyrIO1mSUWFuaYm1vi1H0S+3wTkNco1GdGcXjJOOpb1aa2eV3MLepS29KCtyf9iFeUOn/4mHQeITCPov3kvxcC8+TMnvYRcoNFCIwyNSEERhmOUhQhMMqxNDWSnA+eU4HJwvfgar6ZvZFbmTlFGgqQTbTPUdZ/NplxI0cycvwUvtt6jNDYdAxTXDLjOLn9e0ZJf3vYNn4G647eQR78IQTG1EuyZOWyk2M4v/dnZn40kpFjxjB1xS9cCk1AU+jb64LIWpLC3XGe8RX7rtzLryP577m5uUiJXfyYQkBPVlIAO7/5nJV7r5NS7BCpoREREWFYQrjYn56L3dysKNy3LWXOf0cb8sTspRu57J+IWrYXI4WclBjO7FrCp5NGMnLsRL5YtZ8795Pzck0hUkJgCsEo5VMhMKUE+BQOlxssQmCUgS8ERhmOUhQhMMqxNDWSnA+eU4ExFVPpywmBKT3DsoogBEY50s+7wChHMi+SEBjliAqBUY5lWUWSGyxCYJQhLgRGGY5SFCEwyrE0NZKcD4TAmEqshOWEwJQQ3FM4TAiMctCFwCjHUookBEY5nkJglGNZVpHkBosQGGWIC4FRhqMURQiMcixNjSTnAyEwphIrYTkhMCUE9xQOEwKjHHQhMMqxlCIJgVGOpxAY5ViWVSS5wSIERhniQmCU4ShFEQKjHEtTI8n5QAiMqcRKWE4ITAnBPYXDhMAoB10IjHIspUhCYJTjKQRGOZZlFUlusAiBUYa4EBhlOEpRhMAox9LUSHI+yBeYs2fPIm2nT5/Gzc2Na9euGSpGqhyxlZxBZGQk9+7dEwz/AddRdHQ0gYGBoq4UqKuYmBiCgoKQHkX+KHn+kNkFBwcbJEbeF48lZxoSEmJYYEIwLDnDsmYn55OyPu+/9XxSPpH+3/1b319Zvi8pn0hCWJbnfN7PVbyt9sLt27eRtlu3bhkkxtfXl8zMTLGVkkFSUpLh4hYsn/1rKS0tjbCwMHHNl/Kal671jIwMQkNDSU9PFzwV4BkeHk5KSopgqQBL6Z9ffHy8YKkAy7L6vyblEyk3i3yizP9RiWVqaqr4DCjwGZC+pJbuBVhWnwVxnkxDHpCuYSkvSDxekL7hkDcPDw/8/f1N7c0R5R5DQAwhewycZ+xPYgiZchUihpApx1KKJIaQKcdTDCFTjmVZRZKHjIghZMoQF0PIlOEoRZF6Q6RGtPgpOwJyPsgfQibLi/QoBEa5ihACoxzL/+tIQmCUIywERjmWUiQhMMrxFAKjHMuyiiQ3WITAKENcCIwyHKUoQmCUY2lqJDkfCIExlVgJywmBKSG4p3CYEBjloAuBUY6lFEkIjHI8hcAox7KsIskNFiEwyhAXAqMMRymKEBjlWJoaSc4HssD8f8W3pM+CHEnK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6" descr="data:image/png;base64,iVBORw0KGgoAAAANSUhEUgAAAzAAAADwCAYAAADfCIEyAAAgAElEQVR4AeydB1hUR9fHl96bCAoqdhQE7L13IzbsvSVRY4u919iNGkti7DHWqFFjN5bYu1Gxi2KhiiBlgWWB3f19z727C0sVIxrffLvPs+xddu65Z87MnJn/nDKSsLAwtO8rV67w6NEj9C+9BPQS0EtALwG9BPQS0EtALwG9BPQS0Evgc5CAQqHg1atXqFQqkR2JFrwIn3oA8zk0kZ4HvQT0EtBLQC8BvQT0EtBLQC8BvQT0EtBKQA9gtJLQf+oloJeAXgJ6CegloJeAXgJ6CegloJfAZy+BLADm4sWLXLhwgfPnz3Pw4EGuX79OZGSk/q2Xgb4P6PuAvg/o+4C+D+j7gL4P6PuAvg/o+8C/3gdev35NQEAAb968EXmR3L59m1u3bonv48ePi59xcXHo3x8mA0HAgq+eXo4fJsdPIb/o6GieP3+ub6t8GPexsbEEBgYSExOjl2c+yPPFixdERUXpZZkPsgwODkaYAD+FTtE/I3/0vqBPBN2s1yf5I09BN799+1Y/BvJBnwjrO2Gdpx/r+dM38yJHQQ8I+kDQC0J5fQzMRzKaJSYmEh4e/pGo68nmpwRSUlIICgrKT5L/b2kplUoRuAumXv3rwyUQEhKCXC7/cEJ6CkRERCCVSvWS+B+SgNZlRNAr+teHS0CY55KTkz+ckJ6CuL5LSEjQS+ITSkCrD/RB/B9Z6HoA85EFnI/k9QAm/4SpBzD5J0uBkh7A5J889QAm/2T5qShpFyx6AJM/EtcDmPyRo0BF2KDWA5j8k2deKGn1gR7A5EVaH1BGD2A+QHif+FY9gMk/gesBTP7JUqCkBzD5J089gMk/WX4qStoFix7A5I/E9QAmf+QoUNEDmPyTZV4pafVBngCMMlVOQrxUNLsLpvcc3/HxJCWnIEtUl4mPl5PVgUSFIiVJTS8+HnmqCpSpJCbEZ0s3Pj4emTwZhSbfs1jBXMrr8iZL+ffNzZ8CwKgUySQkxCPISpRnXnvBxyqnTBX5kQptJ7aBkuSEBKTSeBJlKXxwq+jQT8rHNs4zgFGmpNUvP5+fsTkUJIljLQF5igIVmb9nLJ1f3xSKVBRKdW71D6H5OQAYlTKFRFGGiaTkQ50+RB7Z36siRZ6o1ntJKdkX0fz30wOYjP0tjTmVipTUVHTVcdpv/yMXuQEYlTIVWaJ6LopPSOBd6kUon5SUQLxmfhR0sDAH5qzjVChTk5HJ0uc7Yfc2KVWZ5R5lSlK2c6LuHJeQmJQ2XnMrL8xDaj2S3kgpSbnM5TrzfEJSCoJGUKbI3pOfnMonkJiYRIoi73pGu2DRBTC585OITCZPk41Ya5WK5CTNeNOpn648hWt1fZXINesYqSxZrH+65DRXuvQSk1Gk6RsZwrIm7aVSkCKXaXSRWuZC/VMz11+lfA/+gFzLC/UXeNJlJI0j0VU6gwuZQp5L26rbKzO/iuSc2je9XyXI0vtn+tPVV0pFskYmMlK1P4rjT1grpNPI7joxOesIU6kUyJMSM4zFLGtHQOA7/h30hWfGJySq+6giOY1mdrwIulnXAvPe9LV1F8ZYagpJsvT6i7pBnr0+SZblLiMtrwnyrHOLMiV9HMiSs67SBZZS5Ro+ZJ+fq6FWH+QJwITd+I1BbTzx9Mz9XbFGfUav2sWyoQ2o5OlN7YYj2R/wJoNiVqVK+Xv/IjrW8aRSg/YsO/4URch1pn/tmy39atWq0XfoeLacu09sqqbThl1nWg7ltTx6+VRi4Kq/iJFl3zg6feajXn4KACN99Ccju9WjUq2GzNr/GEXWsf1R65iFeOhVJg38As/q9Rmw9iIKZQh7Jg2krmd1Og5Yy9MPZTDkChMHqOl/ue4SynxaTeUZwIRcZnz/VnhWb8BX6y/n2/N15ZiS5M/STi2p7NmEbxcfJ1TmzxKd7290C+fLdSrxkYH8deIQB689/2CK/z6AUfD25TFG162Bp2dHVh5/wGfnpSyL4uy6UaLeqz70RwIicubwUwOY5IRbLGzfjEqezRi34jRR4npJztugu+z84wj3Xgr/+d985QxgVEifX2J2/wZim9Ro0oY1F3MeaUnSUPwv7Gb6qLbUrKmeG2vWrMmA6YvYdSeQN3JlhoWvsMCSRgVy8dAahg5sROXK6nsaNGjA8OWbOfEsjLgUzYJTIefpofnUqlYp23lRO8/V8fuafXdjQSh/cF6O5Vu1bsOUldu5FRYrbiqmyuM5OK8N1SrlPqcLz2n6zSJuv4wh4MA8alatmDs/HQfxx904SE0i4MDcHMo3pHWbEazaforQqMQM64OcepR2wZIGYFKTePJHTvQ98fb+gm69p7LjxG2kcs2EmPCa46uG5sq/UN9mQ5dw42kAW8e1obJPBSp0GM/Jx1EZ2lLgUykN44/v+4v0mgxazp/ntjKkRlUqVOjOhovPkAmFUpOIeXyJX+cMoXP1ynhr1lC+bQeK9X8ZIU2vf0I4R1d8807+mg9byt2wJMixfAV8fL6ge59p/PbnLWIS1QBUV7YZLTAq4q5uoFUjQVdm7Q8VKjSiTbuR/PTbGV7HaRazqUk83Dub6lVy7w91uwzjyIM43UdrrlMJe7iXwdWrUMGrJ79ceU6S8EvEXRZ/65ctH1reKlTwosfiw0RI02APqbI3PPn7KEum9aJePXUdqlSpQq9vJ7Hx6iNCZKlosdyzY4vwa5S1nlr62s9qTdrz41/BKJ8dY4Bfoxx5WrRoUQYA8+zYwrzRb9qen86EpMlGFhnM339sZ+LwL6heXc1f7dq1+Wrcd+y7dI/XCelAOlUWw54ZLajs8+56tPp2JY9e68RPqlLw3z6RxrXUuqXTlI0ERmdcNCrl8Zz5aRBVKnrh3fs7br6MTePzc7jQ6oM8AZhX536mZXkJEknub1NbZwZsuMi1LdOo4WSNxMKJ+mO3Ep6oFY6KmMCzjGlWGhNjW2p8uZK7b5Pg1Vm+bFEuR/rGJibYebRh1ekAkoRdi1dnGZhLeYFPQ2NTms448P8CwMTe2YNfdSfM7F34evO9fx/AvDhNnyZlkVg70XDuCRTK56zr04SCEmu8G87l/ocCmBen6NW4DBJrZxrNO5lvACLPAOb5SXo2KoPEphBN5p/Kt+frKobkxKuMr1gKM0kROo7dzQvxe8m072G6hfPhOjXqJgvHtcTZpz6T9j78YIqfA4B582wXneytkUgqMX3PTT67sO3ECI4t6CjqPeu2M7kfGp+j3D81gEmSXmSUpxumEje6T/uD1yiJDviDId0qY123HwfuvM6R18/9hxwBjCqJh8d/oEEhQ/VcZO1K29nHsgW+ishHrJ3ZA28ne8zNjDEwSJ8bjU3NKFCpOWPWXyQibXdTRVzgBWZ/1YTiNlaYmhim3WNgYICJlR1uTfqy/OgT9fNSZTzcNgIbS5Mc50Vhnivg3Zxfrr0FofzW4dhYZF/e0NAQU7uiNB3+I4+iU0iVxbJ1uDsWJul85zS/u/mO4XJAJA+2DMuRvvZeR58WbL4eLfJzf8swrLPlxwBDQxPsCpWmz4xtPIrJukOcuQ9pFyzpAEbG/V+H5kBfqJMhRkamFPJuzoojjxH3MaWh7JnRJld5CvUo3nY8l5+85uyKnjiZGyMx8mTKnltIM+2Fxry8yJj69kgkdvRfdYw713/B18ociaQmi/58QKIyhbd3/mB8E0+cLEwx1ukjhobGmBcoTqtvf+aJtv7SEHZNa/1O/kq0m8C1V4mQa3lN/cvUZvLmc7xJysh8ZgATfXohJQvb5PBsdXvZu3kzas0FRHZTErmzaTBWgnxyWRcWrNKGHX/HZG5OIIXgO5v4wtIMA8PaLDn9SA34wq4zpqNPrjQlBobUHrOdsDhNv4kPY8+q4dRxc8LK3ARDw/Q+LawdLcvUoPf8QwRK1QDgwa7RVHRNL5MT/1ZFPJhx8AXKB7to7OOaI08TJ07MAGDu/zYKn7zQL+rJzEMvRdmkRtxl1aSOeNjbYm6ark9E3SDoE5fqfL1kG4Fv1aAtJSGK9V+5YWr87nqU7jSd2yEinBafpUoKZHnPathqxr6pT18OPXiTwVtKkRTL4VnNMTMxxKjeN5wPeJtNG/57/9LqgzwBmNgX19m8fCpTp2reY7+iYXlXTCTGOLs14KuJk8XfZsxZyO83X6OKecySr+pjY2KMnVsTlp4IRMB/iuRYTqzuRWkjA5wrdWfX9RC1qVULYAxNKVLZl5GT1PSmTp7IkO7NcStgiIGRKd79f+ZlnDwdwGQur+Vv6lSmTZ/JplMPSM5spv3EMv8UFhg9gMneTP6+Tf05A5ggeRDHflzK9KkL2H70Htntab1vfXXLJ1xZjU9JRyRFKjNuz38BwChJiLrL9lkzmTp1FSf9Q0QdpFvnf/36MwYwKbIXHFmxmOlTF/HbyYdIhR3vnaOwszJFUrk7+27/9wCMIiGcP+b6YSexpWTJIpib21ChyWiuZJm733JmwZcUtTNHYmGPV9O2jJ4wgamTJvFtdz8qFLZFIjHGsURrfvGPELuZQh7ItiEtMDcyRGLrQqPOPRk/aRJTx4/nm7ZNcLEVFr7mlG0wgr9CZWpAogUwtqVp2384k3TmN+1cPGfFBv4O1pTXApjM5ccMoWmlwpgZS7AoUZtFR56RlJzI7UPLmDFNM6dPmcSwnk1wMRMAkAuNewxivOZ5i389youI2HQAY1uGtgOy52fuio3c0vCTBmBcfeg5eHTa+mH06CE0qFhIzU8hLyZtvoZ2LZrTmNQuWLIFMJnoC7KZ+E0fqtrZYCSxoOaAJTyITAEdAGPsUp0+I8YyORuZfr/1GK+iEgi58QutilqIC9fKI34hWAs0NNbIO/sn4W1ugsTVl18vBfDi7uYMAEYqAIwZbbCVSDAyKUfzPl8xcfJkpkwZTZ8mRbAxk2BZuAZzf7+vXrzrABITlxr0HTGWKdnyd5xX0UJ90gGPSfmmfDNqgijjKVOmMGxobyqVssbIUIKDR1s2XgxCa4gSZJwjgHEoTtMew9LaSpDllNGDaezqhJnEhNINvubE8yTQBTD27vh9NTLb/jlv1Wb8Q0XbSqamfQeAMTDCqUILho6flIEXdb+fxtqjt4gXKyTl/vaZVHK1Q2JqSYmaTRk2dixTp0xhXP/e1C7ljERigKVdFeadChDXgxF3j/DTovT17JRRvalU2B5jiSUlvFszTCPzWQt/4OSj2HQAY2pLufpdGJupTfbu3ZsBwAj0f8wj/VOPY1GpIjg2tQdOlqZIJJaUr9KKb8dOZOrUiYwb0YX67k6YSiRYOpRm1JobCLaQ1CQpN/ctZLrO+B3ctQHOJkYYGBSjRb+hTNDwuXTHSUJi0zcJpPd20ta7CDaWhSla1AFDoxKM3XkbaXoR/lMAJlPPg9i7zOtSC2uJJR61Z3InJSO6F9B1yOUNdKxQGGNjC2r2nMmt1ymEn1tDEw8rjExK0HfRQcK1I0oLYEztqDJwI2FaVzGVgsSQGyz+qh52BkYULDeUs2/iUWktMJnLZ2H03/9HZgATH3qf9dO60LFzF2bsvE5ckto6FfX3HkYN6kmvoRP5wz8awbf62Z/L6d+rCyO++5FT54+yaE5/unTxo3//Cew8/DRN6WsBjKl9YXp8f5ST2xYyrL8fXbr3Yt7GIzyNTDchKxKiuHloO0P798fPzw8/v170H76EnWefpnXgxBeXWTShPz36fsUvJ25wYNtk+vf3o2vX3sz//ihP36SmmdOVigSCHp1m1bih9PDrysCRSzhxYie9Gr/LAqMk4e1jjmxYxJBOHenUqTPjJi7lz+uBGXyjRfoPdeh/u4STJ3aoLSCfwAKjff5Kbf2+XcqpEzvo3jCjBebpiR/4pp8fvYdP5tA9tblVIYvh3OapdOrYkW9XHSI0NgVp8B1+ntyJTl26MnXDUY5tW8hgof5dhjF160mexstF2Wa2wAQlB7Bl7Dd09/uKhZsuEi10bZWK+MhXnNq6mm/69cPPryu9vpzNzwf+JiJRA+oEP+m3rzi0bgX9evTQtPkAhk9fz0n/N+KkFuF/kEndKqp3e81tKVerOd1G/cjfYXGkpsbz6sEpVoz5hh5+fvTq9SVL1xzg2eucrQUCa9lZYFTJ8QScP8SEQYM0fAj8fseag7d4o+FX6PdvXz1g1/KF9NXyO2AAMzbsxv91XNoukVKewMMLh1gwdjQdO3bEr1Mnek6YzK+n/iZK1B9K4sIvs6R/bzr6jWbHJbVLh0qRwKsHJ1k+eojYX78c8wN/XT7N4ilD8Ov1JXP2+4tKI+LaNoZ/2YOvx87i8KVrrFk+hB49/Ojdexhrt95O4xchOik5irvndjHry7508fNj4MCRbNxzgQitu4VIUYE08iEH18xnkJ8fnbuOZNWeY/w2s724QHofC0zi8wvMG9OPbv0Gsf7MS81YVBITfI4F/XqJsu0xS9it0+y6KUM5sGgyff06MmTSQq6FpiJ96c/6uTPp1rmzWL5T5+FMXbGX268SRXqp8sf8Mmow3fwGsWTbVa4enk+vxqUxNDBA4uBGrWbtGTx/H8GJn59/tCjuXP5kb4FREfvqEhOauWDoXI/Jc8ZQr4Qj1kWrM3vvI7V7i0hTReyjffSsUQwTM3uqdJ/F2adByIV04Uol8ogQ/lo/lS4tWzFk1hrOBAlugSpenlpIHVdbjOxK0nbCevxDI9RxnQoF8S8fs3tef9q07Myk1Xt5KCxOdS0wbl+w4dJzdNYXWWuna4Fxa52xfLKUe0fmUtfVHiPTMny15CRZMJlSzotTi6hiZYZEUp15h+9mtDylytIBjJsvmy6/eCc/aQCmej+O3kt3xUtOluJ/cQ2dSjtjLDGlQteZ3AzTcXHJWjtyBTA1+nPsfjp94XZ55AvW96uNpakhgsXi6kvBYpFugbGtMZLzwTHp7ltZnqki8fVdFnRxx0AiwbZsP449e5umf1LiA/mxjzdmxkZ4dJ3OzZAEQjIBmJioQH4cVFkc32Vbz+Lss0iNG5Oc4Ntr6e5ZHAeb0vSevZcQofo6gMS25iguhsTmwp9ueQMcuiwmMDIxrRbx0jBObJtATVsLJAZWtJi2h7D4dJerHAFM6QZ8fyKjC7FSFs3xaV1xsTXFSWtR0QEwBiU7sO1GUO79IY0z7cU7AIyxJR7dVvIiKZ1n7Z26n4lBl5jUzhNzQ1NKNhvBnhuPSExJEefG1OhIbu5ZzgDfxvQZvZg/HkVlK09lxFmG1CqLmcSRxj3X8EL3AcJcprXAWBWh3YyDZLYnvSuIXxlxhsE1y2AmKUjj3msz0Vfx9s5W2nsXxtjQnspNx3D4znPUcSlKUpPCuH/8R/w8XTCRmFKq4SCOP8tm7lUk8eTwbLwEC5RRPX44+0QNijPVBWU8l9cPx6OQDeWaDGXGqDY4GhpSruNC/N+odb9wy/9zAANKeTRnfhxMKUczzKx9GLb8V+YOqIWVuSleviP466mO72tOAAaQRT9h4zhfHCVGOJYcxMkMAMaWCp3nc/HhY/FUTuFkzvR3MHFi8HPmFvy03zMDmOinFxha3xhDYzOazTxIrCZG59WR2XgVs8a2VDWWng5HlZrM9dW9cLAyprBbaSrXbUDFiuUo4eKAjbElRUt1YtP1YJJVoAUwBobG2Lt5UrlyJSqUdaOAqSm2Bb3pN/13QhWgSonh6rZp1C5ahIIuJShdtiwl3Vyxt7anaNnOrLv8ArkKYm7vpoPgkmZuSaX6rahYxQuPsq4UMDHB1tab/jP2ivRQpfD8ylb61XXDwcIe16KlcS/vQ8MGNXBzdcrVhUwe/YBVQ5tTpogTBV2KU6ZUcYo7OVKubntWn3yhDp7V0O8r0DcX6JdJp+8i0P/ILmSqFAIvb6FPnWLYa55fTlO/Yi4FM7iQXVvTk1KOEuzK1mLFWfWua0pcGNvH1hZdRXwGLifgjZyoR6f5urYhghnc2rk4FSt541m6BM5WdtiU8KHTssOEyFVkBjDZuZAlRzxi/aQOFHN2wcW1FGVKl8G1oBOOro2YvPUKsQolqbHP+G1mb8oVcMbZrTRlypbBrbAzNnaFqFh/DCeDYwm6uJHe9ZwwEXaHjc1wcClBxXZTOBsYTsDFX+hVqyj2ji64lSpN6aKFKVrYleZDV3AvPCkNyGYeVVkAjCqJgBPLaVehDI4Fi1CyTFnKlC5OAWs7kd9Zu24iVSqRvrjC7F61cHYuRvHSZSkr8FvciQKuxajTdwE3wwXlncLD3+fTpEppnAur+3FZ91IUcrWlkEcDRq8/S0xqCllcyFRKwm4fYEirIur2LFaGcuW8aVSvCkUKOyKxdaXl92fEqgTum4S7iyX2jk5Ua9CUipU9KFvcCVtjMxydGzN/vz/xQv6RlBiu7JhOU09nbB2LUKJ0KUq5OFO0RDn6LzzI6wT1BJwU6c+yQY0o6eRAATtXSpf1pnqd6tStonadfR8Ao3hzjUmtvbGydKL52F28EfaPFHLu7fyWIhqXI8tCfuy8Fy4uKlKeHaFH3ZIYGtpS3W8ed15cZnaPJhS1c8alRBnKli2Nq4M9NgXK0HrATzxMEgL4M7qQHdkygnrl7dUAxsyGoqWF2Ih1PP+vABiFnLs7RlPc3oziLUZy/OY1FvqVx9zUkVajNvJcaGzxlcD1X8bgU9AIuyLezDsWkrao1RRAIYsmPCSUt1K5Jjj5LXvHf0EhC0OKVe/AnvuyLAup5LjXBAeFEytLVdPTBTAuDZiz4zQPMsxvwlz3jKCwGPXCMRcAo1Ak8+rSTzR3c8TIqBQDFh4nUsus9vN9AIxrI+btfDc/OQEY4ZGKpEj+mPIFVmZGmJRsz6/XXuW6AM4VwPh0ZO2hKzpzfwDnT+1hUMXiGEtMqP3l99yPVGYEMBX7sv3cTR5nkekLXker1yYqeRSnf/ya4mYSzKyLMGb3A7Tr6Zh722hftiAmTl6M3nSJOEVKFgCTEB/G/rmdsTaTYF24AX3HbuXCpUfiAXxhEWG8uPeQ+/cfExQRq57vdAFMpX7sOJ87f+mAJyuAEUBzUsRdFnbzEi0QTnXGcTk0Lq3f5Qhg3KozYdPpDLK8eeMvpraojo2hEWUb9ePkS0UGC4xB0WYs3nOGh1lk+Yzg8Ngc2vXdAKa073T+uvcwAy/q9V0QMXJhE1VOwMlVNC1qjKlVYYb/6k9ipr10ZXICb0KDeROTKK6VtN1d9zPPAMayME2GreFmpno+fvw4gwVGl7ZwnTuAkXJ+5de4OxhSoEQ1lv0ZmkVeqhQpR2e3xMnaAKNCNZj9+12dDRXN0/IIYFJDrjKxsw8W1oXoteIUNw4sop6rMdaF67P6cgha28H/ewAjDKCEiNss7lkJW0MjTNxKYGFng3XJJsw/9iBjdhctgDGxpkyLUWw9eIjDhw9z4MA+lswdRtWSFgg+o2U6LeGxrguZ4HtpZI6tnR12md5OhTrwy60g/u39wfwAMAbmBWg1YQP3n7/Cf88cWjgZYWRqRZ+fLiGVq9IAjMTACJfqndhy+RWRATdY3LoKVsaGlPcdwcWgFBLfPmbbtD608+3N4p0XeBUZRcDlnfSsZIOhiRW+844Rm6RIAzACvWK1u7H1yisin5ziu0YlsDSSUN53JJeCUkmOfcH6YbWwMJbg4tGP3049I+zVA5ZP7oiTjWEuACaBmxvGUKGwDTZlWjDzzweEPL3BtjHNcLGwo0r3udwITyI59jnrh9bEXKTfX0P/Pj9M8sPJWqD/cQFMcsxz1n1TA3MjCa6eA9h9OpCwV/dZNrGD+vk6MTDvDWAkEqxK1WPugXvEhDxh9/AuuFiY4OjVnLUXI0l8VwyMQs6tTYMo6miOjXNDlmy9TfDLp+ya0xkXK0Ps6w7h5OPXhD85y4IhfnTsNIwt5x8TGR3BtW3TqF7EFHPHkozZ/RilIoU3p5dQobgDkiKV+HbLdWKlCUjf3GVZ72qYGdng9dVSzgS85MmfaxhY2wUbWw+Gb71BQg5pmjIDGGEn6ciykXRu25VJy/fx+HU0wY/PMqGZKwYSQ6oO+ZnAqGjuHppPdTMjLL37s/Pqc97GRHDzzCq+6e+LX59v+PVKGKQEsLxrfRwsC1J70AYeRcQSGfGI7au+okN7XwbMWs+D1wlZAExM3Au2jW8l9qei3l/z+9nnhD25xuLBDXC0Elx7sgIYiYk1lXvN5uKjEALPbqR3KSGmxpAWk3cSHJdK1IOjfF2nKMZmxWg5fy8Pg59zc/NEGpe0x7l0c1ZeFII0U7i9eSQehS0wt/NgxPy/eBEawfk/FlOttNrv/H0ADKo4/pzXiSI2Frg3/IZzrwWXghDW9fMSx6Lg021mVY5J++4jS5Vzb/dUqrsYYVSgGH1Wn+fR6Y2M6u1H769m8efjCGJjQ9g/oz2uNkYUqNCCTdejswCYUFk0NzcMUbuQVezCjgtPiY1PSlsQZZ60P+fv2VlgUmVBrOnjibm5C35TdvIyVsrF1f0obGFCoQaD+PNxtKauERya1ZsSBkYULtON/S/Sd71zrvNTlrevhb2BFZVaTubvvPh/6gIYAyPMrWyyzHF2diVo2Xct4n65LoBxrs7IxRv54/BhcR797bf1DGznjZ2ZASau1Zix+17WBdD7AJhc+GnVb516hzlVRm4ARrAw3d38jTqGxaAGC4/dJzdJ5gpgDI2xsLbNIB9bW2vMjE2xKd6YmTuuI8Yo61hgJIYmWNlmvEe9hqjE8JXqpBVCe77130evmoJ7khU+gneITLCDJXNt9QDcHCwoUqMre+/FoRK8TjJZYIT6RD08yli/8tiam2FkYomNjR1lypalw8Cx/LzpIBfvviBBa1rTATACf9bZ8leZEav+UlvQ0spnB2DUFpodk1upLbyOXdn7PDINbOcIYAwMMbXM2NdsbW2wMDHGzLki/WbuU29e6lhghHVC9v2zFG2+3sSrbAfGOwCMZm1nk2ldJ7SRg0MLfjz/FBlxXN8xlYqGEiztG7Hm5uuM2d+yfW7Wf+YZwPlJOE0AACAASURBVAix1SaWWdabs2bN+gAAE8qu0X64Ghjj5tWP46HZrFhVSiLOLsbD2QYDg5J8ufQ4Ah7P8MoTgEkl8PRqWpQ0xsqtDZtvRSB9dpqhzUthblkAv4WniNPM53oAI0hXKSfs2hY6ehUUB5GhqR3NBm8jNHMQtxbA5BIM5lS6Hkv33SJZyE+odSHLpbyJWTPWXH/xnwAwklLN+en0M3E3T/ryOuNaOWJgbEal0Tt4m5CSDmAsClB7zB7ilCpUqXKuaSw4NtW78vvtjHtuqvh4nj+9yc5f5tPEyxFDEzOazzqcEcBYFKDO2N9FekKKzlMLWmBnaYRN9W7svf2G2NBTDPGwxUDiTL+lh3mtcXWNubWD9lUdcgYwCQ9Y0rUu9ka2VPFbwXMhPYgqlTf3f6VlAWsMSrdkzdlAokJPMrh8NvT/3k7bKgL9jwlglMSEnGCQ5vn9fzhKhMbLIfrmNtpUdvggC4yBkRlVBm0kOFG9Qy+7v42mZQthZFaCnnOOEvYOABOU9JwVHT2wMDKnZs/v8BeTQimIC7vL9iXTmPndj5x5EoVuCFhqdBT3755l9byvKe9qhbljMYZteyimxM0SA6NK5bX/JlraWSKxqcWCA3fVC4yUMPbP6k4RYzNK9FhJcHw2CjcHF7I0hZuURNjL+xza+xM9GxQTdUPFr1bxLCKKO79PpYKBBJPC1eg6ZBa/7TtHUFSmpY3sPgva18DW2IrCVboybf46/rr+TGN21z5FkQnAXOfly6MMLCsAEBt6LDrEaw3Z0HM/0aS8RfYAppAP3265JeqRpKgXrOxXUuTXrcciHodFcGvvNCpIJFi49WDf49fqBYLsHvPaVsfGuhBNZxxGRhibv26Ck4kZHg0Gc0EzFJNjXrFhqDpg9b0ADPD60krqujlg79GQ1ZfeInu6h3ZlC2MoscBGYoelqSV1puwnLiqATWNaU0BiSMESrdj2UCfTmUJBQkQI164dYcbgFjham+Dg2Yi1l6OyAJjX//EYmMQnv9GmlDNWxWsx90AAyaoUwm9vo42bFRK7qny3358EcXc3goMze1JcYkqx8iO5EJedf7+2D2o/A1jWtib2Entqt1/OU+2/c/vUBTA5znMO1O6wQk1PF8DkUN7E3I6mfWapY1QyP/t9AEwO9CUSB+r4reSZQDsPACYN4EiqM//ovYwua5n4yxXAZMOPceFydBw8khUHLpMWv6wLYLK5Rx3MnclCFR/Aiq+bYCMxxsXdj/3PEyHxMYu6VMPWogD1+q3gmeipmT2AEcBO5IOzrF40gYFdm+Jdygkb7bNNLHCr1YctpwOzxMDkFFgukZTiy8V/qi1oeQAwv01VJwWwdujCnsA8ABgtb7qf9kVo1nMgc7cc4WGsZuWsC2B0y2a4dqRh95/VADtTe35IEH960H8c17ZPxltigE2Brux9EZUG0LI8Lpd/vA+Aya5dMgfxZ35U7haYUH77tj0uEjNKV57I9WxTFquIvf8rLVwdMJQ40Wna7vQ+rX1YXgCM/DWHl/ajkIEh7j2W8zg6CeQh7JjQjkIWFpRpNoWbb9XzuR7AaASrlL5k87hW2EsMsXX+grW3hHw2mV46AMbI1AJrGxtsxLcDzs7VaNFhKJsPXkeaqNmq0AIYY0HoQ9mw53f27duX4X3gwCVexKT79GV64if7mh8WGIea3dnvr/ZaloXeYUbnMkiMTCn25Toi45PTAIyxXSG6rb4u5n7XBTASr3b8eiVE8CEj6tkltk8eQt8vfGnQoAZlyhTGxMggWwBjbFeY7gI9lQYQ/dQTeytjBHpbrgTx9tV+ujsKAMOLCVuupAeWvysLWdA5BrfwwMjQFPsS1WjdQYjF6UDrFjVwNTRAYl6VGbuu8+rVPro72mAg8Wbi1qs69D9FFjIFUS/30q2A+vmTtl9Lf342Wcje1wJjZGZJr1WX03bf5NHnGO5dQp1lbIw261jOWcjSXcoK0WbkVoJycBVWCjEs1/5gxZA+dGnRktp1K1HEVXAFkuQOYJTJvDw0AzdrMyQWzlSs15z2YsyUL7U93bAyMMG14mguR2cCF5qRldkCA0qkr+9yaOF4Bvm2pUmjOnh4umFuos74JAKYyESiHh1naIPimBobYGRkgktRDxo292XE9I3c8H+LXKxnAld//pYKRWzFIFULC3vK+dShQ9e+LNt8hdeRgntBZgBzjcC0rGQeTNh2Fe1cnPzoAH61imULYKzK1mHpaXXOt5SYYDaPrKHe0Wwzg3vPXnBqeW8sJBKM7UtSv6UvHUQZNcfHtQAmRvbU7PITz3nGqk51cZDYUa3V9zzRap8PCOKXv73NtBYlMbcuzcBFf3Jm49eUcjLB0LkCrVp3wMfFDLd6Uzlz9RBDGtljaGxF42FbCU5KJTU5Cv8/VjOzV1faN2tGtRoeOBVQByv//wQwSv5eN5DijsaY2BSkaiNfUR/5tqxHSVsDMbC2ydhfeRUndD7BAtOL4hJjCpfpzgEhG9Q7X09Z3kEAMFZUbDmNv/OSDk8XwBSszND5a9idaY7bt+8QZ68Epmct0wbxG5pgaW2tmUOFubQ4Hp5fMGLmGm4H5JD++n0ATMEqDFuQHT+HM/CTBlAyxcCI4kqVcU9rgTGsycIPATBlGjFt+S/s2LKYPm3KiTrBzKkkwxftJU6zQSQ+UwfAmJfxZc7arezNItM/uf30jc7GZxI3N43Cq6AEE6fSDNniz9ubW/D1KYSdawWm73umcfnJCmDidc45SVEkEBMWwI2LJzm6bytrFvSntqsdhhIrqvVdyN038gwxMOZl2jB3XQ78PdPw9y4AExfMzilfqPVVwW78nhcAU7gCfWb8zJ7daxg9oBbW5oYYWDnSbsRKXr3R6es6AMbAuTrffr+OPVlkeZjz11+IG19C2m7xbJW0c4veYYExNKVovS9ZvXN3hnWdsM7bv/8cT9/ECzMK13dOwcfAACv7hqz7+yNbYMwdqd51Mlsz1fPy5csfYIEJY9foDrgIGyJeAzieXcIDlZI3fy2kgrMNEoOSDPz+mNptWFfv5AHAJITc4btOxZAYGFDQvQZt2nXAz68Ndb2Kip469sVrs+xMqOgWrgcwWuEmhbHvu244S4wo4NqfYxHSrH7zWgBjYo1Xpzmc8b/HgwcPePDgIY8evSQkPBq5rquKFsD8Dwbx5xQD8/yPaVQoapVtDIxL/T4cfaie9XIDMLpplLMCmGASwq8yu2NFCtnaUaR4PdoPnsPmrT8ypLlbtgDGzMGFQUJaZtFAIudajgDGg7G/XCJW6yb+LgDz7CS9hTTLBoZYFixKWXd33DO827B4/01epgEYT8b+clmH/qcGMJ6M+/UKcdr6vQeA+XVk1WxjYASg3m7hybQkDslxFxlVUZMm+b0AjAsdRu8kJMuugDAAUwi68Rv9q7tgb12QMt5tGDh9JXs2Tqehh0PuAEYhJ3DPOBwEAGNmQ5HipTO1kSf1ms/kSmx6ekbtkBc+MwOY1ISn/DykCaUcbSjoXJGm3SeyeusvzO7lIwbJqgFMsmg5DLxxjLnftKKqdwncChfAzlxYkBWiQo1+rDwVLu6yyWNCObF1MX2/8KJMySK4FLDG0tgYeycvWn69jpthSUSkARYhjbIugPFi8s4bSDXtqQg4Qqe6JbIFMPblG7D6onrRlwXABARybEEncYEgsSpIydJlM8moKh2/3KADYGyp0nIBD7V+2h8AYFKTYvh9fA2szRxo0n8MQ9vUxsFQiLHwY+eB3XSuWQInt8ZMWDCRahYSTB2qMf+4kIUnnpu7ZtOsrAN2NkXxqt2biau2sHNhT4o7mf//tMAkP2VJ11rY66RfzbzT6lCsAzvuviZFlcC1jaPxKiDEwPiw6KS6P+r2fWHyfxUaTnRMAqniGVVR7JvQCmchBqaaH3sfZI0dS5VGiG6FcfFJ6l1kXQDzvkH8LvX5btsJ7ohzqDCPBhAYGEq0NJdA+fcBMB8YxC/qh+RIDk3zFYPsTUq0Y/OVl1l8/zPIVKHg1atXol4R/y9YeLRplDVB/EqljIALm+hS1RpjA0MKlq3DXCFeQKsbdQDMu4P4058uf7SHDpVdMTR0oF6PqSyd3JPipuYUrzGSC5FamWYGMP48f3KIEXWr4OnZnqXH7pOgPYgEBcmxQRxf2FNM+2tarjM7/w4hNQ2QSPjQIH6B+6SIeyzpJVh4DXCqO56LoYKrm/qVowuZJohfpUom7OFJxrQpgplEgo1zaQYvP0GULKsF5p1B/CoVNzd/Q6MaFajbeSiHxXNhUgi6uY7mOaVRzlMQvxADs5ImRYwxtynMt9vuk5jhBFFQJicSHh5KZJSU5DT5p7etcJVnC8xHCeKXcn7FV5SxNcTatRIz9wVkGQeqpBgOzWxJQSt1DMysPf5ZA/TfCWBSeHllPS0chUxn2adeNjAqyBffbOJlqj6IP72HvA+AySsg+R8GMLHPrzC6uW2mIP5ULv/Uh9KOBh8PwFx6yesLy6nuaImkWCOWHLxDdGISMS+uMbGN6z8CMNFBx+jvZoeBxJEeCw7yWrOWlT08QJfarjm7kIVe5NvW3phYFqTOsF95FR1DbGwsb55eY++e39h+8DQB4bG8DTpKfzfBwuNIz4WH0lzUZA/200mk/zFdyBS8fXWEfsXUz++1KN1FTvZgHx1ruWRwIbu9+SvKOBllCOJPjHzEgg4FswUwhiYW1B29kwiNVTHpyW7alnPB0LwkveYcI/wdLmQvEx8wv3lZLIysqNfvex5ozpkS8sPfu3yEI0eO4B8YxPkNIyhiZIBF9UEc9Q9COFU6/PJGWnrbvgPAJPPy5HzKCFlsSrRg5VF/omJjiX0Twp2Lx9i+Ywe/n39MgjbqL33Ei1eZAYzs8S7ali+MoaMnX/90ljfxMuIjX7J+iFcGACPcrBJPmJbyNuIBNw+vY+nwLtR2KYCJqRMNh2wlXPMsIXZHFh9B6JNzHF47i1Ht61DUVLBCNGHFyYcEZQIwzwMP0KuI4EJWkH7L/uSN6P2jIPTczzQpb/f+ACbwBWd+GoiDRIJ19SEcv/eKaEFG4c84fXQ/23ft4cStYBS8Yn3fhjgameJedxBnNBUQDsLbNamheof0fc+BUcgJODyd0jbmOBdywdHBHgOjAtTps5qgmHvM61yNghYWlChTCmOJBOdGY7nwMgaV9BnrRrbEzsSMkp0XczcsGpk8hbtbv6GUs9n/SwCT6L8D3yqFMTGzwKNWc3x9fdPezRpUp6i9BBNLB/qsuYZwAnjsg910r1oEEzMHavRdyIVnQSQLWciEk9ljwrm4bTKNW7dl8PilHA8QsmOpeHF6EbWELGS2Jeky41fuh0eiUCpBoSDxzXN+WzSAGq26Men7Lfz9OiF/s5BlGpvZfv2UACYlgecXf6ZbGWeMJCZ4dp7JDSH1ci6vXF3IdLKQqVRvObN0COXEtNRmuDcexpHHMWpQ+A8BDMpX/NyrJg5CLKarG+7uZTAyK0zreceQpm2sZgYw9wh9eZ5R9ZyQSIzw6TKB4/eDSNQsomVv7vPbxLaYC2lv3Tux62YwinwEMCrZG67unEJdIdW3gSWtpv/+D7KQJfLgwCIauarTgjuXb8eaC5psY7oWmHdlIVOpeLZ7NMUKWmBbphFLDz0nKSWJO7vHUdbcGAOrRvx4LkAdl6U9ByZPAAYSgy4yro0HZoI3zhfjOHj7iToLmeDFKI3mztGVtGnbgh6DpvPb3y9JyQbE/LsABqJubaadp5CRz46qX0zmgP8LEsV+pUSeEMH93QvoWM4ZE4kJJRt+zbGn2RgB3gVgkuP5a1knbEwMcSjmQeMW6TrO17c1tcvZi2nNi9btxcFHifosZGm66GMCGGMLClX2Y+J3c5gzJ9N77jyWbj1H+L+cJSezC1nqm4cs6ldJPNfGy3cxD0NkJL2+xZw+1bE3lXw8AHPxBaGnF1DW3hID52rM2n2beFkiN/bMo1YJw38AYEKQRwfwc//KGBkaUK7hOM7cjyMpIZL9Pw6hdEFJzgBG8ZaDU9tRxMIMpwq92XA/gqTYIH6f3Q4rc0uKNx/JyWexIv3V/SuLmY/KNRzPmftSkf6+VYMp7SjQ/5gARkVS9BN+6ldJfH75RhM490BKUvwb9q38Wsw4pnuQ5ZvT3+PlZodZAQ/GrLpBvFxB4OkfaF5KON9BQpYsZIbGOPq0Y/PfT0lMiuHy4uGUKmCJrXttlp6JeGcWspAUGVc39qektSmFPf3YejqMJHkydw6uo5mbASbmnnz3xxVO/TgQewMDLDw6s+dWOInRwfw+vzslHXNwIXOqwPDNN0lGSWzwRUZUEgBqYZpM3sbD2ARe3z7Al02LYWhahE7LT+c5iD/x7hYal3bG0KYEfRYf461cwfO/1uFXWS0f0QITHsPTS3uZO3cu89cexj9YJlr/ksJu8G2zSlgaO1Cz+2peRT9jz+ZVzFmwlE2H7yGEyAjplx8d/YFq1uZIbGqz6NBtXmYAMDd4E/WQ5eKOpATPplO48CiepLfP+XWKL66WkvcHMKFveXl5I76uEkwtPRm4+SIRCXE8O7aUeh6OWDpXYey+x0IuRfx/GUHJgubYulRh7pbH4hkGz67vpH1ly38GYISDJV+dY6iPsLhQ76iZFSzBkG3CGT4yLq7si5u99lBDG9rO2kOocBJfzBNWDmmEhZEZbi0ncztcRlKoP3P7V8PeQpI3AFOuPVuvBv0jf/O0eeFfvMgQxJ8czakV6ixAzqVas+OxjpsMkBB4jhEtXJAYW1C6zfc8ixd23KM4t2ggRYRFsoUdFVt1YuKMGcyZPZvJg3pQsayduOtt5VKDyQcDxJomJzxj85dNsTI1QmJXhKbd+zFj9mzmzJjBqD4tcSskuPCZUKhKF7bdicoIYOzcaf/VGGZnnuOE70vXc+JOKCm6MTCZ0yjnRdbvA2Dsy9EhF35O+qv5SXMhK1qZXsMmpc/RU0bRtXoxLIVzaQp7M37jZaKzD6VL4zyvAEa8IfIB8/pVEs9ZkVgUouuc3YQJ+EgHwFgUq83XE6al86Qj27mrdnEvLD1lu0Dz0fahuBUUUkyrx5pVqU78du+NToxhZgDzAGliOPvndaKQcA6MqTnlW3dn3Hffic/8dkBLylibYSCxxL3rd9wITsjgQmbpVptBufB3PzwOpQ7gsfJqwdgpM9PqM/PbATQvbS26CtuXa82ms4F5Owcmcxrl+FC2zeiAs7UEiYkNNfsu4IGQR1gXwDh40HHw2Oz757KN/HU/jKiHW2lStABGkgJ4NOjPmMlT6NesrLh2cKj1FccfRqpDC7QAxsiMgl5tGDdbLa8M67u5c1m48STBUuHIASl3t0zDSzg43cSCErVbiee0zPnuO6YP/4qGVYRzYCQYWZam74ar2Z4LmGcAY2JDuUa9marTVwS+Dhw48AEuZMLc9ZoTM3vgbK0+B6Z49baMnDyDOXNmMeHb3tQpWQhz4RyYAqUZvvxSljTOYp9/B4CRhVxibGNnjA0c6Th9B0E6ak6lVHB/80BcHUyROFZj+m+3SdQ5yNKweA0GfDslrW9p22LZ6k3cDtVmoEgbqp/kQqsP8nSQZRaO3nkOjM4dHxPA5GAKE5WMoTGFms7AP0aWZjbV4eqTXWYGMKS84cjSLyllaoKZRQnqt+xAu1b1qV2xFObm5h8PwFwOIubFKYZUd8HUyILi3nX5onUb6nm5YmFmIgIYzyG/8CYhJS0LWe4uZCHCyaS8uvCLuAgzMylMlTqtaN+uDQ1remBvb5cLgFESGXCcie3K4+BgT8mazWjdsiFli9lSoFRVpmy9hZiyPlv6vmr6dgL9jwlghFyfybw8v4l2lSwxM3Ghat0vaN/WlwZC/YTn62QhSwo/xeAa7lgZWVKkRE1ate1Aq7qelCpeRFSgmQGMcMJucfcKVGjUgrZtWlCxkDNW9q40/PZHQqR5SKOsUpIQfJM53apiYVqQ8hUb49umDXV83HGwKEK93mv5OyyGZ+d+5gs3M4xN7KlQtyXtWrfAq1RBzI0NMbJzocOyCxqQcJKvq5fGwtSKkpUa4NfzO/58GMiFHeNpWNwc86Ie1GvZmmZ1vClob06FthM4+yw2x7GV2QKTHH2HOR2ETEhmOJesRHPfDjSuWhorSzOMDCQ4t5uFf/Bbnp/ZTtuKxbFwLEO1hr506OCHb6O6uDg64lyyCfMOPSE5IZwdswZTsrATBUrWpLmvHx3at6OBdznMzAtSreNMLgXH8joDgLmJVHCL+2stvl6mYntWq9+aDm1b4Vvfm8KFC/0DACMlWRrM7wt64FnIEpuy1WjZtjW1fYpjX8CBpsPWEhCj9heThz9gbj8fHCytcStViy/adKBV4yqUdFP3j/cN4hcUmCIulJ0TGmAo6kEjCrl354Bw3gUQeXYp3kWFhbQEQ6c6LD58H9H7QxHDmTUj8XE0wczShRot/WjbpBYlXB0wNZJgUqIm3x15njWIX5lC6PW1NHa2w9CyEJXrf8GAEeu4l6cg9k+mbvP0IF0AIwu6xtSOHpgYmePRczWvZJmCyeTBbJvUAWeJIY4lGrLpjtrUKX/9kNUzeuDtaIuJsTqOS5C1MK6NzcyxK+jN0KUHeZmgcdpRphITcJapAxpTzMIMI6N0Nw5DQ0NMLKxxLd2Eebuuq08613Uhy22eK+DNqF+ukfApAUxu/Dj6MGbzdRJ1g/izlBdOiTfB3rk4XSZs5JHOAZE5NaB2wSLoFfGVjQuZ7r0hdzbR1b2QaH0sUKIda8+/IEkHwIhrhCx8adqkeFs2X83o0hb/8iBdyqrpCVkIfQas4slb3QQOWQFMIqnEBP7FdL9aFDQ3zXBCvMTICGNTc0pUacTaM0/U6X91AElu/BmUaMcWIe10ruWNMDYxpVDJKoxed4bXmuMatDJ6lwuZtpzwGRd8nHGN3LEUMmcWrMyUzTeJ0wEwufEqKViFSTv+Ji4xmP2Tu1DAxlz0SBDHiqEx5s6eDFh2JJ0/LYDJqW3E/xtgV3sMl8PULnGquCB+/3E4tYsVVFu0DNTtKI5FUzMsbUrSffIv3IvKHiXnGcDkwNOHBfELElYhC/Vn6Xg/yttbY2IsxN1p+qKgT0zNsXOqSJ85G3j6VusPqdtCYl7ynM+BUSl4smcc5QtYYFSkLvMOPNSJ8VI/PzZwL+1LOGIksabl2A0Evonl8KzmmGliVNP40fIlkVCwTFXW39AdA5l4+ohftfrgnwGY+CesGdWVyu6V+KLbSh6lap26s+FY/oYTP42itrsHNRtM4lxUQtZFT9h1pn7ZCvcK1egweQ8RmbOUZSYbeo2pA1tl8jfPFEdR3pN6/VfwOC6rv3Fmch/zexYAg5LEYH92LRxBveoVca9UiWajp/H7tmW0a1qTKk07sulKpHgOzJ0d46lW0ZO6Pcdz5qn68CJ5xCNWjmyOu4cXjabsJDoxBemjYwzvXAuv6vWZtu+JeFiWEANzZ7v6fnffIey9FY5SEc+z81sY2aEh7u7lqFCxA4Nnb2Hb2qn4Vvekbtu53IpJJO6hLr2ANHq3t48T+RHoaU/iVqbEceevdQz3bYSPewVqNRrMxp83MKx7U9wr16HX6osolMHsmtCPWu6VadNrNQEKJYKPbfiT06yYNYD69cvhXr48Ff06M2fvGSI1Z2cI7SLSP51Ov3ajISL9od3U9Hv/fAml6Gf+4a2YkpIinlCsS0mZEsud02sZ1lpdv9qNh7BpzQa+EZ5fpS5911xWy0eRQODpHYzv35py5dzxaNqMESvXs23REPF728m/8DwqOe0cGEMTcxqN+JH1C8fQtn45PCo0Z8Ts37kfom7n5MQ7LO7QDC/3+gxfeIzgxNsZvgsnzQhWh8iAq6yZ/i0Nq1UTx0Pl2o0Zt3w/t18lkKpUkSqP5Mae7+nYUPjdi8q1BzJz/T5WT+tFnUpV6ThiG8FCkgaFlMfHlzGgjY9Ix6fl1/z+dyhJskhuHF/D0P4N8fFxx71yZVqMm8Xx+6EZDhzVlZnYbkql6LMuKBrhpVLJCb13lDkDfEX65T2b0W3karbv+IHe9dzxqTuSo09eI0+RE3BFiIHpTzUfNS/u7rVo3n0yG4/c5a3G5TwhMpQ/tyyn7xctNXqgPF6V2/PljA1cehJNslJB1IsjjKhWCXf3dvxwRJ3lSJEcw629i/imQTV8vCrT9MsZHNi6At8aJTCwc6XtDxdEfl+eWEqrehWp1qonO/5WH10mnOuzb25n8XlVBi/ncbj6kEJZ7DOObZ1D905V8fBwx712bXotXsffQRq/PrH+qUQ8PcGy0X2o6+6Op1dLRk3dwK9zvtbQW8ETwXUoh1dISAhyudbfXlNIlcDDY8vwFeLHPH1oMX47EZqDKpIiLzKldUMquLtTu+dkzj3V+r+rkMU84/CyUdSv6o27exVqt5rIT7v38F3/xnh7N2Hiz+cJl95kvm9jKrg3ZPQPp4gU0iLIQji/cRSt67rjXr4CDfp+x/Wwf2cCy0FMefp3OoBJJfTOH3zTogKeFasy8be7yLNMZQqeHF1Kp3rulK/RmPG776ufoVIhiwvi5untTBr2BVWqqOefqlWr0mfSPHZcecjrTGBI2OmURgZwdv+PDOpbD29v9T116tRhyJINHPUPJFaLn1JlPD0wh8o+npr+nWl+08YMVm/DvL3+yHTLN/yKXe97sKBSTvCldXSo6IW7eydWn36UMa1xqoyAP757Nz812jJ/n5qfJ0J57+z4r0ur1t/wy4HjBEcm5smSp12w6AKYJ/tnU0mg33kiZx5nPJpTKY/i0s9j1L+7V2TgD4d5/TqE4ysG5S5PQa6NBvP7rRDNGT7q5hY2TbaNbYa3p9AOdZkqJAERDmFLe6UQ/ngfgyoJY6oLa7UHCSpTeBt6j33rZ9CpfWXKl1e3o0ezlnSfuIzD156RoD0IPCGco8vV+iBjTGimtm88hL23Q0jNpbyHlLa81AAAIABJREFUR3O695nIoYvXxUylmZe9WQDM5XU0rVsF92a92HAxOK1W4oVKTuDBJTSpLejSCrQdu5oHIdE8/H0GFb2ya18dfmt2YMmh+yQJG25hD/l1wVBa1BJ+96BanR7M23Kc53E66diFs2uGt31HG5WjercF3IqIT1tLJidE8ODqARZM7EYtkb47Pj4+dBs6lrVn7vAqNud1oDLqGrO6t8TLvSZ9xu4kU+1RPj1K/w71c+RpwYIFuVtgBPrdWqjpj/sNIbF+lpdKiSzmJdf+3MzYwc2pXFkjw2rVaDdqBrsv+BMqWn+z3Kn+hyKJ52d+xNfLk/IePdh0OTAtVbpKGcPRhX2p7u1Oo56jOfM8q9VELg3hlxENqeDhTtX+87j6OJgzqwbg5Vk+x3rXbN6R3fcyzUk5sJff/9bqg38GYFCSnJRAnODvHSt7pwJSpCQhFcsmZFAKaZVSKZHL4sU4iNh4edYsZWkFNRe65UW6Ah/ZvOOzHhiWmdTH/p4VwIirGRTJSUilcSLf0kQZqanJJMRLxe8yjV+tMkUmfo+TxmcwfaZoZZWo7jzCxChLUN+bkJyuqrT3x0rjkafFKgh+lRpZx8aTIBycpkghQSrIT9gzEhbG70NPvZBOSojX9IcE5MmpJCVqniFO4ipSkhKz6S9KUuUy4uM1bRcfjyyNz/SWERbqudNPL/shV9kBGIFe5ucn69QvTneRolSk92OplMTkVNC0oTQxSQQ62oMsDU0taDXnGDHxMo3spSRqT0kTK6FErukP8QmCQ1fm7+k1TU1OIl6qbn9hHAgxDbquvipFCokaWrGxCciShUxUMqRxscTF6YxfpRBTomkLoc9p2kKsvyyeuDj1b1KZTARH6RxkvcpsgVGXUJLWd2OlxCcmo1QpkIl9T+jj6r6rjoGRERenHh+xsXFI42UZxoBATx0Do+3LAm9Cf07WcetQIBP1ghSZPBVBDwXeOsGhg/vZe/giD8IiiYmL49XxH8QYGKtCXkw9qD6FWjhIVhyfcXEk6QSGKuRaPSUTs/2p66VCmZpMYoKG37g44uVC3TLLRUmKXKbRher2Vmn6R2y8Lr3M90G2AEZUJSkkaHVfBnfZ9P4SF5+QCWyqENKiSzXyjZPKSE5VkJwo9KE4EoR2Setv2u+amirkmv4aS2x8YtrBZ1k5/nz/kw5gBGCt7X+xYnxLdlwL40etH2ORZhijQgMokAtzoWZsCOMvQZaUra+9lrZSGGeJ0rR7hH6eKNftt5qSqUnZz2va9hY/hXuFrHuC07+mfFw8cu2iWPvQvHwqk4nXjJekZA1N3fu09DM8X6Mv0v6XDT9pv2nLxiGVJpKi2dzQfURO19oFSxqAEQpq+ZEmpOmODPdrf4+NRZooF9PFC0Hd2a4VdHkU5JfNPJSapNWxOnXM+EASRTpSkjIcoq1CIczvWv0glJFKiZfJs4yf9+Uv5/JS4uMFPZ2+HtBlNSOAUXsbiPogToosu76jSE7XF+K4V6XLX1d2ma/Fvp3elwQdrB1Lgr7O0s+EODJZwrvbSCq4F2dWsIJ+TUQqzifqvpaQmCjOG5lL6spCGMPC+kLoF1KpJomGbgFlKoma9VV2fefFixe5ApgM9N+xvhX0kVymo0+EuSQP863Ibtr4jRf7X3oVVKRq1uvCWjItbCu9gHiVmqSZv+KFsalCOAQ0u/rq/k+dFTQToU/wVasP/iGA+QQc/kcekS2A+Y/U7b9WjZwATH7WMzOAiUtLkZOfT/n3aWUPYP5dvlJigtg0rKJonjd1rUbH0ZOZPWMyQ1pXwcXahKLNJnA17N/ZUXqXZHICMO+6T/97VgnoApisv+r/8zlKQLtgyQBgPkdG/0d4ygJg/kf4/hzZDA8Pzx3AfI5M/4/zpNUHegDzkRtSD2A+soDzkfynADBvA84xspkd9o7O+C36My2Ncj5W47Mg9TkCGBRy3tw7ydxhfanj6kpBzXlTxYoVo9U3k9l59Xk2VpPPQpw5WmA+D+7+t7jQA5j/rfYSuNUuWPQAJn/aTg9g8keOAhU9gMk/WeaVklYf6AFMXiX2D8vpAcw/FNy/cNunADCC607Yi4c8fPSIV5E5xzz8C9XP10d+lgBGqKFKQfzbN7x68oRHDx/y8OFDAgICCH0b9063uHwV0HsS01tg3lNguRTXA5hchPOZ/qRdsOgBTP40kB7A5I8cBSp6AJN/sswrJa0+SAMw/v7+3LlzR3z/+eef3L59Wzw5VTg9Vf/+5zKIjIwUg5n1MvznMvxUsouOjub58+f6/p4PY17w6xdkKXx+qvb7Lz/n5cuXvH37Vi/LfOibwcHBaEHMf7nP/JfqJvjd6/VJ/s2hQtyGMN/9l/rIv1UX4YDVN2/e6GWZD7o5r20YExNDYGBg2vpCcv78ec6dO8fZs2fZv38/169fF5W8oOj1738uA2HnVBC0Xob/XIafSnbCTsqzZ8/0bZUPY/7169eiZUOQ6adqv//yc54+fUpYWJhelvnQN4WFsBbE/Jf7zH+pboI+EcaA8Plfqte/VRfB6qzXJ/mzJhHWd8I6799qy/+Pz82sDyRCZ9a+r1y5wqNHj/JqzdGXy0UCeheyXITzmf30KVzIPrMqfzR2PlsXso9W449LWO9Cln/yFSZ8YadP//rfkYDWZUTvQpY/baZ3IcsfOQpU9C5k+SfLvFLS6oM0FzIteBE+9QAmr2J8dzk9gHm3jD6XEnoAk38toQcw+SdLgZIewOSfPPUAJv9k+akoaRcsegCTPxLXA5j8kaNARQ9g8k+WeaWk1Qd6AJNXif3DcnoA8w8F9y/cpgcw+Sd0PYDJP1kKlPQAJv/kqQcw+SfLT0VJu2DRA5j8kbgewOSPHAUqegCTf7LMKyWtPtADmLxK7B+W0wOYfyi4f+E2PYDJP6HrAUz+yVKgpAcw+SdPPYDJP1l+KkraBYsewOSPxPUAJn/kKFDRA5j8k2VeKWn1wbsBTPJbru1eSr/27Wmfy7tjp2FsuxpEkiKvLOReTqmI4s/lYxkz6Uduv/3nRJPfPmfXkqEMW/Y7QTEpuT/0PX5VpASyfdxoxk/5P/bOAzyKov/jvL6+vkWJSBMIkF4hpNF7UUB6F+nFAkgRRYq00AVEQOlIkSodEnoJvRNCS++k95675Mrn/2xyl9yFJEQ5UP9Mnmef3dmdnd18Z252PvP7zcxvhJWwaq82KQEwWiX+xL0qj8gn19gwbzQD+vak5/AvWb73IvEZ+uVBAIwmj9QKnl7dxawZW3iQlqOfcWolyRE+7Fs5maEf96TnJyOZtu4oIfHZevEEwOjJUXJAWnU6LYYbh7bz+ZAh9OzZn1HjvsfdK4SsYqtMv84Ao8pL4sHFPcweMZg+PXsycuREDpx9RJremqNqMhMfc2TtAkb37Env3n35bvbPeIWkoiy2DLcAmJKL40s7q1YQen4Ls2fvxCdLL9NQKxVkxwdx4KflDB4wgJ49B/PV7F+4HpaAbu2sbbC8lgCjVpAeco9Dq79jfN8+9OzVi/4T57Pvkg/ZuarCbFPJUgm+epCVk0YySGqrDRjMxB928ygitTCO9kAAjFaJ0vYq0uIesH/lHEb27EmfPv2YM38jj55mPrNWmACY0jTUPa8gJdqbfStmMUKj59yFv/A4MltfT5WC2IC7bFv8BQP796Tn0C9Y8OtZolNzdRMrXBfq+QAjT+Dcusk0t7HBJn+zpM777/HWW0bUsbDEWnO+nkMXVp0NMBjAKHMj2TC0IQ5NRnEuRqH38r8nII8PYM1Xnej67SYCE/Qrz9+TTvG4ebJ7fNfQCZcW83ikKB2wBMAUV+5Vh5Vk+59hXI/G1DY1w8raCnOLutS2sGXimiskyYs+AAJgpGVSckkJ9mRW7xZYWY3FM0UXTNTkxnjz45hO1DYxwdraGkvLutSqW5cBM3YRnKZE21YUAPP8ci5P9GfLtz0wMzPD1MomX8+6tepS17UPGy4GIdeK+TpbYJRyHnssoXMzMyzNrbG2scLaog4Wdo5M/eUOqbkFIinTnrJl+gfYWZtjbSl9qyyxNKtN0+6fcexRJro1tACY55dNQ8VQKWQk+5/m686NsXP4muuZOt9gtYpk33N8278xdcwsMbO2wcrCkjo161Kvy1ec14HP1xdgVGRHeDK9d0tszSyxs7bOL9umZsaYu7Zn0cFHyKRPmCqLR0cW81E9a6wtrbG1scHKypRadevQ5JPZXA3J0GsoCoApu4QrkoNZO7k1NpYF9YmtrSWWprVp0XcSZ/yzKWo1CAtM2UoWXM2Mus78T5pgalwbM3MrbG1tsbN0pH3/pZwLzNHoqSIn5ArTBrbE2NQ8v61mIbUvTM0Z/f1pYrKLVNfWB88HGGkV3DwZGenp+XMup6eHc/yHz6hn8zF77wSRXHg+A1me7meiPP9W6XEMBTDSE/JkmWRky1CqdFoEpT+6XFcEwJRLpj89klIWxYG5AzCt68BXmzyJS4on0Hsfn/eoj7l9f/b6JRQ2ul93gFEpMvC9tJdxXZtg+pYRtc3H6AGMWpnBzd1TcahWm75zdxMYFU9k8HncxrahjnELvj/nj0zT3S0A5jlFX5XLw/1TcDZ+n0YjZ3I28CnxcVGc3bSQViZVaPnNDiLSijpuXk8LjJrssCt8092Z+n0m4X43gpTUePzv7mREZxtsXb/EM0GyEOYRdHA2zvUcGbhoD4HR6SQn+nNs69c4mlgwyO0YsTqfJgEwzymbBrqszE3l0bntjGrvQt1/GWFeb7IewCizYji8oA81q9Zh8Pdb8Y5JIDbcn+1Th2NlXJtRv9wjJ08DqEpl/npqr50FRpnE6WXDsLdw5KvVpwhJTiUtLZKrHkvp3MgSp27fcjU6D1nCTaZ3ssW+1TB+uxFMQnoKsU9vsnZuf8xqWjB63WWS80mnIHMFwJRRyNVynuz8hvr2ToxccZiQ2DSS4n3Yv24s9sbWfL7yHIlFbWnhQlaGlNIltSqHq6sGY1GrNp3GreN2aCwpifFc27+OPk5tGbX4CLFyFarceE7+OBrLmlZ8vvoEkfHxhD45yqSBLtQx68wvXlEoNE343wUw+u+XyuX1E2hgN5ijPrF6PVu68TLjgjm3dyVLFs1j3ooV7Lj+gDS5zlckH4ySeHDhEGsWLGD+gjUcufiIxNyCj7YuwBz3DubcL2tYsnAxPx+5TGhmQenJk8Vy/tc1/HrkIo9unePn5UuYt/RHtp26S2JGQU9PXnoMlw6uYe2RGyRla58vJzboFntXLmfRvKWs33YK/8QMvf9Frc4k2PssWzYvYf78efnvt/3YdRJkBaYsATC6uf3XPU4PucHkTlWwG/EjfvGywhcNv7CEdg7WfLL2NiqNu87rDDBqVR4Pj86mZxNb7NoNYkhjF+xt9AFGnhLB+k+tqdHuU874F01Dm/L4AMNamNJi6kFScwp+vwJgCotaiQd5OUGs6Fkfi8bD+M03sShOdgKXD29k8e4LxGcUmc1fT4BRkhp5n50//IDHnVBytNU3OZyc1w0nx57sC8wCcnhyZhdrft7DkxQt9KlJj7rL9A516TThF0KkaJo/ATBaJV7eXq2Uc3f/NDq52uLYcQSDnevj4KgLMGqSQs7zhaMxjkOXcT9WJ4OSfNm9dS0/n3qMQtMhom2wvHYAI7nwH9vGqs0neZohL+xsU+Vmcv2nT6jq3IkNV2PIiXvIjtU/s/OcH0VfOcgNv8b4rlZYjFpLRHKR9UsATOllX63Owvv4Nn5eux//NG2loyY59CoTWtShz8zfiNTxrBYuZKVrKV1RKUNY1dMVe8d+uIcXfdNQJuO5diyNW47lQnAqGVEPcetTC9O+c/CKLPL8iL2xhi4NTOi21BO5ZriGtj4olwVG//WeAzBqFWlB15g3pisOFtV416giFatWoa5LEwYsPkBMeoFnq1IWzdFlo2njYE71ika8a1QdswZtmLDjBnKFGi3AWJq3Yfhnn+BUpybvVayIUV1nRi48QHiWmqzEe0xvVZ3qde1o7NqAmlXf452KFXnfsjUzt11BGvIii37EvAFW2A9Zim+cPJ8Gg65u59OOTphVrYpRxXepVsOaluNX8UhTiaqVadzYPZceLetRy9gII6OKGFV8n1omroyavpOQXBUCYPRLxV8zpCTa+xAf25kydt0FkrVtG0CecoUJTRrS7qt9pGgsc68zwEhW1vNbZ+C2ejt3Anz5bVpPXOrrAoyajJg7TG9jTudxmwkt+hZCnj8rBrTDsfdyQjQdBwJgyv5F5ER4MMjBgbajtxKdJydTs4pxVpYMRQmW4tcTYPQ1VCkknRIJvraboe2dcBn2AwEpuiMl8rv7kOdkkZYczIlVk3ByasLk7bcp7LuC/AXnxDow+toaOqSQZXJq47fMX7sb7xA/fh3/Ia6uOgCjziX8ykqa1nRh4qZrpMiyNSuZZ5Ity9Vz0ZHeTdtgee0AppSMUeem47msDzUbdmXrrYRSYkF2kCdjOprjNH4LkTrjCATAlCqZ/gW1Ell2JqmJARxeOoZ6zq2Ys/+BTmeKcCHTF+zZkErxhEVtXXF0nc6dHN36Oo3r26bQwOgDNtwMJjLgLJ+6mDF48THidKIps+8yo01Dmn66ldjcAqDU1gcGBxhVVhRHFg3FsXl3lu85zMMnT/C9d5nd3/WhkYMLS4+HkqtSEn7mB9rYmtHkw9mcuPaER1d2M7plPWzbjsczUq4BGEfee8eYloPmcOjKXbxObGNy29rUaTOCk35pGoCpzFv/q0vXSavxvHWHqzsW0ce+EtV6zsY7MqMYwMjIjn7AkqGuGJt05Yetnjy8f5XN0/tjWsMVt6M+ZCtUJD86yvC21th2ncHO0974+Pry6LIHU5vZY16/M7/5yAXAPFtO/4JnZARe+onW7zgza+8dimwGkJvtxaymTjT5aDn+AmCQKoKs9CTS8yuYVI7OLA4wShJDjzDI2I4BM44Qp5fb4Wwa+gH17SdwRTNmRgCMnkDPBDJvr8e1QT06zt3NjT3L6du2MXZ2jrTu9AVrj98iTpZX2Nsq3fzaA4wqj+g72xjYuhE2ZtWp12Mo668FoSw22QE5Tzm0bBytnayxsDCjy+w1eOv27guAeaYsvowTarWKrLREMmRSr1ESeycVAxhFDj57v6K6fUu++/UEh5dNolVDR+zsGtN9yGz23QokU1nkp6NtsAiAKcittPBLzO7RgKb9ZuOVqLUS6OekSpGF95GFtLa259sdN9H0HedHEgCjr1WpoawQdswdTUsnSyysLOm9aAs+CUXWAek+YYEpVb38CyplLLvGtqVegwHs9opGnlfwu85OCGDnd/0wfrMVq674EuC1lY8qN2DCusvoTjuhUviw5IOGuLScywOZxgCicSk1MMCoSQr0ZFwrY9oMns6WfUfw8PDAw92dg3u+p5edDc2HbiZCkYD77P7UN+vCL3djkf4ftULGoyPLGPnlVNyfpGoApgG1bRuy4lx0Qa+kLJkrPw+jkt1HbLgURnq+BaYyJm2G4PE4rcAVKDWQ9RPaYdRyPFdCUsjRs8BkEnl/D31MLBi+1INozaCgjMCLLPh6FPP23SU7T0bY9b1M//RLtl8OJjM1k7TocALuXOGHz9pRw7YxKzzjBMCUXWb/Ildz8L+4ghbGbVlxyhddo4FCFsrqAY1p9uFifATAFMuvUgAm5AD9TV35dPUlPRiEFA7P6KFnsREAU0zSYsHM6z/j4miGQ7sutLN0omPnLnTt8hGN7K15r05zZu27TbqmopduFQCTR5zfcWZOG8OwT9rTzM6ELsPn4RWWpq+sLJYzB1bz1aSP6dHBFecGjZi94RzJOiYY4UKmL9nLD5UMME92fElNe2uau7aitXMLPurSlY8+bE99k9oYu37MzjtPydPUzQJginIpKzacNRPaYObagmmHHhSOCyiKIVki1QRe/I2h7WtjPvA7roWm6HWICIDRU6v0QE4kx3atYNLE/nRt44SzU3MW/3qFdJ3xRAJgSpcv/4paQcDJxTQxrYFTyyGs276Po4cPsGTK5zSytqDG2xLA+OB/bxMf1mnBnH330fHQQ6WMYcvIFjRq/h33Xi7A5BFx71e6VX+TChUqlLD9D7vmbjzI9GX1kPZYOU7ialKW3g9LK0WBC5kTdq7dORKk8f1RZPHo4HSsa7fme4/HJOUDTC0a9ZvBPa0VVRbNoXkDqGM/hGO+cWTpAkxMCr5nFuNSqTFzfrtHpvZhJewzgu6zf8VS5o0fz5j+3WjnYMXbb71FRTNXfjgfIwCmBM3+eqc0APNuUxYceYBuv0me7AmLPnClSXsBMM/mWxkAU8OBIQtPkax3Uww7xnxEA50xMwJg9AR6JiABTD2TalQ3a8OC7VdIysjNnyzF/8Juhje1wrrrHLyiMwvrxtceYHQVzEnmwc6vaWplw9BVV/U+doXR1Epywm+zdnRT6rgM4vDD+MIxjgJgClV6RQelA8w7/30Xq6bD2XPeJ38SoNysFK5sX0hbSxPafb2P+HwLjnAhK8goJRnRt1g3qRsm9RozevMhInSsVEWZmU3IhTUMa9cA885D2PYwCJ0RRvnRBMAUqVWuI5WS7JCrLB/kgknzLzgbkFzo5igA5vkK5mZHc2rlGD60qMY7FSrwzzeNadl3PNOnfkaTSjoAU6UhU7bd1Gubq5TBrOrZBJcmLx1g5ITcWEObf5nQbexidh89ylG97TjnLvmTkf6IxR+3xLzNTLxTsgs/0royaMfA6E2jXCLAmNJ6yDKepGvuLgtgopJ4dGgG1rVascTjiV6PfNGz1aQHXWPukHaY1Xif9xs1otXAUUxcuIIFn7agTv0mAmCKxPqLH+UScWcb3Wo1YOqOW2iLiPTSuVk3mdLIlVZDNhElLDDF8rEkgFGRGunJmPp29J1ygBjdO9TBrBnYgQZt5uCdUTCEVACMrkDPHmfeXEsDK3OaDl+D7rhGlCmcW/05jpb92e8Xi3bYlgAYfQ1lSXeY2t6Z9kPWE65/qSikysHnxDJa1GnG0pNPCjswBMAUSfRqjkoGGJ9dEzCqXo/Pf/YkRdcLKjeUNcPb4NJmJl6aaZdfewuMKpeooOPMHNUM8/otmbr1JJG5OgMF8jNSjUIey6WjbvRsaUa9jyZwwDuosNzr5rUAGF01ynmsysJr/1wa1W3P2qvBhZMlCIApj35qFDmJBF47z6mjR/E4fhXfwFDOrPoU09o92HUvlKc+B/nYrD5jVl8gRSdJVd4D3Fo3onGvlQRrJ/l6OS5kcsJub6ajkTG95x4gJqfIhxVFFtEhwYTHpqFQRrD184+wNR/O6ej0QpJV56YRERxKTHI2eSWtA/OiABObRvDl1bSu2IBvtl4nTTurskpOYmQYgRFJyBXJXNv0NY5VHfnml5M8CI3gaXwSKRkpXFzel7oCYHSK1l/9UE1ywHk+b25K/0XHiNMx+6b57aF/Qyc+WniOPDELWbGMLAlgIDshkKV9rWkx/Ed8UotaHHnx1/m2a0Ncx2wjIbugyS0AppikxYLZIcf42LUerT7fQKTOxCwo43BfOATb6r3Z4xPzmgOMGnlmEuH+wcSly/TWsZDFX+ALRwda9f2ZEHJJfhpGcHAkGToL+6HO5P4hNxz/25jFHo8Ke6EFwBQrjC89WALAKOWEnV+Oq6kjY9dfIr2oOoFcHxZ2a4aD61RuC4CRutuIunKEyW1ccZLGFh+4R7zeYOiCDFRkxeL543e0szSl68hFnHwco7cYqG42C4DRVaP4cS5JYSGEhESTqZnGOz+GKo3r26dQ753W/HQpUABMcdnKCOckhhISGkaaTNvoBmVKIBsntOW9thO4HJRCWvhtpnxgTtdpu4jUWfMlO8yD4c0caDPjKFkat2pth4aBx8BA5tNbTP2oBv9z7cfWy76kS9OeKXIIvbqe3k1c6D3HnRRlBld/+pQGFk2YvcuL1Bw1yFJ4uHc6rRq05NsdXmS+DICJyyLR7wQjXUzpMOpnHkTmoFLkkeF3nMldGtFi1AZCkiJw/34YFnXbsuaSH3Kpd16RQ9hDdyZ3sqCSmRPzToQLF7IyCutf6VJuoh8rRjemRpNP2HndnwxlHjnp4fw6qwvWlg2ZfTJEchfO/3udZyHTz7OSAUaRGcfRhd2pZtmGRYdvkpybhzwnjnObv8TF3IzRv1wjWzNRuwAYfUWLh/Kyn7Lzy1aYNWjPCo+A/Cnm1dIqxF4n+PwDG8w7z+JmZHqhdfr1tMDICLiwnq4m5vSfuwO/BHk+xORlx3N94yRsza35ZMkF0olh9/iuuDh2ZsVZHzLzgVBNWsgVfhjVisoOA9h3rwgGBcAUL40vO1wCwKAi/ek1pnc0xa7zBA56xSJXqlDKswk+vopW9Uxp9eUuIjVLL2gbLFK98rr9Zcae55v2Dji2GchmzxBkearCeqFQC3Uu3sdm0cHMgi5fb+BhRDqaGagLo+geCIDRVUP/WK16ypaR7XF27cnaS4Fk5xu61CT7X8Dtk8ZUbzSa4z4JhS6pwgKjr1/xkPRdu/5TP1wateD7/UH5eqrVGdw5sJhOdjXoMWsX4elq8lJD2fRVG6o59mT9hUekKfKQZUZy8Pv+2JrW5+uDT54ZE2dwgEGeyrVtU7Gva4Rpm65MmD0Htxlf06uVNTUcu7L2alT+Ryg14ASftTanVq22jJ0ylznffEF3R2OsO3zKqcD0wmmUDepCFidHkRnDvnl9qPuuOd0GTmLOrBmM694EU3MXZh+4h1yZw4P9c2lS/U1cug1k1py5uM2YTM8Wlrz9VgUq1LDny12PBMAUL6V/2bCMkFOraWtRHfN2PZg05zu+GtMVizrv0Xr4Zvw0FgPp9QXAaDOxZICRFgxMenKEkc61ed+lFaOmTmPaN4Nxsa2E3YczuRxRZE0VAKPVspS9Ko/Y2/vp5GBNjXof8PmU75gzczqffNiEd2vUY+6e2+gsA/PaDuLPjvetIfhaAAAgAElEQVThp7FNMDa3pe+nU5jr5sb0iYNoYlqNhn2/5mJIgfkq9Np6+jWsiUmjTkyc5sbcOTP5rG9TzGpZ8cWqE8ToDHgUAFNKmXxpp0sCGMmwkMHdPQupV6MO9h0+ZurMOcz8dhIf1LegslMPdt+KK2yEv7YAk5vEyaVDsKr2X+w/Gs3suW64uelsyzdx7lEMmTE3mdqhFkY1Len7xXT9OPPmsWjzGSLSZYXgIwCmjMKuVhHguZKujjWwaN6Nr6a7MXf2DEb1dMW0jh2TN3miOxGZAJgytJQuqVVE3d5GF/taWNr1YPIMN2ZOHUNbs/eo02gwe71iNZZCOZFXt9DN5n3qtujMuJnf8c343tiavkujAT/hnVK0DpK2PvgDACPN3TyN5g1H4V7KQpZ56dGc3bmcQe0tqFZZWkelNo07fspPJ71I14w3UKuyCbyxm2lDP8K60ru8+641DbvO4NerIfljU5S5UWwb046m7cbhGVs0iN/n2DxcbDvzwwkfkhLvM++j+nQevRJf7Ry5slg8lo7AvtGneEiD+GN9WDrChUafrshfBwZUpEXfZ+eyL2lnUYfKRtWpbdubb9afI1Jjrs5OfMLeldrrRhjVrk2T/iOZ4/Y5jSxdGT7/JHEybxa0b02rD5fwWKFr/9bPzOzs7Pxp9vTPitArVSA7nnO7fuDjNmZUfc8Iozp2dB0znyv+yYXWF+l9BMBocyWNEwsH06bpJC5ppkXWXiE3E+8zO/iihyPG1YwwqmFCo/6TOHIzBM142/yoAmAKFSv1QCnP4fG5A0wf1hbLWkYYVamCacfuzNx7idg03TnzXudZyJQkh99g8/zPaGlSi/eMjDAyqU+vCUs4/yS+8PerUqTz+MJmJvVrh5kUp9J71G7ag9nrD/NUWhBM508AjI4Yr+QwmUMz+tCm9XRuar6x2sfK05Lw3LuWUR/ZU7OqEUY1a9Jg0OdsvPCEHJ1Z+LQNltfOApP0mKWj21FZKtMlbaYtmPWbFzG3N9LKpk7JcYyMqN1+Gjei0wrd9QXAaEtgyXtlbirep9YwrkdLTPLrk8qYtOzLwq0nC9cy1N4pAEarROl7RW4KXkd+YExLe+oaGVGpclVa95/E9tOSl5bOfdJMwwfXMvQDK96vYoSRsRXtR3zHuUexhZ0ZUmxtffAHAEZFTmocoZJ/oGZAjc7jCw8VsiziI4Pw8/PDzy+QiOgkcorNmKFW5ZKeEE1wfpwQwmPSC3021eo8UqNDCQyOJkvLB2oVeVkJBAeGk5QpR6mUkRDmT3hUEnKtZVmtJDMxiqD891OiVuaRGBVMSHQSuYU2VRWyzGQigwLx8/MnMCSOtBxFYe+EBDlF1/3wCwwkIj6JzKwkQv0CeBqbTp5aRkJoKEEhiaVMBlAghQCYwiLxpx5IC6vFPdWUxyBpnFUmSg1Ma19MAIxWCSUZCZGEBMeWOMOTtOhlUkwoAf5++AVIv41UcjUr5GpTEACjVaLsvVqpID0hkuBAP/z8/QmMiiFDs1iX7p2vpwuZVgElORlJRAQEFHxPgsKITckqmDZfGyW/o09OalwkQfnfE38CImLJyNH9OhZEFgCjI9orOVSSHveUkJC4wnEDuo9V5uaQGB2Cf359EkBYQnK+O5leHM2g3dcOYJRy4qNCNe0oqS1VbAsIIT5dhiI7icAA/2eva+IHhMUjK2z/gAAY3dJV8rFKJSM55mlhfRL4NI5M3V46zW0CYErWr/hZlTKH5IiQAj39/Xkan6rX6amNr5BnkxAVXFCWA4OJSsxAoVN2pXgvADDax4h9eRQQAFMelf4acQTAGC4fBMAYTksppdcbYAyrpQAYw+r5KlLTNlheO4B5SeIKgDGcsAJgDKdleVPS1gd/wAJT3keIeJICAmD+PuVAAIzh8koAjOG0lFISAGM4PQXAGE7LV5WStsEiAMYwiguAMYyOUioCYAynZXlT0tYHAmDKq9gfjCcA5g8K9yfcJgDGcKILgDGcllJKAmAMp6cAGMNp+apS0jZYBMAYRnEBMIbRUUpFAIzhtCxvStr6oBBggoKCkLbAwEAuXbrE48ePkcvlYntBDdLS0gobH0LPv3Z5ysrKIjw8XJT5FyzzUjnPycnJ11Lai3L/4uVeanBkZGQILQ1QNmNiYkhOThZaGkDLV/Xb1tYnMplM5JsB8i0iIoLMzEyhpQG0lDqXUlNThZYG0LK89YlkGJDaatr6oMLp06c5deoUJ0+e5MCBA9y4cYPIyEixvaAGksgSFAot//plSWokBgQEiLx6wTKvLev+0kC9p0+FngbQUyqXUqNDq63Y//H6JDg4mLCwMKGlAcrlqyyHUn3yKp/3//lZkpaiPvnjdYhu2ZA6/qV2nu45cWwYbcvSUbc+qCD1Smm3mzdv5s8AUF5zjohXugLChax0bf5qV4QLmeFyRLiQGU5LKSXhQmY4PYULmeG0fFUpaV1GhAuZYRQXLmSG0VFKRbiQGU7L8qakrQ8KXci08CLtBcCUV8bnxxMA83yN/ioxBMAYLicEwBhOSyklATCG01MAjOG0fFUpaRssAmAMo7gAGMPoKKUiAMZwWpY3JW19IACmvIr9wXgCYP6gcH/CbQJgDCe6ABjDaSmlJADGcHoKgDGclq8qJW2DRQCMYRQXAGMYHaVUBMAYTsvypqStDwTAlFexPxhPAMwfFO5PuE0AjOFEFwBjOC2llATAGE5PATCG0/JVpaRtsAiAMYziAmAMo6OUigAYw2lZ3pS09UH5AEYex5V9m1nk5oZbadu8eWzzDCArV1XyO6hVxN47xM8bt3I9JAOKhwGVMo/wwEc8CYsvOY3feVaVl8Pjc9v5cfthAhPk5bw7h7DbJ1gz/1e8YtN4dh3nciajiSYA5vfp9bJiZ8QEcGrXDyyc74bbD+s4eiOAbLlS73ECYPTkKDUgS4nh2tH1fL/QDbfvf2T7GS+SM3P14guA0ZOj5IAqj5SQu3hsWsn3Ur26cAnrDl3iaVLOM/EFwDwjic6JZG7u3lSgYYnfp41cDoxHW0IFwOhI99IO1eTmxHDLYzcr3NyYN28+O/ecJjIl75kn5iT5cezgChZK9cnSpWy6cJPEbP142gaLABjIjrjDtvVHeZKchV5rSyknMeAmR9evYIn0O1i0lI3HrhGTIntGcwEwz0iif0KtIivqMed2ruUHSct58/lx9yn8o9P14wmAeUaPUk8oZDz1vsbaH37AzW0ey1bu4WZgDM+WzoIUFJkJXDu8jxN3wp6Jo60PygcwaY9Y1L8pFd/8DxWNjDAqYXu3clW6zXcnJVu/Uaj9Z9TKPO5tHIapQxOWnYtGCntvG4tDs3asvBCTDzTJt3+lZ7/+zDzwUHvbC+0VWYkcc/sI286jOembUc60Uri45kvq/+cDNt4NL/zolfPmZ6IJgHlGkld8Qk1e5D0WjuuBVd2qvGtUkXeqVMPCuRXfH3xMhs53UgDM87NGmRzC3kWjqW9ZkyrvGVGx0nvUtHHmq59PEZtddL8AmCItSjxS5xFz7ze+7NwMm1rVqGIkafkulc3s6TF+Kfci9SFGAEyJKmpOhrB+8IfULfZdqvjO//jXGxV4862mLHZ/SKYmtgCYsrQ0zDVlTjIeqwbT1N6EahWNePfdd6lb15q+4xZwI1LbRlCTFHCFBaMaY2FZlUqVjKhYuRLv2zsyavlRotOLug+1DZbXGmDUKnJTQzgw9xPsan/C/pAEtEqiziX8+q982r4R1jWrauqTSlS1qE/fKWt4EqffgSsApqxyriI98CTf9etA/bo1qCbVK5XepVIdKz4YPp3zAfoQIywwZWlZcE0lT+Pqthl80NSJ6lWrYmRUiUqV6tCg40g2Xwp6pp2tys3A7+w6Opk3ZtzPnqQUe4S2Pig/wHzcApMmYzl04z6+fn75s5T56e6lafkStZ+IYk+DfGDRBRhQI0uNISAomKQsJagURHvMorqNC2N3GgZg1ColWQlhBIVHkynX66t49gULzwiAKZTi/8GBWpHA+Z/GYl/LlP5zfuXug/tcPrGCHq1MsW40jtMRqag1/6cAmOdkuDqbxyeW0rJGdVp99j3nb3lz+/KvfNG3PsZm3dl8K4JcjZgCYMrWUpHpz0/Dm2Jl14Z52y/g7eeL991jzJvYgerVbflyw2WS5dqSKVzIylYzl5TIcAJ0v0d+vlw+vIKu9arQZNA87kTKC3/nAmDKVvPFryqJOvsjLV3s+HDCci7e9ePxQ0/WzO+PaS17xq3yJEkNankynuu/xKqKDYPmbuWG92O8bxxn/qBmWJi1Y8O1KLQOHdoGy+sLMAqSQrzYPHMQDaTG9Hv99AAmN/URywY6Y92gE0v3XuKBnw9etw7y3eetqPa+A1N23iFNWzlD/vT2ublam+SL5/j/pxTUeTHsnNwRG0tXJq86xj0/Px4/OMfqOX0wMTZn4LyDRGcX1c0CYJ6X+2ribm+kd31jTFv3ZOXJK3g/esC+H2fSuFZ1Wk9YS3CKtn2uQp4Wz8Xf5tOngSUVK9gYCmBaYt5uFg9Ssgs/BGW/tpxE/7tcPeGB++kL3A2N5cb6IguMBDAZEfe5cOkKgfEy0iPuscdtABVrmdP1m59wv/6YtBxND4wih6e+jzh14gTHjh3j9OkLBEYko9D+z0D60wdcPO9FeHwE9y544O5+nbCYTKJ8r3P22j3iMrS9OSpyMmJ46HWBEyeOcezYCU57ehGRnKExxwqAKTtf/15XM8NvM71nHUz7uXE3vKDnRK1S8GDfZJrYWfPZdm9UmrpIAEzZeZubGsmWiS5UbjqIQ15xGt1URFxZR08XYz508yAtp6BPUABM2VrmxNxk+eRJzNxwjsRcpaZOVZEZfInJ3aywHbma4MQi47qwwJStZ/GryvQQtkzqgmnDPmy8EYZS51shAKa4WoYOZ3Bt+3wmfbWEi+EZKPPrVzUpoVeZ1MaEbt/sJDwbcpNC2fBlI0w6T+JSYBpqTby4i6tp52zGN/uD0Hr5vu4AE//4ADMGtMasfis62zljVk0fYDIjLrNw/EQWbL9CSp6qsD5J9zvFqA5mNBi3hcjUImARFpjSy7wq7QmbZn3D5GWHeZqVq9FSTU7MI5aPdMW4+3TuRmQVJiAAplCKEg/UqlT2TWqNiVUb5rg/RK4sKJ+q9Eg81k6n78xN+MQU6ClLCeTggiHY2zvSvGFXXCra/xkAIyPQczPjPqiP8T/foMI71XDoPowJQz/kfdsiFzJdi4zX1tFYV69AhQoF2787fM2dsDTy0mO4uHMhPVs05O1//zv/+jvvVOODXqNZfzaAbE0XjdfWz2hs15evFw6kfpV/8FaNXuw47c3eaa2o3XoIx32kxquK9BhvNs8aSEOHqrz1lvSst3inWgN6f7qc2/ljXgTAlFgK/5YnVcQ+8mCIY01GrDxJvI4VXZ7oyZgmrrSffpRMDcEIgCkrk9Vkxj1gTqe6tP90Ff66HpkyH5b2a02DgT8RmVkgsgCYsrQs/Vpu1D1m9bfHdNByAuKL3MgEwJSuWUlXgjy+o4WlJf1nuJNcLIIAmGKCvIKgSimNU5pPs/oOjF17EWkojDInHvfvB2Br3Zll7o/IylOSmxnNmR8/xdm8JSsuPyVP07n0egOMmsu/TGTkl1+z6fgF3H/4DFdTfYApLQtzw64yvqsVVp+uJyKl6AMoAKY0xUo/r0gOZdOEFlTpOJnrIUVuZAJgStdMuqJKv8nXzZ1w7rgEX7nWkFDyPVH3jzN93ABmr9vLlcsHGGrvYECAaT2Fq2GxpKWnk158y5RpLBhq0oMuMrlHfWo37oLbmj0c+207i4e1wq7GOxiZuRSOgdEFmNSwexxcOJAqJtZ0nryaEzd9ScvMxP/MKtqbVcGqcT8Wbd7LEfdDbF/+Da2sa1C30QjcfZPze4IlALKvWROXdl1Z9OsRTlzyJjouigPTiwBGKUvh7E8jMTN3pN/ktew95I77ob0sG9ELs/8Y89UebzLzBMCUXLT+jmflBF1dRzsjJ2bsuk1RlQO52XeZ0diZpj1WEiQAphyZqyIp3INhJnb0n3qQGL07wtgwqAP1G0zmRkrBQBgBMHoClSugVucRfnMn/RqYMmTZceJziswGAmDKJWF+JGXqE77/pBm2DoPZH1jcexoEwJRfyxeOKYvhzCY3BnVrRxNHWzrO+AmvOG3vtYK00OssGdqRBo0a0blLN7p0bI1NPWdGzTlAWGbRAMXXG2AgJTacqCTJRT+Tq2vKBzBqlZygixvoYmfB5+sukqLjkioA5veWbBXxfqf5srUVnSZvISStcPSRmIXsOVIqAw7RuaEtrhO38uS2B/PHDaN7914MGjGbPZcek6pjHpdlpBAZHYMsL494Pw8DAsyAZrz7vyqY29hgU8JWv8sUzgclolSncv2XKThWdWTqruskS14QKgXp0fdZOcSJWjYlA0xJY2Dk6U/Z+Lk9Fs36s/NKONl50gddjSInjfsH3Whia0O3hafJUqrw2joKa5PKtJl2sNDXU5rFoAhg0shO9mX9Fx/Rb/xq7kVmI8/MIj0hGq99K2hfrzqdF5wkNSdRDOJ/ToH8+1zOwf/iClrUaM3yEz56M1koZMGs7NOIZh8uxkcATDmyVEliyAH6m7gwauVFPRiEJA5+2x3nemPwFABTDi1LjpLgdwO3ofWp2XoI++9FFbo2SrEFwJSs2bNnlQQeX0w7m7p8vOQkyfnfDP1YAmD09XipoewIfls7jV7dG9LAri4Ozbuw4dhD5Aq1NO0oCQEXmN6rIeY162BtY4uNlRnVKlvRa9oGfONlGrcyeN0BpiiPyg8wMY88mdbfBuMPP+fE43g9138BMEWKluco/akvP01ojkmTj/jpfBBS8dX+CQuMVomS94pHu2nb2BLHvsMY0MAJB3t7bG3tMKttQu36HZm3/w5ZBX6mOgkoDQww/ZtSqbI1rTt3pUePHs9s/cb/yK2IFFRZkfw2uzfvO43gpG984TR/amUuj7Z+hlmDpiVaYJ4FGDWZCdf5uqEZ7YatxC9Tp8QAedl3mNbQEZe2i3iSp8wHGAerGozd6Vfo76wPMFL/uxpZciw+ly/gsf1XNi90Y9qwbriYm/Kf//yHDnPcBcDoFKG//6EGYKq1ZIn7Y4occkAh82dZ14Y06SAApnz5rAGY2o6MWHaOVL2bEtg7qStOdgJg9GQpdyCPJP8LzB38ISaN2zL7xDUSdAf4CYApt5LIn7Jnam/MrYZwxC+u8Pujm4AAGF01XvaxGkWejKyMVKJuH2ZmdxssP5iIZ2Aq8uQANo5vSw3zNizfdpHYxBTiIx6wY/oA7ExNGf3LPXI0PmQCYLT5VB6AySX+0UmmD2iHSbOOLL5wl+RiDUQBMFo9n7dXkBF1n5Vje2Hu1ISx292JKtYpIgCmbA0lgGlVryZvV63H8K834BMaR2pSAjcOrqePkznWXaZxMyJDD7DB0ADzcTkH8aeGsH5CG6QxLLfD0or+M80sYxZOzcsJMCpSo90ZUs2G7mN3ElmUUv6RQu7FzEbOuDR346EGYJztjJl3OkEzaBCKA4y0Loz3kZX0rG/CO1WqUMvZlRa9hjB6WDfqmbwnAKaYxn//oJzQmxvpWNmR6btu6VkNcrNvM7WhMy36/kyYsMCUI6uVJEecZpSFHf2+Le5CFsq6gR1waDyN2+kFA8+FC1k5JM2PkkXggz1M7muDiWs3Fhy+TFIJtwoLTAmilHBKmgRhYqeaOI3bTFhy0aBl3agCYHTVeIXHykzuH5iDU522rL7oS0TAEQaZGNPlm62Ear3KpNdJusb49s7U77mCkKyCPBQAo82n5wFMBj63tzKuuwWmTfrww6mbz0xBK6UkAEarZ1l7OZFBx3Eb6Uzd+m34ZutxonTcnbR3CoDRKlHyPh9gHEyw6jCdO8lFbqEo07mxfQoNTDvzy53iS5b8WQCTHc3+OX1433EYx32L5ilXK+U8+OVTvXVgdMfAlGSByYi/wVcuZrQdthJ/3QoOkMecZXTDBjQesJZwRYELWdkAk0Zm3GWmNLHFod0o1h735MqDh/g8TSDi1i76Na8tAKbk8vc3Pqsm0fc0IxuZM3LlGZJ0fjvZEe4Mb+zCh7OPIyuY/gYxiL+srFaTFe/Lgm5WdPh8PcE600iq0ryY27sFTiM3EqNZgE4ATFlaFlxT52UScHwbQxpa0LDDcNacekyWpiwWv1sATHFFSgrL8Du7mtbvWfLtzpvouKnrRRYAoyfHSwgokWVkkJGZo+dqgzoL76MLafi/Jnx/0psgn130MLJhyILjJOi+hdKXxZ2b06DBN9zQTAoiAEYrUOkAI6218fjQevo7m9HkozFsOu9Hjr7jijYRATCFSpRyoJLz9MoRJnZwwqFpdxbvv01yXtG4F927BMDoqvHssfLpGYY2s8dp4CpCZTqD+NXp3No9A5eKbfjpSpCei/+fZ4FR5/Dw0HxaWDTg640XiE2XZr5QkZ14nxVDnKlhVcYYmNPzqG3tzBfbvPJN/7LUCDaMtsG8WT9+vRxOTr5bhZq87FTu7ZmJs40pHy44i0ypznchKxNgnqSQ+ORXOtW2pteMXcRoZi/LzYrDc8sUGtX+Hy1nHCJFjIF5tgT+jc/kxDxk/sD61O40kTM+MeSqVeTJUjjz8zAcresxcZ9P4VgDATBlZ7Q0I+CeaW2o6tSLTZcCyFGpUOZl5jdK2tnXpt+P58jU/K4EwJStpVRBR9zdyghHO1x7TMD9TiSyEnr3tKkIgNEqUcY+N4Urm7+kdu1ObLoc/MziaNo7BcBolXhZ+2h++3oQnTt+yt77MeRq2n2yuEdsmdKFSpa92XkrjLiw84xzrYbrgNlcCs1EqVajUshIuvMr3Rpa4Tp4HcGaBo8AGG1elQYwCoKurWOgnTVNP57OGe8Y5BrPAu2dunthgdFVo/ixmqSgw0xq6YRT20H8ejGYTG0hLh4VxCD+EjTRPaXKjWL3xHZYObVj7YWnmrHskB31iJ+/7ECVeoM59DAGHbThpQCMidPHrN5zgKPHpPVTnt2OX/ElVa4gM/Qik7vXo5ZxY6YsXM+Ro3tYObkbzetX5T3LhiW7kKmVJN5dT/PaFrQfvZB91x6TlplOwKkfaGf6HpZNB7Lkl70cOXaAXxZPoKnF+9Rt0oNfbmpnIRtFmQDjk0pa9GXG2r+HefNO/LDtN44d2s+GeWNwMX+bN//1FnVHbyIxM04M4tctfX/74wzu7ZhFo9rVaTryazYe3MvmleNoaF8Dly4LuZlUtNaGAJjnZbaM8Kub6GleDZtuQ1i+axc7fpnNRy3qYObyGUd84wtXhhYAU7aWirRgVo1oQE3Tenw2fzMHDx/Vq1PdPb1JyNauQSAG8ZetZsFVdUYMB+Z8xP+aDufE48RSbxEAU6o0Brqg5v7+6bSyq4lrv4n8sucYRw79xtKve+FYuw795uwmJEVFXno0B+b3o26VmrQbPYed+w+xb/tKRraz5X2rZvx4KlQsZPlMjpQMMLlJPnw/0Joalq5MXLKVQ8Xrk4uPSMrJKxxnIADmGWELT6jlieyY3AaTOib0+/Yn9h86olc3Hzt7m+h0WaGWwgJTKF3JB2ol8Td30L6+FRbNB7N0614OH9jHoglDsXrfmP7z9vE0rWjGzYJEDO1C1r8p72jWaNGu1aK3f+NNqhcudCkn8Mo2JvZrTp3/vMU/3qmGU+9vmPtlJ2rXL3kdGNQqMsKvM6ODK1Xe+Af/bvwFF4KSyM1K5PKuBfnrwPzvrbc068BUp2PfMWw+50euZnCaNAtZ2QCTjiInhcvbxtKhvglvS//LP/9JRSt7un7chxb1TKnbahaPk6PwXPMl9f/zARvvFvfLKzl/yjqbnZ2dT+hlxRHXXrICqaHs+H4CTa0q8q9/VqBCxfdp2G0k+24+1VsMVQBMOfIhJ4kLvy7gQ+ca/PdfFajwn3cxa96Dn4/dI9/YqklCAEzZWmY/2EYb82r8o5Q69W3nLzgXmlQ4CF1YYMrWU7oqSwxm1TBzbHtP5fbTkse/SPEEwDxfyxeNoZDF47llGl0bWWMklfF/vME7lo0Z8d1PPIgumk4lK86fHYsG4uJgxJtvVqDC//6HcevOTN1+gRSNO6r0LsICo82RkgEm/fZaGteqVEp98g/ebTKZa9FphfWJABitns/uVWHH6etqyj9LqZvfMO/DHq/IQouBAJhnNSx+RiHL5s6+tQzu5ET1dypQ4Y03eNumHj1n/MztUP0pgQruNSTA5KUTcOcKJ93dcS9t8zjO2ZsBZGnMlmq1jPiwJ1w+7oH7mYvcj0giLsSL0+cvEZIoRwKWlDCdsDRHmCKXRN97nHd358RFb+I0/q/k5RDu85DTJ0/mP//s2YsER6boNT5Tw+9z+eI5ApKKSE6tkBPre4Wz172Jz5QMVGry5MkE3L3Gaen/OH6c07fuEh4bxZM7Vzl//iFJqlwSQx5y8cQtItJyCim7eIaUNywAprxKvdx4OamxPL51Fg8p389e4mFIPLnFZnoSAFO+PMjLSiXI+xKnTrjjfvIsN32fklVsgSoBMGVrmZcUwoWzp0qtT09eKegx1aYiAEarROl7pTyTgNseXPEO1IPp4ncIgCmuyMsIq1HkphHy4BZnpTrX4wRnbj0mNrXI4q19qrR45QOvcxw/7o776dNc9Q8lo5jLjgAYrVoKkkK8uXLBi1hZ0aBOeUIgZ06dKLU+OX3NhzQdTQXAaPV8dq9Oj+L6pbOlaulx4R7RacIC86xyZZ9RKXKJDfLC84ym7X37Lk91ez31blcjDe/wuuDJk/Bkikp6QSRtfaDWjBmtEBMTg3a7efMmfn5+esmJwB9TQADMH9Ptz7hLAIzhVBcAYzgtpZQEwBhOTwEwhtPyVaWkbbBI9Yr4e3EFBMC8uIbaFIQFRqvEq9tr6wMBMC9ZcwEwL1lgAyYvAMZwYgqAMZyWUkoCYMHg7C0AACAASURBVAynpwAYw2n5qlLSNlgEwBhGcQEwhtFRSkUAjOG0LG9K2vpAAEx5FfuD8QTA/EHh/oTbBMAYTnQBMIbTUkpJAIzh9BQAYzgtX1VK2gaLABjDKC4AxjA6SqkIgDGcluVNSVsfFAKMVKC12/Xr1/Hx8UGqLMT2YhpkZmYSHR0tdPwblCWZTEZERET+gFFR7l+s3CsUinwtJSgUWr6YlpJ+EsBInSFCyxfXUgKYtLQ0oeXfoE7WlnepHpHqZqle0Z4T+z/2W5Aaf1JbT/reCQ3/mIa6ukkAk5GRIbR8hfVJbm6uXn1Q4cSJExw/fjx/4NJvv/2GBDFShSG2F9MgLCyMwMBAoePfoCyFh4fnj/0SZf7FyrxWP2kcnfZY7F9MU39/f6TyKXR8MR0l/YKCgggNDRVa/g3qZN3yLuqTFy/7Wj1FfWI4LaX2ndTO02or9obTtiwtdeuDClrri7S/du0avr6+gigNQJSSBUaaHEGX2MXxi/d6vAwNpR4pqfxLPVQvI/3XKU1hgTFsGY+MjCQnJ0eUSwPUyXFxcaSnpwstDaDlq6rThAXGsPWJsMAYTk+pfSe1817Vb0E8R8UzFhjtDGTSXsxCVl5PvOfHE2Ngnq/RXyWGGANjuJyQKlmp90SCQfH34gqIMTAvrqE2BTEGRqvE32ev9XmX6hXx9+IKSAAjNQLF34srIMbAvLiGvzcFbX1QOAZGAMzvlbB88QXAlE+nv0IsATCGywUBMIbTUkpJAIzh9BQAYzgtX1VK2gaLABjDKC4AxjA6SqkIgDGcluVNSVsfCIApr2J/MJ4AmD8o3J9wmwAYw4kuAMZwWkopCYAxnJ4CYAyn5atKSdtgEQBjGMUFwBhGRykVATCG07K8KWnrg98NMMo8GTGBj7l58iQeR45w5IgHJ8/dJSA6nWILm5f3Xf4C8XKIuH+dM8fv5a9uqzbgGwmAMaCYL5CULC2OxzdP4X7sCEdOnccrKJbcYgVWAEz5BM7LTiPovicn3I9w5Phprj4KI1Om0LtZAIyeHM8PqNWkhHhx/XYQGSXEFgBTgijFTqmVChJCH3LpjPRdOsqJq95EJmUViwUCYJ6R5E89kZuVgv/dcxyX6pMTZ7jhE0GOzqrx0stpGywCYMrOKoUsi4gn1zl1/AhH3I/j6RVASlbxdczJH+spXMjK1lJaOT4u2BvPUwX1yakbD4lJyXnmJgEwz0hikBMqeSZBXrfxDk6geAnW1ge/A2DU5MbfZd/a7xjQvjGWb7/NvytUoEKFt3i7qgMdBoxlzb67ZOXoN2QM8p+89EQi2DKyM7bGozidmIkAmJcu+Kt9QEowvywYSxMrI974RwUqvFMd506D2H0jCrnOEA0BMOXIlqw4zm1zo4NTTf77rwpU+Pc7mDbtxsqj90nXcakWAFMOLXWi5CV68/3ADrTotoIAnfPaQwEwWiVK2auVxN07xGe9mlLTqAIV3niTt81c+XTOevyT9O8RAKOvx58ayojm2LoZtHGozr/frECF/76LVcterDvlh267W9tgEQBTRm7J07h7ZDXdmppi9J8KVPjXf3nfsQNu286RWKzdLSwwZegoXVIpeHpjL8O6uFC9YgUq/PNfVLRszLjF2wlJ1b9XAIy+HgYJqZXEeB1gsEsrxv3sSUqxRLX1QTkBRo0s+gaLh3fAyrQ2rn3Gs3T7fg4fP87xw4f51e1b+tsbY2ndguXHfMhTGRIBir35SwkKgHkpsv4FElWrUrm3ezYNa9WgxQg39h48wPZ1k2nm8D4NPpjLrYSsQmAVAPOcDFPLCb22he6m72PfdSwbdx9k7/b59GxTmzoOIzn0JB5t94UAmOdoqbmsUuaSEHKdVWO7YfbfajT66AcBMOWTTi+WPPUey3o14X3rJny1Yi/Hjm7ju7FtqWHswKQ110jR+SQJgNGT7s8LqLPxP/szHWpXw7HPZLbsPcjuLbPp1LQGZq7jOBmUhLZ/SdtgEQBTWnYpifM5zKfOptRtOYAftx3gwN4VDOtuSzWzHmy8EoZM51YBMDpilHCYk3SD+R85U6NeK6b/9BtHj/zClNHNed+4Id9tv6tnJRcAU4KAf/iUGqU8G/9r25jY0Rmjf9gYAGDyEvFYOpR6ZrZ84baHkJhkshWqgoafWo0iM42ouwcY3dSWxl0W8CBTW+2AZNbPSIwiOMA3f2rmgMgo0uTaZg4o5BlEBQcSlZRGelwk/n6++AYEE52UgbIYCOVmpRIV5p+fjm9wMNHp2ehGyYoPJiw8nrT0BEIDfPHziyZTLs1aokKWmczTCM29voEEh8eRo9C+pwCYP1ze/uI3ZkfdZ95AW2p2nMQ5nwRATZ48lfPrRuBobc/XB3wKy5AAmLIzMy89hj0z2vJeg25svhhCnlKNSpnNQ/dFtLevRe8fzpIuK/hNCYApW0vpqlolI+Tadj7r0hRbqxY4v2NMsy4CYJ6v3LMxAo9Ox8nGil5LPEjLUaJW55EQdJUZvcyw7jaFG+FFrmQCYJ7V7884k5scxqZJzajU8GP23IzI/94rFZnc3TeNFjZ1GLLuKtm5BbOOCYApO4dUuZmcXdGHWrYtmX/kCbI8VX79Enh5M72dq9J66m6i04sccQTAlKGnWsWT3yZgb23L4NXnyZCrUKtzifU9y1ed61Dv43k8iCkyaQmAKUPL33lJkRPD1W2zaNvYkXp1G2P9b7sXB5gc/5MMa2+O09DVPE7ILvGVVHk5XNv+LWMnz+ZaZEEjRq1SEH7Hg+9GdsDKuCIVK1emTvvOTNt+irAkqQAoiHl0mOHOZnQaNZHx/TtQvXIlKtaxo8vnS7kZkoJC03Mmi/Nl+9JJfOBYFSOjilSytaX79KWcfRyNSq1GpZBzYl4X2n44mSXfD8bRuBJmrlO4GpJOWow325d8QetmxlSqVJGKFetg13wgS7dfICYnDzUCYErM1L/9STUJPqcY2bAy/RYeIjqrqBs2J/IEwxs702nuSXI0FCwApuwMz4r3YWEPY5oNWcTDpKLpTNUZ3rj1aobjiA3EZhX4kQmAKVtL6Wp2Yigbvm5Ph0/Gs8XDA7cuLrTqLgDm+coVj5HH+SXdaeDQhk1eaUUXFalc2/Illg792e8Vg7bECoApkujPPEqPvMeMjjVoO3YN/qlFdbM67RbfftiQxuN2kKQZWycApuycysuOYcMIW5w7j+NKjLakgzonmPWff4BVt/n4xhd5GwiAKV1PtVrG8dntcHDuxM7HRR0f5CVxdtUozBuO5JRvYmF9IgCmdC1/75Xoe4eZ8ElrBk5ZwoFD2/nExuFFASaPgFMr6GBlzexjj8kp+m08593UZIVfYlpPF+zadmPKrFnMnzeXKcO6UN/WmgmbLuVbYmIeHeRj6zf5xxtVce4xiu++m8aXPZpQt9L7dF58ghRpTI0slmMLh2Ht2Jih4ycyf/585n07lh7OdWjwyUy8YxT5AOM+swU1q9SnZbfOTJi9iJW7LhGTGMbeeX2pY+JIz1HTmTtvPvNnfkMveytq1WjJ1kfJqNQCYJ6TmX/Ty7mEXN9Ex8qOTN91i3Sd/yI3+zZTG7rQvP8awgTA6ChT2qGKlIhTjLaypd+3B4nRixbKuoEdcGg0lTupBT1TAmD0BCoxkCfLwv/BTZ4m5ZCXHcyPfRsKgClRqeedjOKXER1wrD+BK+lFPaOQxUP3BbgatWLFWT+0VwTAPE/PV3FdSXzAEQaZ2DN80Ukk23jRXwDLu7bEqY0bD7Pk+acFwBSpU9KRLP02Uxs70OHjdYTqRYjh4Lf9sLMYyemI5EKXPAEweiLpBdSqMH7u2wJn16ncztYZ2Ek6t3ZNx7FyRzbeDKWgZIpZyPTEe8GA5K316IkP6Tly4v08GGr/wgCTzo2tU3Cu2J71t0PRzU7UeWSlpZGmu2VkIpfcy5Ryrqz+GNcGHfnx9H3ikpJIS00hIfgG6yd9RMOWEzgfkkCkBmBMOozH40EsamUe6fd+45OW5tQatpa4DDnxXnsZ1NSegfN34RMVm/+81Lgwbh6aS0ebRkze6kWmQo77zEZUMrZg6EpPMvO91FQkBV5gYrt6dPnqFx5G56DMy0WensiVVeNpYG3GhD2BKFXhYhD/Cxa8v+btOfhfXEGLqi1Y4vG4sAEjvWueLIDl3RrS9MPF+AiAKUf2KUkMOUD/2k4MX34e/XGM8fz2VVec7MfgmVJgoRUAUw5JdaIIgNER43cfBrGqVxucOszjkcYCWJCEnMCLP9Ohmivzjz0gU5OuAJjfLfBLuEFB9JMddK/lyoSN1/XGFEAM2z5tj4vLZK5nCoApj/jZKZ6MsXOi66S9xWAwlXPLRuBUuz8HQhIFwJRDTLXKh8UdmtCw6zL89WbXzOGxxxJaVmvBiov+he0JYYEph6i/O4rSUACTxtXNk3H8X3GAUZER78m3LRtja22NtXZr0RW3Y34o856yfrAj7/63IrUtdK5bW1G3xnu8/U5HNt8NJjwfYP5Dh6+3EKo1I6d4M7dfM8w7zcMnNZkHB+fRtPpbVDE2LXqOtTWWFsZUfKMG3SftJVIDMHXsXVl2rqh/WKXIJtLvEQ/uevPQ8yJntm1gxeSRtKpnQcUqNRm99aEAmN9duP4uN2gApkZrlp300RvEqJAF8WPvRjT9QABM+XJTAzB1nRm10lPPmgVJHJjSHed6AmDKp+WzsQTAPKtJ+c8EsapPW5w7L8JX0+AtuDeXoMvr+bCGAJjya/mqYmoApnYjvtpysxAuC54ez44vOuDqKgCmvLmRDzD1nOn+7QH0J91Lx3PlKJxNBMCUV8t8gPmwGY16/0iwHsDI8DmxnNY1BMCUV8s/Hs9gAJOLr8f3tDVzZOFpf3K0495RkZFwmx+HDaJ3r1706tWLbs1t+W+d+ozZ+QCF/D5zmtpRvbIN7Xr0zL8uxdFu/QbM5XRAFE/zAcaYQYuPEaudJiPtIQsHtMCi/WwepkRzad1E7N6oilO7TnTXSaMgrREs2nSZBA3A2Li0YMeDIjuRUpaO98HVDHC0orqxMSb1GuDSqj3tm9hQpYaxAJg/XsL+BnfKCL66lvZGjszYfVuv0Z2bfYfpDZ1p1v1HgoQFphx5qSQpzIOhdezoN+0QsXp3hLL+kw7Ud/qa62nChUxPmnIGBMCUU6gSo4WzcXA7GjhM4tozLmSLaPR2M5adfIJ29KawwJQo4is+qSDWbz/9a9RjxJJTJOo9PYAVXVvg2Gwm9zQWNeFCpifQM4HslBtMdqxPh0HrCdO7GsPBqf2xMxmGR3hy4bgN4UKmJ5JeQK0KYmWPpjg3ms7dYi5kt3d/h5NRe9ZdDRIuZHqqGTpgMICB9EeH+LhFLZqO2UZ4RhEc6L2ySkGMxyyq27hoAMaLWY0dcWg0metpRbOO6d2TP4hfGgNTm8FLPIgrBWAurhtP/X83Yun5IGSljMGRBvFLLmQSwOx6qH2ektjH7gx3MMWp83BmbfiFHafPc90/kidHZuPqYCEARj9D/p+FVMQ9cWfI/7F3FuBRHG0cT4K1SHH3JBA0uEOhlCKluEtbWqSlRVrcKQQpVihO0Q8KBHdPggUSNO7u7nI5/X/PXLJ3lwTCchkuFF6eZ7nL3ey7u7+Ze29+tzO7rRrh1733kKCRb0Aaa4tpndqh94LzSFNlTyClSfwFVb8KadEuWN63EQbOOIxg3TSQ6YH1Iz+H5fgdCKVJ/AVBfO17JDCvRSPijUzctBqEdm2+w/UIQVPY3Q9T8PTkQjRpMgwnnoRphs+QwIhA+s6LqJAc6oi5PRth1LIziNBeIAvIcMKy/p3RfvIBRNEkflE1IU0Lw/Zxlvh85J/wEPpRbM2sIByeMRCN+q2AS7T2HnckMK/HqlKm4eKi3mjX6SfYxgozXdg1pxJwb99MNGr1La66RWtkkIaQvZ6l/u9wFBhkhuHY0mFoZN4Gi/fbISwjCwrhoiEqlfpSyZLURDjuW4gq5tkCo5DF4eSMLqhu3glLLnpAntNJVGRE4f6xdfjh17/gGCLMgSlIYFLgfX0LejWsiE5zDiM0KTP78s1KGWLcLmLhT7Ox5ZyzZg5MLoFRZsDj2mpYVm6FBccckcbkR8UuoxuPO1u+R5MGtTDpgDMNIdO/lb33a6aHPseSweYwH7Maz0JToIIKCrkEL07OQadmjfHDwZd0GWWRtShNCsOhGe1Ro/sknHXOTuBKpRTB9v9gSNs66Lf6ClLpMsoiaeYuRgKTm8fb/uVh/RtaNm2DaUee5NyHTInUSHf8PcUSDb/6BXa+2kt4kMC8Ld13Uz4rzh87fmyFmn1+1VzVid0Xyd9mC/pa1sWQTTbIkGX/YklnYAquA4UkGVdW9UXttoOx836IWtZVKjkinS9icvfq6Dz7EMKStL86kcAUwFOlhNORaWjctCN+s3bS5JOk0BdYN94CjYYswpNgYUYdTeIvgGQh3uIpMFAi2ecqfhvQGfUbt8Y3v23GqfvP4OThAQ8nJzy7bI0NM79Bq4a1UbVNX6y67A0oZQi6tg6tzKqiQe+R2H7jAZxdnXDn2Hr0bVsLnSdvgXt0KrKvQlaQwGRCFmKP+aPa4LN6Fpi6/Rjs3dzh8uAyFk1ojwaWvbHdLgzyV56BkSDw4W70rlgWX05fDtunzvBweoJTf81ER7NyKFGuCnqvs4VcEUST+AvR1N7nVVWKeNhu/wXNatbFkKV/4bbTU9hd2YSBXevDovMsXA9JpRtZiqxAlTIdHtfWo0eNaugyeSHOPHbEo7uHMXVYc9QxH46DT0LoRpYiWeYtRgKTl8jb/Z0WdQ/ze7ZA3Y59sfaCDZ4622LX6tEwrd0Ik9ZdRWROR5hFJYF5O7bvqrRKmYqXp1egQ7Vq6PnLClx44oiHNvswYUAj1G82AcddIjVnzUhg3lALKilCnhzAENPaaD58Kg7fewSHx6exYHJXVKvRA5uuuyFD+NEZAAlMQTxVSAq9hV87Nkb97oOw+epdPH15C38tG4p6tZrh1x22iBXu7wESmIJI6v8eV4Fh94KUI87zPtbPGYWe3duicY3KqFCO3VOlIqpUMkXz1t0xcuIi/PvYG2lZ2WN1FGkxuLV7Nrpa1keVimVQttxnqFLVFG2/mY7jDgGQsGFn6jkwBQuMSqVEhMO/mDykCxrU+gxl1dutDvM2vTHtr6uIlipyLqOcdwgZkBbljC0/d4F5tUr4rGxZlKtYETUaN0GXHm1Ru1otdPr1JBJIYPRvZ/+BNZWRz2E1fSga1y2Pz8qXQ9nK1dC4Y29sueSBDJ1hZTSETERlpgThmNVkWJpVQfnyZVGuUmXUatIWC/bdQXS6dnwnXYVMBEudIiQwOjD0earIgO/17ejT0QLVK7PvmrKoUNccAyYvgUOwTDPcg4UmgdEH8LtZR5Xogz2LJ6JFw0o5+aQK6jbvgBX/s0e8RNvjJoERwT8zGjd3zkG7JjVRoUJZlKtQEdXNW2Lq+lMITNT5oiOBeTNMWRrcz29Ez3ZmqFqJ5ZNyqFS/MYb+uhYvwtm9A7X/aAiZlgW/Z7wFJmfP2JmOIC97XNizFRutrGBltQFbt1rjziNvpOW6YkP2CvKsdHjZn8eerazsevy1/TSeBcbkTIBSIj3eB+d3bcNFe5+cSx+zcZsxsD//P+w5fg9x0uwPHpOYOP8XOH/wT6xZY4W16/bg0j1XJCqyO03s8ss+9w5jx76DcIvRbV5yJMd44frhPdn7u2ED9l68CXe/lzi/fx/2HLyPGFUynK9aY9+OKwjMEubP8KmKjIwMsAZO/4qWQEqkL25bb8e6tVaw2rYPlx18kZ4j2sKekcAIJAp+lCRF4vGVA9iywQpWG7fh2B0nxOeZG0cCUzDDvO8qpAlwPHsQh0445LmKUHbJ8PBwZGXpjMfOG4D+hkImQeDzGziw3QpWa9fjr3+vwzNM58aWOYxIYN6vxpIZH4YHF/dh43orWG3eAeu7bkhK150UA5DAiKszaVoCnO4cw/bNVrD6czP+ufwYkUm6k2Ky49AZmDfzVEgz4Od4Bfu2WcFq3Z/YdvIWfCNT861IApMPCYcXlMhI8MOlPXtx42mQ5pLVQmAhH6hypqYYRUZGQlgcHBzg5eUllKXHQhAggSkEPAOvSgLDDzgJDD+WLBIJDD+eJDD8WBoqktBhYXmF/hWeAAlM4RkKEUhgBBKGexTyAQnMO2ZOAvOOAXMMTwLDDyYJDD+WLBIJDD+eJDD8WBoqktBhIYHhQ5wEhg9HFoUEhh9LsZGEfEACI5aYnuVIYPQEVwSrkcDwg04Cw48li0QCw48nCQw/loaKJHRYSGD4ECeB4cORRSGB4cdSbCQhH5DAiCWmZzkSGD3BFcFqJDD8oF96YYuVp7Zj8/XD2HLjCC2FZPDH6R3YZ3sKmdL849n51drHEYkE5r9Xz0KHhQSGT92RwPDhyKKQwPBjKTaSkA80AnP37l2w5eS1cxi5eSZGzfge48aNo6WQDEaPHo1hw4YRx0JyNERbHDNmDAYPHkx1xaGuWk/rD9N5/WC5dBgtHBiYzeuHprMHYPz3E6l9FrJ9snzM8rIhcgptg08fYuzYsZSbC9nuddvikCFDwJjqvkbP9WurQ4cOpXzCsW2KaYes7f7yyy8ICAhAWFgYjJ4/fw62nLh5Ho3mD8D2y0fg6+tLSyEZODs749GjR8SxkBwN0RY9PDzw4MED+Pj4UH0Vsr6+37UI3ddMhHOINwJjw2kpJIPv9i1GD6tv8dzlJbXNQrZNdpEaJycn4lhIjobIycI22EWF7t+/D29vb6q3QtYb+35jLN3d3YllIVmy9sn6d6yfJ7RVenz33sDyAeMukUgglUph5OrqCracsb2iFhhrxxtiz+ZQuQII0BCyAuC8Z2/REDJ+FTLj6Fr0XPc9kjO1dyzmF/3jizT9yGp8sf4HpErSP76D53zENISMM1ADhBOGjNAQMj6waQgZH44sCg0h48dSbCQhH2iGkJHAiEX3duVIYN6OV1GWJoHhR58Ehh9LFokEhh9PEhh+LA0VSeiwkMDwIU4Cw4cji0ICw4+l2EhCPiCBEUtMz3IkMHqCK4LVSGD4QSeB4ceSRSKB4ceTBIYfS0NFEjosJDB8iJPA8OHIopDA8GMpNpKQD94sMCo5UuPC4O3hATZH4PWLH2LSZVCqdHdBivSkSPj5+WnWCwoNQ4JEjly3o1JmITY0AJ4FxveAp2cgkiQK3Q0AbP9is/cvPEmaZ/s5RWUZCA/2g2d4EuS5dzB3rHfwFwnMO4CqR0i5JA1RId7ZbczHHxHxaVDkaQskMFqw8tRo+PtFIV2R65OqLsDueB4f4Q8vTw94ePkgKCoRUnnuciQwWpavf6aCQpaOmJBAeHmw/OaJsIh4SPOkOLY+CYxAUYnMpCj4efkjPkMO3a8blUqJ9IQoBPhmf095BUUiJSP3Hd1ZFBIYgeW7fZQlR8LL01Pz3Z/dd/BGSFQS5LoVp9kNFaQZiQj28UVUsiTXd7nQYfl4BUaGlLgI+LOc6+EBf/9QpEoUudq/BmPOE5ZbIgJ8ERqdnI83CUxeWvn/zkqKhGcOb22/1xuhMSlQ6LRfEhgtO2VWGsKDwpCYlTs3sxKSpIhX8gyL1eGplCM9MQoh3p7ZfTVvP6jfz9NXE/LBmwVGEolL67+HablyKFfAUqFSe6y55o2MnC9flSQajtf2Y/Vv38DMzFS9bsWKFdGhdz/M3H4C970jkSX0eVLcsGHiF6hRQPxy5T5DHbNBOOaWlDuxpQTh6KLBqFupCoZvskFSphBUCxWh9/HT0I5o8sshxKZJdd54909JYN494zduISMON4+sx/Bu9VCxfDmUq9cc3/z8B+56xkOm01xIYHJIypJh9/dMfNFzIe4nZuTGK02Fy83D+HFAc9SoXA7lqtdH5zG/4dwjf0jk2qIkMFoWr3smz4qF/Zn1GNe1pTr3Va5cA/0Gz8Bx2wAkZ+VeiwQmm4ciIwLn145Da/PP8ff9EEg1n18Vkv0fYd3MoWhRrxzKla+Eul2HwurAFUTkmYZFApO7bb2Tv2QZeH7wZ9SoWjFPv6E+Ri09iZA8aYXtg1KWgsfHF6Nj3WZYcPwZknXcU+iwfKwCE+12Bismfw2LCuXVPC3b9MGaPefhG6cDSbciVXL439uNwS0aY9zKMwjL1H0TIIHJzSPfX9J0OOyZjGqVK+Rpvw0x0eo8InSuZk8Ck0NPmYXgewcwtMNo7H4cAB1EgDQN9rsmoUql7PardQlTfLfuEiJZYWUWol1vY9MvQ9GtTjVUZD5QuzG++mEJzjkGQ6Lzq4eQD94sMPJ0+NhfwLY1a7BGvSzFlMGdUa1qK3z722Ksznl9/Z/7cM8rJtv0JVG4s2ce2teugpqtP8eMhYvU61pZrcLU7weiQZXP0LL3L7jgHpf9BZQVg0fnj2CTZhvzMbxtI1Rp+AV+WbIiZ7vrsOXv43COk+r86qBEgq8dfv28ORpUqYEGPafjUUiqzvs5YEPu4of+LVD7h72ITSWByfdh/aBfyID/tW3oZVoV5n2+x9KVKzDv10Ewq1cJ3cfvhleKtqdIAgPI0qPx+MQf6Nu4Luqa/gy7XAIjQ7TzBUxqXRvV2w/C3KUrsWTeBLRrWhEWn8/HvdAUCCcPSGAK/lCplDJ43/gTn9ergJot+2LG4pVYvXIZxn/VCxbNfsS/T6Ogm6lIYAAoMuF7Zw/6mH2GT8q2w0a7YI3AKLL88L8pfVCpdmMM+2kprFbPw+j+FqharyPWnPGC7qUPSGAKbps83lVIUnFh8ecwa9EL05cJfQf2uAWnbFyRlLffrVIizu0SpnSpDSOjeph12CFXGaHD8lEKTKwblk1sj7qtu2PavD+wZs0STBndFtVqmuHnrY+Q+IoKk0Y54o+hLVHCpCqGLDyeTxhJYF4BTecleWYSTs3rAjPLL/Frrvb7F87e9cgl1yQwgEopR4DDv5jdvzXKF+uObQ98lB8/UQAAIABJREFUcwmMPCMRJ37vBLNWX2HGct18sBXn7nsiRaZCWuRzbBjfFvUadMIPc5dh9Zo/sGDWcDRpWB5mPWfiXkCK5uSFkA/eLDA6lZr9NAn398yEZdMJuOgRpemwaIqpJPCz24NBlnXQfdJqXHrsiTRp9lexSqVAYlwwbI+tRt9WDdHmq2V4FJ2WXzgQgkNTvkaL3svhkpj5ivdztiZLw9Njv6NBy76Y/fO36Ni8BeZYe0CW53QTSGA01fOxPcmKdceWH9ujWqfxOPE4BKwNZiQH4fiqoWhi3garbvppPhQft8CokBbtjGN//ITWjZqhUYkqaJBHYOQZsbi4biiqmHfHuvNOyJQpIJPEwObQHHQwrYdJ+x4gLee0KglMwZ80uSQUB35shwbNe2DTtQCkSBVQKmSI9rDDipH9MHzhUYSkaHt5JDAqJAY/xNrJfdCqZRPUr5lbYEJs16OrhSl6zT2I8GQZlMp0BLy4gB971karMSvxQv0TX3adkMAU3DZ5vCtN9cPmkW3Qa9Rm+Gib8WtDSxI9cXD+ULRu1QbmVUhgtKAk8L20Fn3adcfcow8Qn8nGLkkRHWCP+YObovuw1XDJc4ZRkRWNy39OQqdOXdGydg0SGC1M0c+ykr2wfogl+kzcAT+dkQWvCvCxC4xcEomHR9ZgYPfWMP20LqoVzy8wWUkeWDOoBfpO2o2AV/FUShH0cC/6WXbA9L+uISJDBhWUkKSF4c6+WWjR2AIzjrtCmjN2750JjCLBD3tn90LNr37BDdfoV9U3lNJYXF03Dk0aWmDFjRDkH2YvTmCy4rywZZw5Wg6aDRvXx1jauzW6DLSCc5rwO3DO5klgXlkPH8OL8d42mNa1PPotPoaQFM14E6T4nMKY9q0wcJ0NpKrsAa0fs8AopJm4+dcY9Pi8F6as3Y2Nk/qhdfPcZ2Ay4nywcVQdtBq5GE8jtVlIFvsYCwe2R9ufDiE2Pbu3QgJT8KcrK80RC9q2ROe+f8BV91SLKgZXrCaiVdvpsAlM0PxA9LELjCIpGP/MH4Cvx83C5tXT0LaersAocP+v4WjRoj0234/VgFdlxcNm+/do2HY8LjjHaH4II4HRIHpnT9K9TmFYx7YYueYywgJ84OnuDk/vYMRn6Db2nM1LU3Fp0wT0HzgRa7atQu86JDDailEhMzkGIYGhSNKMuVcgMfAhFvRvgu7j1sMjRVsa8kw8t16CgX2+wbLdOzCxZV0SGB084p6qkOr+L75p3w4TNlxDqL+3uv16+YQgMTO/jX/sAuNzYwNG9u2IvlMXY9f6hehWM6/AqJDi+j8MaNcO3225gVC/HJ6+oTo8VZBnJiA4IATxaVmaXM3qK+PZQXRtY47ea25DkjPm/x0JjArxPnaY3rUqhq6wRmiazkynPC0n0/s0BrVthh6zTiE+zwRgiDkDo1Ig5M6f6Fq/Kb63uoZoaSbubxqEhi26YattJLTdK4DOwOSB/9H8KUPwkyMYWLMlFhx9jGSd5ihNd8T8Du3Q/bv9CM85Y/dRC4xcCjf7y3jgHIgMSQzOLxmCti10BUaJpDBb/NKyKUbMs0a41gUBVQB2jv0Slp8vh3Ny9mBrEpiCP2RZaS+wtIslOvdbnVtgFFG4uHIcGn02GMc8tHns4xaYdDgfWoTOvYZi621X2B+Yjfa5BCYaR3/uizaW02GXqDvYPx0uF1ehbdXe2G7nC2GwKAlMwW2Tx7tRt6zQspkZeo6YiJFN66J62QqoadoTv+48C89I3VMGWYi03YW+Pb/Cgn/t4XxnF74igXl1FSiliA14ietnj2DVj1+jVb8RWH3JTWdCuRxJblfwQ9/u+G7zBbg5X8WUViQwr4ZZwKsqFcKvLkeTJmboPXIChlnUQbWyFVCrUW/M3nsRPtG6A1LpKmShbg9g++g54pIT4XZtE3rVySMwKiXCLi1GYwsz9Bk5HkMtaqNq2Qqo3fhL/L7vEvxiXjEhTlM9cvieX4H2TZphxnE3zeiqdyQwMoQ8O4KBVS0x54A9kjU7kf+JPOsFlnVsg7Zd/4CzLM8ZExECo5Qn4OKivrBo+w2OuaQAKgXinE+ib4tG+GbuMYQJ31Zs03QGJn8FfBSvZML77hZ0q9AZa847Q/djIsv0wLq+7dC5zzp4kMDkaQ1JuLg0r8AoEBdwBqNqWWLi2htIyLVGFP79ZQAsLbTCQwKTC1C+P+SSWJye2xv1zHpi1aF7SEiTgl3dzf32v/i2kzkqlR2Eo+4Rmh9iPmaBifc+iymfd8WkDTcQK0uF48G8AuOHbUM/R6vuy/EyTTfxS+BtsxWfl2+H1ZecIXSbSWDyNUfuLzzbOwGmtSuibb/xmLtsLdauWY2fRnVGzar1MHHDBQh9ltRwB6wa0QXDZh+CT1Iq/O7tJoF5XW1I42B7cDaa1/sMpT/7BM2HTMbZx8Ga0lnJwTi6eDB6DV6GB0EJiPG/SQKjofMWT1RKOGwfjno1K6HDgG8xfzlrv6swZVgHVK/aAD9uvYYEnd9JPvYzMFqyWfC8nl9gVEoF7LcORp2aldFx4HeYv2It1litwuSh7VGtmimmbr+JxFwz/rURk4MfYfV4SzT44lfYBqRozsy8I4HJQsDjnehZouU7F5hMz3MY3sUCzQf9gWeRCUhOTkJMiCu2f98G1TpPxCln7VACEhhtg/i4nuUITK1e2HzTS/MLLGMglwTi71Ed0eUrEpj8baIAganfFpO330dqrpUScG7h4FxnbEhgcgHK9webxB/27DjGtauN2nWboteXfdG/3wB079MX3bt1RrNaJDCACmmhTtg8/XP0+nYlHgczBUl/tcAM74W23/wJ73TdIUpS+D/4B/3rkMDka4Dv+IX4gKews7OFa0AM2KgbNsk30f8+NnzXDZVaT8AZ52hkJIbA2mo82vf/DudfRkOhkpLAFFQvShniI7zw+LEtrh/bgum9zNB58Ezc9k6FMisF9w/MRc8vv8LWG/6QKJSII4EpiObr31OpEOvnCFtbW7gFxSJTnt1+E3xsYTWuE6q2/xGXPeM0Py6RwAgoXy0wUKkQ4+sAG1tbuAfHqa9Wyr7/ErzvYNWYDqjWcSquecdrhktnR1MiMdgDW6cPRv1W7TH34mOk61y7+p0JTPCTA+hX3gLTd9kiUXeYiXCMOY/y5EeY1b4V2vXdAK+3PgMjw9N/pqFxtRIoXrY6TBs1QqNGjWBuboralUrBqGQTzNh7F0nCAdMZmDz0P5Y/JfC9vx09y7TB0pPPcnW6pZnPsbRTa3TqvxHedAYmT4N4jcAEXsS4mk0xevEF5J7dFox9E/ugRfNZeJCUfZ6LBCYP0lf8qVSkwe/+Uawc0gudm7dEx27fYfPhSzi6ZByaVRuOkx/5EDKVNBEPD/yGRpZfYsXBa3BxdYe7+zOcsJoIy9otMPfgHXgHxUOKQOwa3ROWrebgcYrOT6NIh+vV9ej0aUesu+KquRIZnYF5RWM0xEuqVPX8jJafdsbG605wubkJ3dt0wg9/WuO5kxvc3Z1w/fBydKleExOs/sUzzyhk5ORmocPyUV6F7BV1o8pKhvPZ5Whv3hlLTrxEhMu/GNmtHXrP+hsOL1zh7u6Kh9f3YoRFDfSevAG3n4ciRaa9bwxdhewVUN/0kioFj4/MQ/My7BLu2qtskcAI4F4jMMLbeR9VybA/+Dual+2Fnew2DJr3JYjwuYktP3eGeZuemHPiBkKz2KR+7T8hH3C/Cll66FMs+rom2kz5Gz7x+Sc8CbsQe28LOlmaY+jmh8jKSVLCe2+aAyNLccX6MV1QtX4bDBg0FMOHD9cug/qhjXk1NBy8HM/Dc65wRgKjRftRPVMg0uUsxjRpit8OPkSSjlBLE+9jRqd2+GK2NRJJYPK0ilcJjAopkc+w4HMLDP7tX4TqTjKTeWPzqF6wHL4Z/jn3WSKByYP0tX8qIctMR3paGtLSMpAV74t9M79CzS6z8CA4UZO0P8YhZLLEEByc3RkmJsVQ6tMyKFu2rHop82kpFDM2QclPa+PLsbsQgFRcXjYQ7dpMxu1YnYGiylS8OLMULcwG4cijYM0vpiQwr22M7/gNCbxubUGPCh2w5oIDLm8ainKfFEeJT0pr6rZsmU9R3MQYxUuVR/POS+CYMyRQ6LCQwAhVpECM1zmMNW2ByZtuwf7kLDSo8glMSn6qZVm2DEqaGKFY8VKoXvc7XAiM0/zKTQIjcHybx0y4Xl6HrpW6Yctdbwg/lZDACAzfUmCQAefzq9Glcg9se+CXLTByCUKenMLUb5qiWedBWHn8MRJk+W+KKeQD7gKDrHhc3/ojTFt2xsrTTkjX3mlMOEpIotyxZXoPmHUaipNu2nFtmgIFzoGRIdhuN/o2q4gvVl5BkkSnV8oCZEXizKrRqFmtFdZe81Wf/qMhZFqyH9uz1EAH/N6vPtr8vBv+Cdrx8UG3VqOnZWOM2ulIl1HO1yheJTBAVkIIdv/YHA0GzMH9IGFGAZDgehoTujVE94XnkCLJns9GApMPaq4XVAo5XK9tw9/7j8IjTnhLgQTPG/ipR020/nkvAuK1w6E+RoFRSFLgcusg1q5dq7P8genDu6JmuZroP3k5/jn5RD0fy/nQVDRr0QXLrvoJMCFNDsWxBT1Q9/MpuOWpvVsGCYwG0Tt6EocHh3Zj+7ZrCJZof8RUZETj4saxqF5nIA7f84Lv49PY8Oc6nbpdjTmTB8H8swroOmoWNu25g/CcC/wIHZaPT2BS4X7jODau3IVHQcnaCfvKLPjetELzKq0xc+8D+Lndxo6/NuiwXIulcyahfc2KaPr5GKzcdB5eydpbUpDAFND0VTG4u287du68idAs7S918rRwnF49HDUaDMepZ6GaH0RIYASWrxYYlSoatrv/xq7dtxAm1c53l6eF4uTKIahhOgpnX4ZDAQmCH5/CNMvGaPnlFBy56Y3UfCc3srcl5AP+AgMlUgLtsHhoO5i16IrJq3fBKTAIycnJSEiIw5OHp/Hb2M5oUL8Vpu2wQbzO3TUFDAWdgVFJonB10/doXLkTNt/xQZbueSV1ADnC7h/ENy2ro9WvhxHJ7qWQcwam1vgt8AuLVe8L2x9hScvM0nRitfvA51lGRgZYA6d/RUNAmRWJ82vGoWHtpvhppzXcoiPg53IO0wY3RYNmY/GvR7zmV+6P+SpkuWvn1QKjkqfg6cn5aFmlLgYv2YZHIWEI8beD1S/dUadOT2y84w1ZzueRBCY30bx/KaUZsN08FLVrNsPPK24iKCoREQEO2DipG2o17IA1552Qrs31+BgFJi+z7L9fNQcGSAy4iEltG6Nx329x5IknIuL9cOXwHLRpWA/f/H4UQZlamCQwrybL79U0XFs9DI0btsCkLSfgFZ6MhDgfdX10sGiArlP+hruOnGu3S3NgtCyEZ1l4cXQBOjeohl4zt8DRJwZJSUnweXQUs75sBtMuI3DKWXsDYWEtgObAaFm83TOVMgWXlg6AWcPWmLLtNHzCkxAf540L+2ehtXlD9JqxFz6JWjEngRH4vlpglIoknF/UFw0btsG07WfhG5GE+FgvnNs7A5amDdF79n74JcmQGuGMDd82gWmHodhzwxXxiUmaPjrrq6dlaoeRvUOBAcAu9+d+Eat/6oEWzS3QtEkT9RwVNk+labPmaNylD37eewN+idpfGAUE2Y+vvw9Mgt9dzOpZFW3GroNTpM5wAZ0AykQXrBvbBXXM+mG/YySUwXfxQ98mKPZZNc1+sH0Rlq+nrcKLd+QYJDA6FVMkT5XI9LmNGcO6oE79WjBtbI4GpnVRt1Ez/L7HHgnaH1hAAiNU0KsFhk2qlse6YOv0AahXrybqm5vBzLwBatWvj/HLTyAgSdtJJIERWL7mkV010ecm5gxogYY16sHcjM3hq4/6dZpg5LxD8EzQJmsWgQRG4PhqgVHJkvDs0CK0bFwXdUzrq9tl7fp10G7AD7jslq4ZOsOikMAILN/dY2L4TSyY1Bnm9erC3JS17QaoU782mn05AccfRyDndg55doAEJg8Q9Z/StEAcWzocrSwaopFpY3W/pYFZQzRt/yWsTj9HhrYvrbM6CYwOjLd8qkJ86FX8PqE9zDTtt766/bboNwlnnkZB93d3EhgB76sFhvUb4oIvYdbYtjCrW1fzXcfyQcv+k3HueTTk8ix4X1uPNhWLo0TZSqjX0FzTP1f305u2wqD5JxCRcwanEAKTDvebBzB39t94EpKIPAO4hCNRX9ZYkhKA59f/xaLpP2PEiBEYO3YCVq0/gnvekUiU5h/Xpl05Fra712LeamuE5vp0ShHlfQsrx03FtnNP8Vr/QTqendqAnyZPwaqL7lDEuGLnqpnqfWD7kXf5bf0BeMdrt87zGQkMT5p6xlIpEenxEHtWTcGYUSMwYsrv2H7WHjEp2iFlLDIJjMA3HY4nNmLhvH/g/oobzyWHeeDk1t/x/fgRGPHtVKw4cB2B0am5zmKSwAgsC3qUIc77Lg7NnYrvRozAuO9+xJYTdgiMy39GmARG4JgFH5sDWPTLQlxyi83VkZCnx+Px+Z2YM2UERowei8krd+Ouc0i+zjIJjMDyXT7KkRz+AmdXzcZk9p07eiymrNqL+66hmrtp59+6HFHuN/HH1J9xyNY71xlIocPy8Q0hY5RUkKQGweb4NswcM0rdf5kw709csPd65RD9bK5KpES+xK7fp2HDcXvE5v6qAw0hy9/6cr8iQ1LoU5xaMRM/svY7ZhymWe3HI4/wfO2XBEYgJ0PYi4tYMW05rrpHILdXy5AY8gTWy2bk8ByPn9YcwGPPCMjYxbZkGfC/sxvjR2e377x99BFjvsXv228jPueu90I+0GMImbCz9CiGAAmMGErvRxkSGH71QALDjyWLRALDjycJDD+WhookdFg+ToHhT5kEhh9TEhh+LMVGEvIBCYxYYnqWI4HRE1wRrEYCww86CQw/lizSfOvNGLT1V6RKct8Fmu9WPo5oJDD/vXoWOiwkMHzqjgSGD0cWhQSGH0uxkYR8QAIjlpie5Uhg9ARXBKuRwPCDTgLDh2V6ViZ8ooJh7/sSth6OCE/MfQcePlv5uKKQwPz36lvosJDA8Kk7Ehg+HFkUEhh+LMVGEvIBCYxYYnqWI4HRE1wRrEYCww86CQwflve8nqHFkiGa5df/WfEJ/BFHIYH571W+0GEhgeFTdyQwfDiyKCQw/FiKjSTkA43A2NnZgS37zx2D+bz++Of2KURHR9NSSAbh4eEICAggjoXkaIi2GBkZCV9fX6orDnU1df9ytF42HGsv/4ON1w7SogeDf+6dwXWXB2g4t69mGb9zHrXPQrbPwMBA9SRmQ+QU2gafPgTrJFJu5sOStUl/f3+w7ztqn4Vnyvp3YWFhxLKQeflt2mLevpqRp6cnPDw88MLVCXsvHMPDZw5IU98dmt0hmhZ9GcTFxSEkJIQY/gfaELu+flBQEFJTU6m+Cllf805sRIvFQ9Bq2TBa9GTA5rxcfnlXIy9MZL7du4jaZiHbJvtRiZ2F0Ten03qG7w+kpKSAiSd7JP6F589YJiYmEstC5hLWFtnZLNbPo3ZZ+HYplqGQD4S+mhEzGmFxcHCAl5eX2LM5VK4AAjSErAA479lbNISMX4XEJMfjsetzBESHIigughY9GIQlROFpgBv6bZqK3usmoe/GKVh2dju/SvpII9EQsv9exQtDRmgIGZ+6oyFkfDiyKDSEjB9LsZGEfKAZQibIC3skgRGL8c3lSGDezOh9KUECw68mWEeDnXlkiYb+6U9ABRXYRH6/QH8kpiQhQyrRPxitqSZAAvPfawhCh4UEhk/dkcDw4ciikMDwYyk2kpAPSGDEEtOzHAmMnuCKYDUSGH7QSWD4sWSR2LCnrKw8d6Pju4mPJhoJzH+vqoUOCwkMn7oj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kMCIJaZnORIYPcEVwWokMPygk8DwY8kikcDw40kCw4+loSIJHRYSGD7ESWD4cGRRSGD4sRQbScgHJDBiielZjgRGT3BFsBoJDD/oJDD8WLJIJDD8eJLA8GNpqEhCh4UEhg9xEhg+HFkUEhh+LMVGEvIBCYxYYnqWI4HRE1wRrEYCww86CQw/liwSCQw/niQw/FgaKpLQYSGB4UOcBIYPRxaFBIYfS7GRhHxAAiOWmJ7lSGD0BFcEq5HA8INOAsOPJYtEAsOPJwkMP5aGiiR0WEhg+BAn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gUZgXr58Cba8ePECN27cUD9PSUkBLYVjEBsbi5CQEOL4H2hLCQkJCAgIQHJyMtVXIesrKSlJzZI9Ug4pXA5h/IKCghAfH08sC9kuGUvWeYuOjiaWHFga6rOdmJhI+YRTfbHvt8DAQLDvO0PV34e8Hda/Yz+KfMjH+L4dm5APhL6a0aNHj2Bvb4+HDx/i8uXLePbsGeLi4mgpJIOIiAh1siCW739bYp0af39/avOFbPOsrTNx9/PzUyd2avuFb/usXbJf+ohl4VkGBwerz2gRy8KzNBRDIZ+wR0Nt80PeDsvN7PvuQz5GQx0bk8HIyEhiyaHfILbOWB5g34lCPjBiFSAsDg4O8PLyEns2h8oVQICGkBUA5z17i4aQ8asQGkLGjyWLREPI+PGkIWT8WBoqkjBkhIaQ8SFOQ8j4cGRRaAgZP5ZiIwn5QDOETJAX9kgCIxbjm8uRwLyZ0ftSggSGX02Q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kMCIJaZnORIYPcEVwWokMPygk8DwY8kikcDw40kCw4+loSIJHRYSGD7ESWD4cGRRSGD4sRQbScgHJDBiielZjgRGT3BFsBoJDD/oJDD8WLJIJDD8eJLA8GNpqEhCh4UEhg9xEhg+HFkUEhh+LMVGEvIBCYxYYnqWI4HRE1wRrEYCww86CQw/liwSCQw/niQw/FgaKpLQYSGB4UOcBIYPRxaFBIYfS7GRhHxAAiOWmJ7lSGD0BFcEq5HA8INOAsOPJYtEAsOPJwkMP5aGiiR0WEhg+BAn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9bxL5AAAgAElEQVQ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aATGx8cHwmJnZwdXV1dIJBJaCskgKSlJ3fkglu9/W0pNTUVwcDC1+UK2edbWmbgzluyR2n7h2z7rcKSkpBBLDm0zIiIC8fHxxJIDS0N9tlkeCQoKQmZmJtUbh3oLCQkB+74zVP19yNthPy4lJiYSSw7tUmw7SU9Pz5UPjG7fvo1bt27h5s2bOHv2LBwcHNQdb1Y5tBSOQVhYGDH8j7QjqqvCtXXdXEEs+bH09fUFkxhdvvRcP74BAQHqLz/ipx+/ouLGfmAtqm1/aNtlLCmf8Gn//v7+6h/rPrQ28r4fj24+MIqMjISwMHnx8vISezaHyhEBIkAEiMA7JMC+TLKyst7hFj6e0DSE7L9X18KQERpCxqfuaAgZH44sCg0h48dSbCQhH2iGkAnywh5JYMRipHJEgAgQgXdPgASGH2MSGH4sDRVJ6LCQwPAhTgLDhyOLQgLDj6XYSEI+IIERS4zKEQEiQASKiAAJDD/wJDD8WBoqktBhIYHhQ5wEhg9HFoUEhh9LsZGEfEACI5YYlSMCRIAIFBEBEhh+4Elg+LE0VCShw0ICw4c4CQwfjiwKCQw/lmIjCfmABEYssQ+qXCIcT+zFinlL8Nc+G0QpVSKPTo4Y3/vYtWA+Fiz8B08ikiBXr6mCIjkcD539IJGyVxLheHzPW8ZXITPZHf+uWo758zbj2stQ/BdG/KdHe+PMjvmYv3ARzjyNhCQbiEieVIwIiCNAAiOOk5hSJDBiKL1fZYQOCwkMn3ohgeHDkUUhgeHHUmwkIR+QwIgl9kGVC8b+775EFaOyaPH5GrgplCKPTgLf+1vRvZgJSn7aF/tfhECmzESIxznMmfo1ui84hvh0GYAg/PNtb3X8lj3XwF1UfAUSQs5jbOVyMDZqiYXHHJEicq+Ksli8ty2mdTVB8VKlMe2gE9SHX5Q7RNv+IAmQwPCrVhIYfiwNFUnosJDA8CFOAsOHI4tCAsOPpdhIQj4ggRFL7IMqp7/ABD8/hu/btEaHTtNxzj0C8kR//DO/Pz4t8ynqTdmfIzAROLt0KnpadsGIH/fDX9QZHhKYD6qJ0cFwJUACww8nCQw/loaKJHRYSGD4ECeB4cORRSGB4cdSbCQhH5DAiCX2QZXLLzCZke64dukMLt6whV9ENJyeXcWZM9Y4d+4qXrhGI5OdWIESqTGeuHboEA4dug7P6AR43tmL7/s0hlGxEqj25TQcPHEJDl4B8HhwA/8ePIJzV14iQZU9RE2eHAUHmzuwtrZWL6fO3Ia9SzCSJex9cQKjyEiE26OrsD51Co5+cQjxc8DVq9nxbGzdEZ2SM4ZLpUKEyw2cP2ONizYOiMp5XZGRADf7q7C2PgU790hI5XIkhbrh1gVrnLvoiOCYELjbXMUFa2ucOWsLj8AUqKRJ8He6pY5lfe4SHriFIDNnM7pnYKbufwo/t8e4qj6+a3B0D0GqXPfslgpZGTFwt7fBeWtrnD59BvcfuSImWRgsp0JGQjDsr1rj1Km78A52hf2ds7C2voEnPgmQyOSICfCAzZUr2QxPn8alB4/gH5OSM5Tvg2qkdDA6BEhgdGAU8ikJTCEBFsHqQoeFBIYPfBIYPhxZFBIYfizFRhLyAQmMWGIfVLn8AhNy9Q80r1MGlWqZYvSUn9CxVWWUKmWMkiU/Q9sus2DtEIIs5B5Ctv3OQ2wcVwXFTIxgZGQEI2NjGJc3x6Sth7ElzxAyRaI79s/7Ac1r1IAxK2dsguIla6Fx5/HYfNIJKSIFJjPsBZYON0OxEqXQe+x0jPy6OSpWMIaJcTHUrf8F5my4rZ7To5Bm4vzCNihXygg1e07CLa9UdQ2y9ZcMM4VJiU/Qb/V1pEjS8NJ6CdpVNUH5yi0wee4wdKtTAWWM2TC5+vhq3Ays3TQbfTvUROmSxjAqWQaNuk3F6SfZc3QEgVHvz7hfMPLL5qhgYoxixaugRc9RWHf2KdLUAqdCVmogTv/5I7o2qoXSxsYoUaIUzCy6YNqaI/CNZRIjQ+jzfzG0oTFKlGyLkRO7oWnt4jAu3wXLTryE8539+HFwD9SqUCGbYYkSKGtmgb7T1sDWNxaKD6qN0sHoEiCB0aVRuOckMIXjVxRrCx0WEhg+9Elg+HBkUUhg+LEUG0nIByQwYol9UOVeLzCsI96g2zCsP3gBF/YsQL8qpWFsVBbD/jiF8PTcArPX0Rv+Dw9jxuCWMDIpjqr9f8Opq3bwDHPCnlwCk4bnxxejh3kdNO0wEn+duYWb109ibn9zlC5eEk0HzcXDkDRRc2AEgWESVLG2BUYs+Qe3Lh7Agi+aoLxRcdRrMxKXAxV4e4Exgkmx0mjRYxq2nrmNk39OhnnVT1C8ZAl8ZtEdv/55CGdP78LY1hVhbFQOvecdQlCSDILAsP2patoM0zftx+2LJ7D4q04ob1ICNTqOxvGXCVApMvDsf3PQoloplLLohRk7TuLcP2sxoU0llK7cAr8feIgkmVZgjI3LoGajz7F0vzUu3rwOT797WP91K5QqWxdf/bwFl+7cxuXzu/D9oAaoVNMcY6ysEZKkPk32QbVUOphsAiQw/FoCCQw/loaKJHRYSGD4ECeB4cORRSGB4cdSbCQhH5DAiCX2QZV7vcAYlTfFuD+vIV6qRGaMNzYNrwUTYyM0+XYjvGOS8k/iT/DBtp+7w6h4SZ05MHkn8cuRmRSDkKBABAdHISUtDVHhXjg49yuU+6SY+gzJTa+ktxIYI5MSqNl3MRwi0gGlFI47v4VpJROUM+uILXbReglMqYq1MHX3c2TIgXTfMxjepCaKG1VAtwmb4BwvhTQ5FAent1PzaPztJnjHSDQCw46/8Q/bEJCQCSjliLH9Gx3qV4LJZ40wdfsDxKc8wdLuTVCyWC0M/O0o/CVyKDNjcG/PT2jI5O+b5XgZnqA5A2NUvBQsftyD0BQZlEoZMsKv44dmdVCiXH30nXkYj5wCEJOYhPjoAAQGBiIsNhlyUXONPqiG/NEcDAkMv6omgeHH0lCRhA4LCQwf4iQwfDiyKCQw/FiKjSTkAxIYscQ+qHKvF5gSdVph8TkfsFkp8tRonJzXGcVMjFG630K8CInRU2CUgCoTUS4Pcfv4MexYvwxjxvREtcpl1EPP2BCvtxaY4qVgOetfJDDbYNc9u7QczWqXgVEtS8w57aGXwHxWwxJbHiSoj10SdBljm9ZG8RL1MHrZRcSoAFlKJI7P7aIWmDIDlsA5LFUjMMVKfophm+yQlpU93ycr8hZ+aF4XJY1qYdjcMwj0OoWvLWrCpHQNfPH9Chw6eRInTx7BliXjYWZsjE9Nx+OCVzgCc4aQqeNtvos0aXY8aYYX/h7RHmVKmMCkeCmYN+6MyXPXw/r8dbj5JUNOl2/+oD6heQ+GBCYvEf3/JoHRn11RrSl0WEhg+NQACQwfjiwKCQw/lmIjCfmABEYssQ+q3OsF5jOzDvjLLlp9tExgrOd3UwvMp30X4EVItJ4Ckw73a9swqXtjVC9WBuVrdcCgH37GT4Nbokwp/c7AZM9huYYUSfbMj+DLK9CsTrbA/GbtrofAmKBS7X446pGSW2DKN8IPf98Dm0GjKzCl+y+GU2iKRmDyXkZZmuGIBa1NUYoJzJxT8HPcg1amldXClj0HiM0D0i6flv0ah5wDEZAjMNnxnDWXZVYpZAh9chYzx/ZCg8omOesaoVSZKujWdzZ2XvSF5loAH1RbpYNhBEhg+LUDEhh+LA0VSeiwkMDwIU4Cw4cji0ICw4+l2EhCPiCBEUvsgypnYIFJ8sDGiV1R/pOyaDZoCS4/dkdIdDQebBuJCmWK6zWETIzAXFzSPt8k/kTfe/ilZ+lXTuIvjMCwMybfrL2FZEn2Vceywq5hYvO6KG5SByPnnYX/8wPoyASmkimGLP4Hd2xsYHPnDq5fvoDTp0/j3NUniMpI1wwhyyswrPmpFHIkhvvgqf1lnNm/GvPH9kTrSmVRzKgUavVchHvBSdC95tkH1WQ/8oMhgeHXAEhg+LE0VCShw0ICw4c4CQwfjiwKCQw/lmIjCfmABEYssQ+q3DsSmO92IzpNmv9GliH38HPfZihWugq6/H4SiVIVsuIDseeXNihTMvsqYW87hOxNAqOSS/Bk1zhUKFMCVduPwdmncVAopfCx3Y2v6ptwFxijYiVRv+98PAyLh1whRdiVjWhTryJK1GmDRae9kJH0DAu7m+KT4jXQb9YR+GbKoUgOwYUN38HUtDG6z94Ln5iU1wtMZjy8PNzg7OaFoKgUSCTpSIkNwPUdM2FhbIxPqg3DSbcIupzyB/U51R4MCYyWRWGfkcAUlqDh1xc6LCQwfNiTwPDhyKKQwPBjKTaSkA9IYMQS+6DKcRSYtGAcXjAQ5UyKo3Kb0fjr8Bncf34Pf+tehSzFC39P6oEKxUugukV/rPrnBLYvGAOz6p+qh1RV7DIel1zj3moS/5sEBkoZQu9uRNMKpWFsUh/DfliL/Xt3Yd6o1qj4WVn+AmNUDlXq1US/OSvxz4HtmNbJEp+VKIUm3/wC+xAFlLJ03N8/Da1qlkKxBl3x49pd2LluDnpYlMGn1dpgxclnSJZqr0KW9wxMpq8NpvZvjwo1GqHnxNXYe/gkjh3Yi5mDu6K40adoOnQVHMOzh799UE2VDkZNgASGX0MggeHH0lCRhA4LCQwf4iQwfDiyKCQw/FiKjSTkAxIYscQ+qHLBOPB9H1QzLoeWPdfATaFEyNVVaFmvHMqbd8RWnTkwpxZ0R/FiJijdT5gDsw09ShTHJ6X7Yf+LEMiQhZBH/8O0nnVRtpQxjEvXwtBFf+KPMV+iqnE5WPZaC3dFJvztj2J2f0uUKVUCxsblUcNiEKb8/jN6mpVDsWo9sOmqGyJCLmBclfIoZmyJRccckfIK5plhL7FshDlYB7+/+j4uOXNgrqxE87rlYFy7FX4/5a6+6WZmogeOzhoPy4ZVYGxigk/MGmHolKmY2K919vpWOfeBObUU7asVR+U6/bVzYIIvYxybhF+hMX7MmQMjT4nEiXldUayYCcoMEObA2OGnbsVQomQTjJo9GcN6NkAVExMUK14TnYcswOGHweo5NYAKWWmhuLZjJvp1a4iyZY1hXKIEKrbpiOk7ziEogZ25YgJzHMPMiqHkp2Xx0yHtHBilXAYvm7OYMWYAGlSunDMHpgRKV2yOnqMW4MzjIGTQjWBe0WI+jJdIYPjVIwkMP5aGiiR0WEhg+BAngeHDkUUhgeHHUmwkIR+QwIgl9kGVy0SY23Pcs7mLx8+CkAEgM9Yfjx/Y4a69I8Jy7ieikmchxtcRNjY2uOvkj/QsKTKTQ/DUxgZ2d50RmZ5zB3l5CsJ8HHHPzgY2dx/ANSgY/k6546uUEsT4Oqtj2dg8hKNzCOJT4uHjaAMbG0cExKRAkhkDFzY3RP136itvzKjMSoOvsz1s7e7CKSj7imGsajJj/PDogR1sHjjAL5YdkXrSCLISw+H81B42tra4++IlguMSEeTxVL2+c3AiVFAiJdIXjvdtcd/eGdGS7Kt+Kdi+PHoAm7uP4BWerN4XxiPaJ4eHcwDSpQrIMpLg8ZTxcERAbAzCfRxhb2MDWztHeAcnZ++H5n8VZFmJ8Pd6ivv3bWBjZ4cHbh6IzRDu38JudhkNJ3u2/l14R+UcR8762XNg/PHU3j6Hox3uPXCGX2QypCQvGsof4hMSGH61SgLDj6WhIgkdFhIYPsRJYPhwZFFIYPixFBtJyAckMGKJUTkiQASIQBERIIHhB54Ehh9LQ0USOiwkMHyIk8Dw4ciikMDwYyk2kpAPSGDEEqNyRIAIEIEiIkACww88CQw/loaKJHRYSGD4ECeB4cORRSGB4cdSbCQhH5DAiCVG5YgAESACRUSABIYfeBIYfiwNFUnosJDA8CFOAsOHI4tCAsOPpdhIQj7QCExISAiExd7eHh4eHmCFaCEG1AaoDVAbKNo2wAQmIyOD8jGH76To6GgkJSURSw4sDZUXpFKpun8ik8mo3jjUGxOYzMxMYsmBZWRkJFJSUoglB5Zi84mQD+RyuZq70bVr13D16lVcvnwZp06dwqNHjzRCI4gNPWolTyyL4OBgBAQEEEsdQRbLrijK+fv7U11xqis/Pz9iyYmlt7c3WC4pis/Eh7ZN1i4pJ7/9d1lRtwMvLy9q/5RP3rs24Ovri8DAwPduv4r68/qut6+bD4zCwsIgLOwMjKenJ9jpWloKxyAtLQ3M0Ilj4Tgagl9WVhbYL1OG2NaHvg32ywhLYOwX0w/9WA1xfCw3s19MDbGtD30b7AwM+8X0Qz/OD+n4hHzCHj+k4yqqY2Hfc+z7rqi2/yFtl/XvWD/vQzqm9/1YWL+C9S/YGRu2r0asEoTFwcEBzG7oX+EJsGEfbIwk/Xv/CbAPBUvs9K/wBFhSERJM4aNRBJoDw68N0BwYfiwNFYl1VFg+YXmF/hWeAPueY8Nw6F/hCdAcmMIzfNsIQj7QzIER5IU9ksC8Lc7XlyeBeT2b9+0dEhh+NUICw48li0QCw48nCQw/loaKJHRYSGD4ECeB4cORRSGB4cdSbCQhH5DAiCWmZzkSGD3BFcFqJDD8oJPA8GPJIpHA8ONJAsOPpaEiCR0WEhg+xElg+HBkUUhg+LEUG0nIB28WGEUmwj0e4fyJEzhRwHLy5BW4hKdCnn0jc1H7oVIqEBsRjODoJFHlswtJEev3AtdO2sIvMeOVd2vXBlNBmhkLjxf2OH/+vHr/z5y5gMfPfJCsuft5dmmVKhEuN6/D5ok/MpXsIFSQJfnD9vwZnMx33OdxxfYFguIToVAVfMD5BEaRiTC3N/O8+tgTqVmvP12eGemO61cu4klAItguZEa65fqb7X9KTAj8wuLU72uZ6PlMpUKi3yNcuXkHXtGZIoMokRrjDZuT1+EUFA/hfvMiVzZ4sYIFRoWUSH88uXUTl3Pag/Xp27B3CUayxOC7ymmDCqREeeH2yetwCUmAnFNUFiavwKgywmF/5QKs832WdPOKNa7eeY6YLF47okJ6fCAeXLqAJ74xKODj9MYNZoQ749rVy3gelPzGsuILKJAc6YFbJ67DNSyxQP4kMOKpvqkkCcybCL1/7wsdFhIYPnVDAsOHI4tCAsOPpdhIQj54s8BIInFxzTjUMDGBSc5ibGwMIyNjzd/s9ZKfNMPyix7IUIjcBZUSKa4X8fP0aVhzwUXkSqxYIu7tnoEWpb7E3qdBeO0oTpUCae5XsHXud+jR1gJly5ZV72+pUmXQrM2XmL/xDHwTJRAUQSZ5jiXdOqDb5EOIVCgBlQKxz/age6WyMDHWHns2g7KoUr89Bn03Dda3PKBQC8+rDyGfwEgicHblKFTLw09gKzy2+H4TvAroyYVcW4W2Lc0x9Ygb2O6GXFuN9q0aY1rO3/KQx1gy+0dM2WVb4P69eq/zv6qSZ+HJ7olo0KobttpF5y/wylcy4XNvK7oXs8SCow5IeWWZ9+fF1wmMKiMMj85vws9j+qJljeqooP4cFEOJT+rAovNAzFp9CD4h7/vRvYpzBjzvbERn41ZYav0Mqa8qoudreQUmM/AixjStjZKaPGIMYyMjsFwitHkTk9Jo2mMmHsbpudF8q8kQ7HgEg+rXxtSddoh/bbLIt2K+FwLOL0arVs0w+6R3vvf0fyED7jfWo6NRa6w89xJpBQQigSkAzlu+RQLzlsDeg+JCh4UEhk9lkMDw4ciikMDwYyk2kpAP3iwwSiliAlzxwNYWturlIrbNGQHTur2x6uAZ3M553e6uI4LiM1Dw+Qid3VPKEXFlGapZtMX0Y846b7zpqRiBUSDF+SKmDmyNBvUtMHbuGpy6cgW2trdx4/IuLJ3YBaY1GuGrJccRkZLdq3mtwJi3wOBF/+Qcew6DK1dwaM18DGhcFxZdRuPo46jXHvfrBKZWvT6wOnRWwy+brcDYFk+8wpApE/QqP5O8ApMZG4Anjg7wis4+HSB5th/tWjdFD6vbXAQGKiWSQ91w/9FThCeLPZfy3xcYRXo47uyehc5mNWHaYxgWbDuG8za2sLWxwY0jB7Hsm05oWqU2hsw7iIAksVzy12fRvGI4gVFkxMDl0QPN5+jW9Z0Y06wJ2g9dlM1TnUfuwuG5D1K4YeQnMBkxvuq5gb6x3E4PASCBKYp2TwJTFNQLt02hw0ICUziOwtokMAKJwj+SwBSe4dtGEPLBmwUmX+Qk3N8zE5ZNJ+CiR9Trh3DJJYgKCoSLszOcnJzg6emHxDSZZjiTJC4AtjumomL9phi99jSc/MIhUXfYVZBJkhEW7AkXFyc4ObnAzSsYCemSHEkQITCyQByYPhANG7fD+nP3EJucDnnO1UtUKinSwh7jz4m9UL/RUBx3iQU7gfJagWnaETP+dc1NQamENC0BLqfXoGX9Gug1ZSs8ErNlQ6WQIj7aD25ubN+d4ezspb66myZAzhmYus2+xWWv6Nfz06zAniiQmRCBAFcXOLu6wTcyAb6Xc5+BkadGwdPDDSEJmZCmxcPtzAo0b2qOtr/uwXMPfyQKQ+aUCqTFR8PTzU1dL66u7giLTISuK7H1/Tz9EJeRhgg/Nzg7eSEiNgMZcUHw8PZFTKq2h6mQpSM6XHu8ru4BiExMzTmz9R8XGJUMgfYHMahFDfQcvRyPXEKQJpFr6kwlkyE9zBmH5w9Ho9p9sM8xFFIdg89KjUeQj4uas5OnJ0KS0qHUDDmUIz7IE96+IUhIioOfpxucnF3gGRSp3oZu9SukmYgN9YYr+zy4usIrPCqX3ErT4uDr6Y/4jFSE+7rCyckLkXGZ6m0pZGmICvPVtEdWP1FJaTn1YziB0T0e9jwr3QFzO7RH7xnHEafDTLecSqVEWnwEfD3YZ8kJLr5+iE7LKxBKSDOTEOLtARcnZ7h7BiE+TTizmltgwiIi4OPiAid3b4QmZUKh3q4SmUmR8HbzQlRyCqKDfLLry8sf0UmMYfYeyVIi4OnpjrBE7XhBlVKC+IggeDix/fNCaHQSsjT1y9ZTQS7N5u/qmp0PXN0DEa3Dn87A6Na4YZ6TwBiGM8+tCB0WEhg+VElg+HBkUUhg+LEUG0nIB+9EYGRJYbhnvRUjP++C8uXKoXTp0jAzb4/Zf+yGvW+CulPg9L+fYFmnJIyMjGBS4hNUHLgIz4OTkZnkj0u756J/r4aoVKk0SpeuhJqNvsSMNcfgqZ7z8maByfC8jPE9G6Dj3BOITtN2trVwVIh+dg4rl27GBfcotVS9lcDkBJImheHI7x3RoOt4XHBJgEohg/+j45g2zhLVq7N9L4/u3Ueq76+j2fZbC4wCSaFPsG/2EHSuXhFlK9dEm7G/Y+3iSWhioR1CFnp9Lbp2tMTMf90RaLcTX7coBRMTYxgVL4XSHUbjxJMIMLkKeXoJy6eORYPq1dX1UrlyLQwZ9zuO2Wnn3ATf3YkhHQZi8db5GNa6MspU7garg09wd+ckNO38JXbej1EfjkIaB/vT6zB2YEvN8Vau1Rnj5myFg3rOy39bYJRpMTi/og+qthqCI/YhkObqnGpqFNHOl7B2/hQcfhAMac4QyvTQl9izciq6Nymv5lyukQW+nr8eN10j1CIulwRj97cd0aJtX8yY+QNa16+G0uUrw7TXt9hz4RlScyakKDIS4HBuO779qgmqVSyN0lWqwGLYBKy/8ARJmdmFgmy2YlCHwVi6bR4GW1ZC6co9sOG4K5LTY3Dfeg1GD2iOatWy22OV2l0xcd7feKKe8/IeC4xKhWjXm7D6ZTCa1SmN0mXLokq7Tvh+01G80AzXY3NcvHF220z0saiPCqUroI7ZF/h1xxn4qUVDKzDj5m7A8h+Go0n5cihduwm+nrMbjmFpUKgy8OLEYvRo1ASjZ8zCmK5N1PVVwaILJi87Ar+EbGEKuLgMHTu2xfzTPuqKV6nS4HJzJ6YP6oo6pUvjswoWGPDjUpx1jdA0DJkkGndPrMbI/k1RtSrjXwFV6nTDdwt24Jl6zgudgdHAMuATEhgDwua0KaHDQgLDBygJDB+OLAoJDD+WYiMJ+YC/wMiS8ez4CrSv/RnMOo7C/DUbsGXLWswd9yVqVqmKHlN2wytJgWi3m9gx6yuUr1kf3cbPxfYz9xAeG49HR+egWQNz9Bq3AGs3bsGWDWvwa//uqFWqIRadc0e6/E0CI4P3tY34wrwZVl3zgOT1o7BysdJHYKDMgNfNtWhn3hc7bP2QEvcUq/o0h3mLvli4ch22bN6I/X+tQmSEtlMDHYG55BEJ2StvFqrSDEmTJQXh6NJBqNPQAqN/XY4N66wwb1R3tKxdHmWr1dPOgbmqPSOTGPwSp1aPRu2aVdFowDRsOnwB7hEpSPG7hd++aIgKtVpi/OyV2LhlE6wWTkU3s6qoZjkKx59FQaoEgm3/xlcWtWHRojUmzLfC5r2n8NQ3Eo93jUd9y674yy4aKqUcfjc3oFfTumjZ7xesXLcFWzZtwMKJQ2BqUhUTNlxBtOS/LDAqpMe44P/tnQd0FFX/sPVTXwVRek+FECBASCDSexWQojRF4H3pIkVBVBAUEQVEIYQivYcmGEGk95YAIYVQ0kgjhfSeTTZbnu/MZidNwCWZf0C5OWfO7iR3frP73Nlf7rO3zPzeVnQbt4KAx01QKHIlAapI9swZim2LDkz6cg7Lli3j528+5T0nS1qMmIfPA0cxWPsAACAASURBVB2a7DBWDm9M+ZfLUce+DzPmL2LRZ2PoYlUJ857TOXMvDXQ53Du7kT5OdvQcOYFFS5eybMl3zHyvLTbN27H6dBjZGgg9+TNdbc1oZO/IqC++Z9n6X7kRGsedo4vo1MiC5n2m8u1iqX6W8MUH72D1YnVGLz9GfM6zKzC58V788EEHGrTvw+yFC1m27Gd+mPlfOjexYODc7USmgzY7mdPrJlO/Yl16DZ7JosU/MP39TlSp8Rbf/eZLplYWmAqYW7ag+9iZLPr+W2a82xrLqnWZsPkameoMPHd+jkPVF3mtYiMGTJ7Nsu/nMqZDPWrWdeDz3/PuhxXiNhv7Zo2ZvjtvP/7GDoa0tMTadgCzFy5j6bwxNDezoM3YNYRmgl6Xy93D39O+oSUO/aaxwMh/1vC+WLxQgzEup0jIEQJT/KNTFvtCYMqCsrLnkBssQmCU4SoERhmOUhQhMMqxNDWSnA8UF5j0+558PdCMRr0n4XYlnGzDEAwNqZH+uM4fgkXDDsw9GGBoABedA6NHlRzAytFtaTd4HmeCM1Dn5JKTkcLdg6t5u1lN+n5/jBRVwt9M4k/l8qYZOLzR4/GT/IuRKpHAkE3w5ZV0er0lX7l6EBF5mJE169H9gxXcSswgR51LVnKM4QLPP51RYGpVqIND245069btr9uQ6ezxkBYoUBN+bRvv1LGi32fruSONv9dpSI/0Yt3UbpjXrv1QgZEm9RefA6PTqDjzU39sbZoyY8MFYtPV6KQhLqokvH5bRs/m9Wg9cxdxmbkGgene6BXMBy/irnHms2ESfyGB0arj2P9lf97qNJpdXolkZ+eiVqUTefUPJravTcuJKwlKSPsHT+LXkXz/T/5r3pB3Z+yjkILmDelLTSEpKanIlmIYpqcn5uoWBre0Y9SSffhHxhjKJEbf49K+r+nRsA2fbfcmzSgwNa0dmL37Juk5GjQJwez9vAcvNXsX12vR5KREsPHjNrToNYWD3sHEJyaSlBBLmO/vfNG3FZ1H/kJweo5BYDrb/gfrYUsJSMrrcdTkPGDv5/14q+sY9vkm59VPVhoRV9wY26YmrSavJSQxtcwm8edf/8Ynjx9CpuPmrum0b9qO2bsvEBUbS1JSInFhPuxfMpq3Gg9iq3sESQ+uM6+HLS36zeXSvQy0Wg0JfkeY1seBd+buJDw5yziJ/wUaDpzL2cBE0OaSen0ng9rUx/6TXSRlpRoExrHWa3Saupm78SrIzSLi0Lc0bdyQ3j+eMXyZUFRg0jj23TCa2HRhidtdVLmgSbvP3rlDcer5IXtupqHJjmbXzD606j6BA36p+fzDL+7nv61q0GbaRsKSUsUk/uIXRhnsC4EpA8gKn0JusAiBUQasEBhlOEpRhMAox9LUSHI+UFhgNETfPMCw+uaMWHSQmDx7Mb4mHQnBe3m3ZiMGzdjHg4dM4pe+tUyOCOLW9Rt4nTnHia2bcPliPL1b2vNGhXJ0+/oQySYIzMX1n9K8QhkKTDlHZu/0ICbem4V9ban8hi1tBnzCt+t+55qn10PnwNR4tTL17ZrS3MEBh+Jbj7FsuxSCWpOB977PsTbrxNLDt40yKOHUEX54AS2aFgwhiyjUA/MwgdGow1g1rAXN2oznVHTRYXW63CBc3u9Cw4ZTuJiYQdgZF3rYvUqv746SZuzCKi4w0ipt6XGR3L7midfFy5zd5cqGb6cxvEsHqlR4hab/W0ZgXMo/WGC0JIUfZmSdRg8RmPu4ThuOo5UVVvJW35aOX+0jKTOVG7vm0KLaK1SqWbfg71ZWWJjX5PUX6zL4y9+INAqMrVMf9vsbx4vlpuG5bTrmFt1ZdTqQhJjLzGhVidder0xdi0LnsjKjWoU3qGM7hQvJWXk9MI3L0feHEwVLb+s1pMfe5/Z1T7wuXOaM607Wz5/K0E7tqfz6y9iPcyE4IeUZFZgkDnzehzoVXqOaWeH3bYl5naq8+pIj8w94Ehqwl8G1GzH0KzceGHtapZ7BlLhIohPS0OjURoF5hf7z9xOdYZzQkniNWX3fotHApQSnJxsExqluVabuuIlxVB6qoF8ZYN+MbjN/JRkoIjDae7gM60KTZlM5nygvKa5HnR5H+P0o0rK1oNeQFhth5H+JM647WPfNFIZ0bEul8i/jOHENoYnJQmBM/Y+lYDkhMArCLKNQcoNFCIwywIXAKMNRiiIERjmWpkaS84HCApNDiPsaur7ajBmbLlH07i46UqIPM7JGQ/pP3knkwwRGmkNyfjcfdWpOzRo1qNPYDoeOPXi7exssa71posBIQzcW06WePQuPBaJ6xLLOen0KYXduEhGbVuI5MNIQsluH59O4Xg9cTgaRq80i5OJmJvTrhK11ZcqVf40OHTo8fA5M4w854BNOelYW0kplRTaVCrVG6kZJ5uLKD3nFfgBbr0QWqVuV50baOjUzuQfG0MP0lgMtOy7Ar/CMfUPUcDaO6kVj8/GcNApMr6blGLv+BvIUor8KjJ6Em8eYP7QLFlWrUtO2IU3adKVHry40tXjjXyAwejJiffiqqzW9Jq0hWG6nGnjFc3r1QiaOGMEIaRvYDcs61bCauJmkzAecWj4J25dq0brvIIbLZfIfp7Bi1zXiDQLjQPOOkzgflz9TnBuuM7Gu240VJ+8QHebG8Go1MG/Ynnfzjzeec8QopszYwh2V2iAw3ZuUZ+JmH+S1GqSLOs7nCPPe64S5VD8NG9K0bVd69upME/MKz7jAhLJmWCdqv25Dt/eG5jEu8v7nsP9KAPeuuNDGwpEJqy4+YgloeQhZXSasOkOCPP8/2ZM5/VrRqN8i/I0C08q8OT+cuJd/rxhViBtD7JvRdfpuEosLTIp0fGsa913E3b8sKmD8mEpzeLwO89XADpgV5t+zE3ZmrwuBKZLNynZHCEzZ8lbibHKDRQiMEjRBCIwyHKUoQmCUY2lqJDkfKCwwau57b+edmvUZv+IkCUXujKcj6e5O3jGzY+jcgyT8RWD0qJI8+a5nM2yc+vPlL1twPXGKC7fCuefhyrD2ZiYKDKT7/cbwDma0nX2AxMwiLyKfT9ItV8YN68f0LR5odNLKZ4+4D8zDViEzRtGkx7JvVisqtx7Gfm/55hVa0uIDOXVkCy7OX7F8wUyio6Pyz1t4DszfrkKmTsVzy2RqGObY3Ctyo7v4sz/TyrHREwhMAEv7OuLQ/jM8UotZneouPw3vTEOnWXikqAw9MJLAjN/o9UiB0apD2TCyM5Y2Hfj457Vs/fMIp7wDCb5zgXnv1f8XCIw0LCiGPbNaU7PlMPbeiCvCv6BCgdBTjOjRpJDATMSufBuWnQ/JbxDnldcbbvAorQWQNwfGAYeOk7kQ/yiB+Y1hVazoM3kzoXLj2xBIj16aO2VcVECaAyMJzKQtvvkCo825x9oRHbGy7cTU5evZeuQop32CCL59hi8HWv0DBKYrjaze59D9opOPpISl0+nR6zU8uLmVXjWbMvL7owbJkOtEWr1MKgOFBKbwfWAeKjAOLD5ZUF+PFZjsOywZ1AG7t77gemohszW8Np3hCxFNdhBrhrfHqmEXpjlvYNuRY5zxCSbY7ySfvWMhBEaurKfwKATmKUAv5SnlBosQmFKCNB4uBEYZjlIUITDKsTQ1kpwPFBYYPckhF5jasRJO/13EjYhM43KtenIzU3DfPBnr+vZ8tNULrSQwR+ZT29aRSdt90Ou1JN7Zwdtmtgycs484TV6jTqtOxef3RXSyfp1Oc91MGEIGZAfxy8TeWDVswy+nbpCRk5s/KV6nyyUr9hZrP34bM4uGzNofbFhO9YkERq9Hk53BvaPOtLM1p/u4NQRladFrs0lNSiFTpUaahq/XZZEcE2K4wPMrptAk/r8VGL2a+1e30M+2AWN/PER0ljRORo9WHc+xpR/S0KruowXGawutHRrTYcFxcnXSMWm4zelIvSYdWXEm0vA76TXptGrivA8wokM9GoxZR3SG2jAH5u8ERh17mgmOTWg5ZAlBKnkJaRUh1/byQbPXaTTqp3/4EDJpqks2IedW08O2Ft3/+wPng+PJ1kozh4w/Wi252ZnEePzOgDZ2RoHJIuCPJXSoV5W2s7YTmWJc/lubQ6TnbqaN/piff/czzoF5nMD4kxTnx/xedaja9kP23IjO+yzpdagTbrFh7seMm7eHMOMcmOICkxNzgjH2drT+4GdC8ocBZnHP3ZWhduVoMsb5GR5CpuLsj8OpZ9WAkesukiONiZSu/JxkvP9w5sMPPuegdwTxkeeY4lCPbmNW4p8u1YoebXoEx9fOYcTkFdyISiD0YTeyLK3AkMD+We/Q1HYgu24n5i21rM0m8qorU0ZNwfmP2yRHHWV0UzvajnIm3Li2tl6TRdClbbzX6FWajV8lhpDJn6MyfhQCU8bAFTid3GARAqMATEQPjDIU86IIgVGSpmmx5HygsMCAPjuWPxaPpEGt2rw9ZhF/XLmOt89l9v/0Ka1tamDTaSgHbmUZ7nSfcG0NrS0a0X/WRtyD7xMbepwxNlWx6/U+u06743PjKn9uXkBPh2q89p9XsBq/kfj02L+ZxC8B0JJ01ZXBXRph06w1Uxev5bS7Oz4+N7h4ypU57/fAqro5HT5dS4hx0vMjBaaBPR8s+jXv3hCG+z344HP5MgdWLmCwvTVWrQey4cx9NJKA3f2TCZ078/7YJfnn8/U9R0xMoSngssDYvMOK307jJccs/ng3nHS1BlWsH4tHO1G7jhOfL9nBVU93Tmz/kndb1+CN6nUeKTA5oYcY6tgEh+GLOHfnHkkZKiKvbKCvbS3qtx6K874zXPfx5OLhjYzvbk91S1s+2+FlmAMgrUL2twKT4cu3XW2xtO+Ayx/n8PH24vyBNYzoXo8Kr7zAG33m4HM/7h88Bybvg6TLiuDAwjE4WFlg128sP7oe44K3Dz7e3ngeO8yOxVPo6WhBzXpNePs7N9KyNWjCLzJzsCMVLRsxfsV2Q/lrJ/Yw/b1mWDu9w2b3WNTGIWSP7oEJIEeVxLlVY6hdoxJOo2ew6/wVvK5eYMuCUTRpUI+Ry0+SqtblDyEr3AOjTvdmXkcbrB27sPrPC/h43+Dcr6sY3tWa119+gYr9v8YvKu4ZnQMDyde306+VBdUcOjFvz594eN3g7D4XhnSypHH/WVwISUedFsmuL3tRs0pLZnx/AHd3D47/Mps+jWvSfcYmQpIyjHNg6jJByR4YdNw7upj2Dazp0G8BRy76cP3YLr4Z1BSb1oPYcT0eVeoN5rSrR72W3fnlyEV8vG5wZq8LQztbUv7lF6g8cAF3YuLEHBjT/l8pWkoIjKI4yySY3GARAqMMbtEDowxHKYoQGOVYmhpJzgeKC4z0AjLDPFj22XDsra2pUKEC5cuXo3o1M7oMGsvqk0F598rQa0kJPM5HrRpR6ZVXqdT1U87c9Mdt8bu0qFebiq+Vo/zrr1Olng2tO7fDzqoW5r0WEpgczblfptL01e6PXWVMr80h6IorX7zbl5ZNzalUuZzh/g4VK1bG1q41701xxj0s0dhD9JgbWVapwEuvvGY4VrqfjWGrUoUatvZ0GzKRNaeCyTH2FqnTHnDwx/dp16Ju/vnat2/30DkwNV58if9I71GOWeyxcssJHA2MR4t0M8XtTB7ghGXFN6lQsSoWToOYMm4Q9WwfPYlfHe/FosGdqPVqOcrZD2LL5XBysxK4uPkLerVxpOqblShXvjwSj6bNOzDN5RDhxntemCIwulwVV7ZPo7O9JVWM7+MNMzOat23LW80sqOQwgZPBkfifd6bDS/Z8scODNFOvzqdULjc31zA2uPjpdWnRHN2ygA+G9KClrRnVjXVV4fW61G/Qkl79x7Fk1zkiU403OdTriPLYzYT3OmBdu4KBc/nyNWnYui8z1p8hSSP14EnLKD+uByYAadSYOj6Ajd+MoqVtdcNCFtK9hWqZN6PPVGeuRaYYeoMeOoQsN5NLWz6mUzMLKhvr501zcxzatcWpiTmVW3zE2ZBIbp9aSpsXmzN3r+cj5pEUp2HavtTQiIiIQEo0D/t5/CpkoFdn4uO2lH4d7KhV5TUDwzfftMCh1yhWn7hDpmGImJb4gBPM+7AjttWr8ka5ClSsYkuLgV/wx80ocvX/R0PIpMFpWZG4/TiW9nb1qFpOygs1sbB/h1kbz5OilXo8Mzi/cRIdmhTmb4GjxN/OjCpOU7kQFsnNY4tp9YID83/zpuhguaLUoqKiyMkpMo6waAGxZzIBITAmo3pmCsoNFiEwylSJEBhlOEpRhMAox9LUSHI+KIHA5BDld46d248SnJBZMJym2JmlmwBeOXIIlxUrWL58Odu2HeBuRGr+na2l4jp1NvcvH2WLszMrtx8jOCGd7Kxorv25j3XLl7PcxYW1bn/gG+zPpT/3sWXTCSLUWUTePMvOlQe4GZOaLyDFTp+3q9ORExfN1XP7WLduueF1rFq1lmNnfUlMVxc5RJsby5Vf97LrxB2ypLkFeh2ZD26yZ5WL4TjpPeRv69ez7egF/GOkO6sXCYM2J42bVwvOt2nTpqKrkGmzCPL4M+/9FY5Z7PnKHce5l5hl5JtDXKgXBzetw3n1Ova5+xMacJXdrts4cSfZUCYttOi+Xqclzvcyu11WsHz9PjxDE/PuIK/N4f7Nq2xdt87wflavXsc59wAyCuFIu++D285VnPKLxTh6x7DsdYzvMdZt3YVXZJbxLuOJ3L74J5udnVnu7Mzqvb9y5VYAvlf+YNMqN/xik0iJ8Wav8w4u3okxNMiL0nq29h4lMNKrlOZVJCeE4n7Ylc2GulrBypW7OPinB1FJheZBGN+SxD8h1IfDrnnXj8vKHZy8Gkia8YLR5qbic8SVbbtPESUfrsshPvACmzfsxys8Ka++pLvWp8bheXIXa1dJ1+Bqdu6/YOhdkNUgNfwGv+1czenb8ca7yxteMZqcBG6d/4NN0utdsYLVe/fjfjsA70uH2LTmd27HJ5MUeYM9zju57P+AQpdAqSvm7wRGkxPNhd272XsmAPntFz+pLjeHSL/z7N4kve8VrFm7H4+A6GLlNaTG+nPCdQurlq9kzYYjXAtOJm+dPR3pcf4c3LSBUz4RBQt65MRy+dBeth+8TopWTezdi+zd7Mr18IL8lJsczOGdO9l7NgBJS5ODL7Nz53bOBshLk+jJzYnH71we3xUuO3E7G0SaVk4IeX+/ee5QPv81+w7gcScArwsH2bTmIHcTU0iM8GT3clfcA2ONr7k4hbx9ITAP51KS3wqBKQm1p3uM3GARAqNMPQiBUYajFEUIjHIsTY0k54MSCIyppxDlJALS6mLSBS5+nn0CjxOYZ//VP1uv8O8E5tl6tc/+qxECo1wdCYFRjmVZRZIbLEJglCEuBEYZjlIUITDKsTQ1kpwPhMCYSqyE5YTAlBDcUzhMCIxy0IXAKMdSiiQERjmeQmCUY1lWkeQGixAYZYgLgVGGoxRFCIxyLE2NJOcDITCmEithOSEwJQT3FA4TAqMcdCEwyrGUIgmBUY6nEBjlWJZVJLnBIgRGGeJCYJThKEURAqMcS1MjyfkgX2Cio6ORN3d3d/z9/U2NJco9hoAQmMfAecb+pFarDZP45Q/FM/by/lEvRwiMstUlCUx2tnGRCGVDP3fRhMD886pcbrAIgSl93Un/34TAlJ6jHEEIjEyi7B41Go1hkSA5H7xw9OhRjhw5wuHDh9mzZw+SxEgXudhKxyAsLIzg4GDB8R9wLYWHhxMQECDqSoG6klYgk74EEfmjdPlD5iddlxJTeV88lpxrUFAQUl4WDEvOsKzZiXyibF2JfKIcz8DAQJFPFGgzPElOKZ4PXggJCUHeLly4wO3bt5GG1IitdAxSU1MNPVuCY+k4lgU/qbdM+mBIPTFlcb5/8zmkJX8lIZR6Df7N77Os3puU3DMyMgRLBf4nSd+YJicnC5YKsCyr61/KI1I+kfJKWZ3z33we6f9cZmamYKnAZ0AauSS18/7N18uz9t6kfCBdw3I+eCEmJsaw3K/06OHhIYaQKdQbJoaQKQSyDMJIH1KpoSh+Sk9ADCErPcPCEcQcmMI0SvdcDCErHb+ncbQYQqYsden/nPRFnfgpPQExhKz0DJ80gpwP5OH+QmCelKCJ5YXAmAjqGSgmBEa5ShACoxxLKZIQGOV4CoFRjmVZRZIbLPKY97I677/1PEJglKtZITDKsTQ1kpwPhMCYSqyE5YTAlBDcUzhMCIxy0IXAKMdSiiQERjmeQmCUY1lWkeQGixAYZYgLgVGGoxRFCIxyLE2NJOeD51ZgNOmx+N+JIC1Xvp+5EZ1WTWJUMN7e3sW2O8SkqTHeSB00KpKiQwjw9ckrdyeImOQsdHr5Ttx58YTAmHpJlrCcTktGwgPu+Pnh7e3DrTuhJKRno3tEOF2uigdhIURLdVWsjBCYYkD+Zlev05IcFUpIpHzn+4IDhMDkkhYfSYCvryE/3L17j5RMDcXSAzqNmuSYEG77eePt48vdsBgysjUFII3PhMD8BUmJfyEEpsTontqBcoNFCIwyVSAERhmOUhQhMMqxNDWSnA+eT4HJTeH86ul0bP0Jp+LTKawc2oQAnD9qT7ly5Ypsb1ZqwfdHAlBJvpObgu+hdUwd0IZGb1agfLlyvFHfiQ9mLuFSYGKRRooQGFMvyScvp9fkEHbVjbljh2FZowblylWkjlUnJi3ejk9M2l8EBb2GB15ujG7Xl2/2eZJe7JRCYIoBeeyunswId+YP7sOHcw/yoFjZ51tg1IRf38fcMX2wffMNQx6xbdSOL35041ZMoXHn2hxCPdyYMrgV5tXLUa5iNep3/YBVBy6RXGzFZCEwxS6wUuwKgSkFvKd0qNxgEQKjTAUIgVGGoxRFCIxyLE2NJOeD505g1BmxXN41n94NzKhddwzHiwlMWtg1Zr1tjdOAiSz8yRln57zNZdUO3O8lotXnEnVtJ++3NMOuzXC+XPQTzs6L+WxSd2rXrkHnCesISC3o1RECY+ol+YTl9DpSA48yrbMVlRrYM3LOAn5cuoQJA7tR7Q1zxq86SWKhRqBep+G+937mDWlLxRebMXvXNdKKnVIITDEgj9rV60kKPc+Kj/pS52ULBn9+gJhiZZ9ngcmKuMTMAU2pVq0xA6d8Zcgh33w6HifLtoz+9iRxBlZ6MqIvs+DtplRu2J5p85bw46KZvNPJkhoNB7HNI4qcQkyFwBSCUcqnQmBKCfApHC43WITAKANfCIwyHKUoQmCUY2lqJDkfPEcCoyczzoed8yfgYNsE2//UwPwvAqMl2teN95s1Y+aGiyQXH2Mk0VUncnbtdJycBrH2xB2yDMQ1pMbdZefcAdRz6MEv7gn59SAEJh+Fok90mgyO/9APc0s7Rq88SpxKjVanIenuBb4d2ZGm//sJv+hMwzm16nhu7HdmUOcW1KtgQ93/Zy8EpoS1odOkE3JpNxMGtMemehOsXrIUAlOEpQq/X7+htWU1hn/nRlBSnoaokqM5veFLerQfwU7fZKTew+vbJlLfuhljfzlParYWrSYNv1O/MKBpZbp9sZ37qbn5kYXA5KMo9RMhMKVGWOYB5AaLEBhl0AuBUYajFEUIjHIsTY0k54PnRmB0mhxOuYygS9duTFqyDpfJA2jeoFgPjCYD3/1fYefYjzWHrhJ80xcf75vcvRdNZv5cGT2qtASiohPIyv8doMslaO8n1GzkxJe/BebXgxCYfBSKPslNu87sds1p2XM+nmmFvqvW68hIjiUiNhm1Ns9A77tvZ9wAJ3qM+Zx1a5fR16K5EJgS1kZS8CW+/tCRtu+Nx2XLZsY72DFE9MAUopnAiR/H0eTNnmzwiqRgNouGOP9dDLR04uO1V0jJSWb3Jy2waz+Eg8EFoqLLDGXz9J7Y9P0a3+iCQY5CYAohLuVTITClBPgUDpcbLEJglIEvBEYZjlIUITDKsTQ1kpwPnh+B0Wrwv3acy37hqHISOLJwGI4NiwqMXpXEqaXvUd2uJUP69aJNzcpUKFcFm7bDWbj/CslZBQ2N4qB1mjSOL+hPfYdebPJMyv+zEJh8FIo+yQ74lX4OTen4yS6iYgI5dWg/rq67+e3QRYJiUyhcU/Fhfly4cpXYlFTCb+zm3XpCYEpaGRmJ0Vw6f4qw2BQS719iRmshMEVZJnN2xSTsq3Rj3fX7qPMn2Gl4cHMrfSo2ZNhXv3M/6zY/9GpB+75L8C/S0xvP0R9G08RmNIeD45EHowqBKUq5NHtCYEpD7+kcKzdYhMAow18IjDIcpShCYJRjaWokOR88NwJTFEwqRx8iMOq0B2z92I6qZjYMGD+bxT85s/SHrxjeyYYq1q1YdjQYVcFXqgUh9XrCLq1lWLv6tPqfC2EZBS0SITAFmJR8prq2HqcWDek4dSELhvTAqmoFXnrpP1SoZEv3sd9ywj+u0Lff8pk1RHoJgZFplO5RR2r0ZSEwf4GoIeyEM90a16P3/5Zwzf8BUrJNvOfF8kn9qfOyJcPmuBGecYUZDo50GbWBqCIxUrmw5mMca/Znx+3o/GtYCEwRSKXaEQJTKnxP5WC5wSIERhn8QmCU4ShFEQKjHEtTI8n5QAhMoUn8utxsom6fx93Tl8hEFdIIJJ0mm6grOxje1ga7oc74p6iKrFqm02YT5nGc8b3sqd/7fdb7RRf5uxAYUy/JJysnCUzLRrWpZm1Pzx4T2XHgKGdOHmX5Z2OoX7Em3WdsJCS5cD+MFF8IzJNRflxpITCPopObFszGz/rRoHoN7Fu0pUuXbnTs0BHHPoPoZmlbIDAtW9J96i4KZsxJETO5umUmrS2FwDyKb2l/LwSmtATL/ni5wSIERhn2QmCU4ShFEQKjHEtTI8n5QAhMIYF5JDxtOBvH96ZRvQmcTsjIFxS9LoVb51YzrpcNjXuPYqPnHTKKBRECUwyIQruSwDja1KVBx485HphErmSbej05SYFsmTUIm+Zj+DOwYAhOuYHc9QAAB2FJREFU3mmFwCiEX5r0JXpgHglTR0acHwe+ncjgVk44OvZk0pydnDzyC+/WsuOD+Ye5n3Gd2U7NaT/QmeAicRI4vmQsTWu+x567MaIHpggbZXaEwCjDsSyjyA0WITDKUBcCowxHKYoQGOVYmhpJzgdCYEwRGOI58Pkg7OuP5bhRYPSqRC7t+Ibeb1nSov8M9nuGocq/y2VBNQiBKWCh5DOV3w66NG1E2wlbeaDNn2gApOOxZSYta77NZp/7RebCiB4YJWtACMzjaerR5arJUalQqVTkZKsIO/E9dtZOTNviSboqirWjnGjXdwE3C61BgSaG3795n4btPuFyeHL+lyViCNnjaT/JX4XAPAmtZ6Os3GARAqNMfQiBUYajFEUIjHIsTY0k5wMhMPkCoyc77Q6u85ewcf91UvLbxHqyIi8ys29z6vf8jlup2ej1SVxe+w09LSzpNu4HLt9NoNDt6YrUgRCYIjgU21EneTGvTzPs+07jUrQ81Rn0GWHsmD2A2pbD2X87Jn8SdN6JRQ+MYhUgemAeiTLR/zQrf5jFr1ejyTHOmdNmx+A2uxdmjt1Z65GMVp3JsYW9sWgxiHVXY42ioict/ApzB1nTZNQyguJU+ecQApOPotRPhMCUGmGZB5AbLEJglEEvBEYZjlIUITDKsTQ1kpwPhMAUEpisxACWDKpPXYdeLNx7kYgH8UQEn2HJpz2oXac507Z5oNJoifLcxYi3qtFi+Fcc9bpPYmJiwZacSpa6YKa/EBhTL8knK6fXpOO9ZTrWZvV5e/IqLgdGEhcTyanNS2hnUZMuH6/BP7GgHvKiC4F5MsqPKy16YB5FJ+H6Dga1rEmzzl9zxiuSxMT7HF05hdb16tJp4krCVKDX5RJ+dR29Lc1o8f403PyCCI+4xrrvhlCnuh0zNl8kpVDPohCYR9F+8t8LgXlyZk/7CLnBIgRGmZoQAqMMRymKEBjlWJoaSc4HQmDyBUaaQqEi8JoLQ7s2wLpOXSzMLTC3NKO2pTVvT1+FX3QWqKL5beEH1HrlRV59szoWFhZFtyadmLHxSv5cGCEwpl6ST15O9SCY5ZOH0rC+JRaW5oZ6MKtvhU2fiey/FmFYhKFoVCEwRXmUZk8IzKPo6dRxHPzxf7SyrIO1mSUWFuaYm1vi1H0S+3wTkNco1GdGcXjJOOpb1aa2eV3MLepS29KCtyf9iFeUOn/4mHQeITCPov3kvxcC8+TMnvYRcoNFCIwyNSEERhmOUhQhMMqxNDWSnA+eU4HJwvfgar6ZvZFbmTlFGgqQTbTPUdZ/NplxI0cycvwUvtt6jNDYdAxTXDLjOLn9e0ZJf3vYNn4G647eQR78IQTG1EuyZOWyk2M4v/dnZn40kpFjxjB1xS9cCk1AU+jb64LIWpLC3XGe8RX7rtzLryP577m5uUiJXfyYQkBPVlIAO7/5nJV7r5NS7BCpoREREWFYQrjYn56L3dysKNy3LWXOf0cb8sTspRu57J+IWrYXI4WclBjO7FrCp5NGMnLsRL5YtZ8795Pzck0hUkJgCsEo5VMhMKUE+BQOlxssQmCUgS8ERhmOUhQhMMqxNDWSnA+eU4ExFVPpywmBKT3DsoogBEY50s+7wChHMi+SEBjliAqBUY5lWUWSGyxCYJQhLgRGGY5SFCEwyrE0NZKcD4TAmEqshOWEwJQQ3FM4TAiMctCFwCjHUookBEY5nkJglGNZVpHkBosQGGWIC4FRhqMURQiMcixNjSTnAyEwphIrYTkhMCUE9xQOEwKjHHQhMMqxlCIJgVGOpxAY5ViWVSS5wSIERhniQmCU4ShFEQKjHEtTI8n5QAiMqcRKWE4ITAnBPYXDhMAoB10IjHIspUhCYJTjKQRGOZZlFUlusAiBUYa4EBhlOEpRhMAox9LUSHI+yBeYs2fPIm2nT5/Gzc2Na9euGSpGqhyxlZxBZGQk9+7dEwz/AddRdHQ0gYGBoq4UqKuYmBiCgoKQHkX+KHn+kNkFBwcbJEbeF48lZxoSEmJYYEIwLDnDsmYn55OyPu+/9XxSPpH+3/1b319Zvi8pn0hCWJbnfN7PVbyt9sLt27eRtlu3bhkkxtfXl8zMTLGVkkFSUpLh4hYsn/1rKS0tjbCwMHHNl/Kal671jIwMQkNDSU9PFzwV4BkeHk5KSopgqQBL6Z9ffHy8YKkAy7L6vyblEyk3i3yizP9RiWVqaqr4DCjwGZC+pJbuBVhWnwVxnkxDHpCuYSkvSDxekL7hkDcPDw/8/f1N7c0R5R5DQAwhewycZ+xPYgiZchUihpApx1KKJIaQKcdTDCFTjmVZRZKHjIghZMoQF0PIlOEoRZF6Q6RGtPgpOwJyPsgfQibLi/QoBEa5ihACoxzL/+tIQmCUIywERjmWUiQhMMrxFAKjHMuyiiQ3WITAKENcCIwyHKUoQmCUY2lqJDkfCIExlVgJywmBKSG4p3CYEBjloAuBUY6lFEkIjHI8hcAox7KsIskNFiEwyhAXAqMMRymKEBjlWJoaSc4HssD8f8W3pM+CHEnKAAAAAElFTkSuQmCC"/>
          <p:cNvSpPr>
            <a:spLocks noChangeAspect="1" noChangeArrowheads="1"/>
          </p:cNvSpPr>
          <p:nvPr/>
        </p:nvSpPr>
        <p:spPr bwMode="auto">
          <a:xfrm>
            <a:off x="307974" y="7937"/>
            <a:ext cx="305571" cy="30557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7" name="Grafik 6"/>
          <p:cNvPicPr>
            <a:picLocks noChangeAspect="1"/>
          </p:cNvPicPr>
          <p:nvPr/>
        </p:nvPicPr>
        <p:blipFill>
          <a:blip r:embed="rId3"/>
          <a:stretch>
            <a:fillRect/>
          </a:stretch>
        </p:blipFill>
        <p:spPr>
          <a:xfrm>
            <a:off x="838200" y="2667000"/>
            <a:ext cx="7674208" cy="22766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Kai Lennert Bober	</a:t>
            </a:r>
          </a:p>
          <a:p>
            <a:pPr marL="457200" lvl="1" indent="0">
              <a:buNone/>
            </a:pPr>
            <a:r>
              <a:rPr lang="en-US" sz="1800" b="1" dirty="0" smtClean="0"/>
              <a:t>Second:	Tuncer Baykas</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2000" b="0" i="1" dirty="0" smtClean="0"/>
              <a:t>Move that </a:t>
            </a:r>
            <a:r>
              <a:rPr lang="en-US" sz="2000" b="0" i="1" dirty="0"/>
              <a:t>802.15 WG approves the formation of a Comment Resolution Group (CRG) for the Standards Association balloting of the </a:t>
            </a:r>
            <a:r>
              <a:rPr lang="en-US" sz="2000" b="0" i="1" dirty="0" smtClean="0"/>
              <a:t>P802.15.13_D5 </a:t>
            </a:r>
            <a:r>
              <a:rPr lang="en-US" sz="2000" b="0" i="1" dirty="0"/>
              <a:t>with the following membership: Volker Jungnickel as Chair, </a:t>
            </a:r>
            <a:r>
              <a:rPr lang="en-US" sz="2000" b="0" i="1" dirty="0" smtClean="0"/>
              <a:t>Chong Han, </a:t>
            </a:r>
            <a:r>
              <a:rPr lang="en-US" sz="2000" b="0" i="1" dirty="0"/>
              <a:t>Tuncer Baykas, Sang-Kyu Lim, </a:t>
            </a:r>
            <a:r>
              <a:rPr lang="en-US" sz="2000" b="0" i="1" dirty="0" smtClean="0"/>
              <a:t>Tero </a:t>
            </a:r>
            <a:r>
              <a:rPr lang="en-US" sz="20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0" i="1" dirty="0" smtClean="0"/>
              <a:t>.</a:t>
            </a:r>
          </a:p>
          <a:p>
            <a:pPr lvl="0"/>
            <a:endParaRPr lang="de-DE" dirty="0"/>
          </a:p>
          <a:p>
            <a:pPr marL="457200" lvl="1" indent="0">
              <a:buNone/>
            </a:pPr>
            <a:r>
              <a:rPr lang="en-US" b="1" dirty="0"/>
              <a:t>Moved</a:t>
            </a:r>
            <a:r>
              <a:rPr lang="en-US" b="1" dirty="0" smtClean="0"/>
              <a:t>: Volker Jungnickel</a:t>
            </a:r>
            <a:r>
              <a:rPr lang="en-US" b="1" dirty="0" smtClean="0"/>
              <a:t>		</a:t>
            </a:r>
          </a:p>
          <a:p>
            <a:pPr marL="457200" lvl="1" indent="0">
              <a:buNone/>
            </a:pPr>
            <a:r>
              <a:rPr lang="en-US" b="1" dirty="0" smtClean="0"/>
              <a:t>Seconded</a:t>
            </a:r>
            <a:r>
              <a:rPr lang="en-US" b="1" dirty="0" smtClean="0"/>
              <a:t>: Rick Alfvin</a:t>
            </a:r>
          </a:p>
          <a:p>
            <a:pPr marL="457200" lvl="1" indent="0">
              <a:buNone/>
            </a:pPr>
            <a:r>
              <a:rPr lang="en-US" b="1" dirty="0" smtClean="0"/>
              <a:t>Y / N / A = 48 / 0 / 3</a:t>
            </a:r>
            <a:r>
              <a:rPr lang="en-US" b="1" dirty="0" smtClean="0"/>
              <a:t>	</a:t>
            </a:r>
            <a:endParaRPr lang="de-DE" b="1" dirty="0" smtClean="0"/>
          </a:p>
          <a:p>
            <a:pPr marL="457200" lvl="1" indent="0">
              <a:buNone/>
            </a:pPr>
            <a:endParaRPr lang="en-US"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255678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a:t>Still </a:t>
            </a:r>
            <a:r>
              <a:rPr lang="de-DE" dirty="0" err="1"/>
              <a:t>some</a:t>
            </a:r>
            <a:r>
              <a:rPr lang="de-DE" dirty="0"/>
              <a:t> </a:t>
            </a:r>
            <a:r>
              <a:rPr lang="de-DE" dirty="0" err="1"/>
              <a:t>new</a:t>
            </a:r>
            <a:r>
              <a:rPr lang="de-DE" dirty="0"/>
              <a:t> </a:t>
            </a:r>
            <a:r>
              <a:rPr lang="de-DE" dirty="0" err="1"/>
              <a:t>inputs</a:t>
            </a:r>
            <a:r>
              <a:rPr lang="de-DE" dirty="0"/>
              <a:t> </a:t>
            </a:r>
            <a:r>
              <a:rPr lang="de-DE" dirty="0" err="1" smtClean="0"/>
              <a:t>needed</a:t>
            </a:r>
            <a:endParaRPr lang="de-DE" dirty="0" smtClean="0"/>
          </a:p>
          <a:p>
            <a:pPr marL="800100" lvl="1"/>
            <a:r>
              <a:rPr lang="de-DE" dirty="0" err="1" smtClean="0"/>
              <a:t>Decision</a:t>
            </a:r>
            <a:r>
              <a:rPr lang="de-DE" dirty="0" smtClean="0"/>
              <a:t> on 40 „</a:t>
            </a:r>
            <a:r>
              <a:rPr lang="de-DE" dirty="0" err="1" smtClean="0"/>
              <a:t>wait</a:t>
            </a:r>
            <a:r>
              <a:rPr lang="de-DE" dirty="0" smtClean="0"/>
              <a:t>“ </a:t>
            </a:r>
            <a:r>
              <a:rPr lang="de-DE" dirty="0" err="1" smtClean="0"/>
              <a:t>comments</a:t>
            </a:r>
            <a:r>
              <a:rPr lang="de-DE" dirty="0" smtClean="0"/>
              <a:t> </a:t>
            </a:r>
            <a:r>
              <a:rPr lang="de-DE" dirty="0" err="1" smtClean="0"/>
              <a:t>is</a:t>
            </a:r>
            <a:r>
              <a:rPr lang="de-DE" dirty="0" smtClean="0"/>
              <a:t> </a:t>
            </a:r>
            <a:r>
              <a:rPr lang="de-DE" dirty="0" err="1" smtClean="0"/>
              <a:t>expected</a:t>
            </a:r>
            <a:r>
              <a:rPr lang="de-DE" dirty="0" smtClean="0"/>
              <a:t> </a:t>
            </a:r>
            <a:r>
              <a:rPr lang="de-DE" dirty="0" err="1" smtClean="0"/>
              <a:t>next</a:t>
            </a:r>
            <a:r>
              <a:rPr lang="de-DE" dirty="0" smtClean="0"/>
              <a:t> </a:t>
            </a:r>
            <a:r>
              <a:rPr lang="de-DE" dirty="0" err="1" smtClean="0"/>
              <a:t>week</a:t>
            </a:r>
            <a:endParaRPr lang="de-DE" dirty="0"/>
          </a:p>
          <a:p>
            <a:pPr marL="800100" lvl="1"/>
            <a:r>
              <a:rPr lang="de-DE" dirty="0" smtClean="0"/>
              <a:t>2nd </a:t>
            </a:r>
            <a:r>
              <a:rPr lang="de-DE" dirty="0" err="1" smtClean="0"/>
              <a:t>recirc</a:t>
            </a:r>
            <a:r>
              <a:rPr lang="de-DE" dirty="0" smtClean="0"/>
              <a:t> will </a:t>
            </a:r>
            <a:r>
              <a:rPr lang="de-DE" dirty="0" err="1" smtClean="0"/>
              <a:t>be</a:t>
            </a:r>
            <a:r>
              <a:rPr lang="de-DE" dirty="0" smtClean="0"/>
              <a:t> </a:t>
            </a:r>
            <a:r>
              <a:rPr lang="de-DE" dirty="0" err="1" smtClean="0"/>
              <a:t>directed</a:t>
            </a:r>
            <a:r>
              <a:rPr lang="de-DE" dirty="0" smtClean="0"/>
              <a:t> </a:t>
            </a:r>
            <a:r>
              <a:rPr lang="de-DE" dirty="0" err="1" smtClean="0"/>
              <a:t>by</a:t>
            </a:r>
            <a:r>
              <a:rPr lang="de-DE" dirty="0" smtClean="0"/>
              <a:t> CRG</a:t>
            </a:r>
          </a:p>
          <a:p>
            <a:pPr marL="800100" lvl="1"/>
            <a:r>
              <a:rPr lang="de-DE" dirty="0" err="1" smtClean="0"/>
              <a:t>prepare</a:t>
            </a:r>
            <a:r>
              <a:rPr lang="de-DE" dirty="0" smtClean="0"/>
              <a:t> D6.0, </a:t>
            </a:r>
            <a:r>
              <a:rPr lang="de-DE" dirty="0" err="1" smtClean="0"/>
              <a:t>start</a:t>
            </a:r>
            <a:r>
              <a:rPr lang="de-DE" dirty="0" smtClean="0"/>
              <a:t> 3rd </a:t>
            </a:r>
            <a:r>
              <a:rPr lang="de-DE" dirty="0" err="1" smtClean="0"/>
              <a:t>recirc</a:t>
            </a:r>
            <a:r>
              <a:rPr lang="de-DE" dirty="0" smtClean="0"/>
              <a:t> </a:t>
            </a:r>
            <a:r>
              <a:rPr lang="de-DE" dirty="0" err="1" smtClean="0"/>
              <a:t>mid</a:t>
            </a:r>
            <a:r>
              <a:rPr lang="de-DE" dirty="0" smtClean="0"/>
              <a:t> </a:t>
            </a:r>
            <a:r>
              <a:rPr lang="de-DE" dirty="0" err="1" smtClean="0"/>
              <a:t>of</a:t>
            </a:r>
            <a:r>
              <a:rPr lang="de-DE" dirty="0" smtClean="0"/>
              <a:t> </a:t>
            </a:r>
            <a:r>
              <a:rPr lang="de-DE" dirty="0" err="1" smtClean="0"/>
              <a:t>December</a:t>
            </a:r>
            <a:r>
              <a:rPr lang="de-DE" dirty="0" smtClean="0"/>
              <a:t> 2021</a:t>
            </a:r>
          </a:p>
          <a:p>
            <a:pPr marL="800100" lvl="1"/>
            <a:r>
              <a:rPr lang="de-DE" dirty="0" err="1" smtClean="0"/>
              <a:t>result</a:t>
            </a:r>
            <a:r>
              <a:rPr lang="de-DE" dirty="0" smtClean="0"/>
              <a:t> </a:t>
            </a:r>
            <a:r>
              <a:rPr lang="de-DE" dirty="0" err="1" smtClean="0"/>
              <a:t>maybe</a:t>
            </a:r>
            <a:r>
              <a:rPr lang="de-DE" dirty="0" smtClean="0"/>
              <a:t> </a:t>
            </a:r>
            <a:r>
              <a:rPr lang="de-DE" dirty="0" err="1" smtClean="0"/>
              <a:t>available</a:t>
            </a:r>
            <a:r>
              <a:rPr lang="de-DE" dirty="0" smtClean="0"/>
              <a:t> in </a:t>
            </a:r>
            <a:r>
              <a:rPr lang="de-DE" dirty="0" err="1" smtClean="0"/>
              <a:t>January</a:t>
            </a:r>
            <a:r>
              <a:rPr lang="de-DE" dirty="0" smtClean="0"/>
              <a:t> </a:t>
            </a:r>
            <a:r>
              <a:rPr lang="de-DE" dirty="0" smtClean="0"/>
              <a:t>2022</a:t>
            </a:r>
          </a:p>
          <a:p>
            <a:pPr marL="400050"/>
            <a:r>
              <a:rPr lang="de-DE" dirty="0" err="1" smtClean="0"/>
              <a:t>Please</a:t>
            </a:r>
            <a:r>
              <a:rPr lang="de-DE" dirty="0" smtClean="0"/>
              <a:t>, </a:t>
            </a:r>
            <a:r>
              <a:rPr lang="de-DE" dirty="0" err="1" smtClean="0"/>
              <a:t>reserve</a:t>
            </a:r>
            <a:r>
              <a:rPr lang="de-DE" dirty="0" smtClean="0"/>
              <a:t> 4 </a:t>
            </a:r>
            <a:r>
              <a:rPr lang="de-DE" dirty="0" err="1" smtClean="0"/>
              <a:t>slots</a:t>
            </a:r>
            <a:r>
              <a:rPr lang="de-DE" dirty="0" smtClean="0"/>
              <a:t> </a:t>
            </a:r>
            <a:r>
              <a:rPr lang="de-DE" dirty="0" err="1" smtClean="0"/>
              <a:t>for</a:t>
            </a:r>
            <a:r>
              <a:rPr lang="de-DE" dirty="0" smtClean="0"/>
              <a:t> TG13 in </a:t>
            </a:r>
            <a:r>
              <a:rPr lang="de-DE" dirty="0" err="1" smtClean="0"/>
              <a:t>January</a:t>
            </a:r>
            <a:endParaRPr lang="de-DE" dirty="0" smtClean="0"/>
          </a:p>
          <a:p>
            <a:pPr marL="800100" lvl="1"/>
            <a:r>
              <a:rPr lang="de-DE" dirty="0" err="1" smtClean="0"/>
              <a:t>Could</a:t>
            </a:r>
            <a:r>
              <a:rPr lang="de-DE" dirty="0" smtClean="0"/>
              <a:t> </a:t>
            </a:r>
            <a:r>
              <a:rPr lang="de-DE" dirty="0" err="1" smtClean="0"/>
              <a:t>be</a:t>
            </a:r>
            <a:r>
              <a:rPr lang="de-DE" dirty="0" smtClean="0"/>
              <a:t> AM0 </a:t>
            </a:r>
          </a:p>
          <a:p>
            <a:pPr marL="800100" lvl="1"/>
            <a:r>
              <a:rPr lang="de-DE" dirty="0" err="1" smtClean="0"/>
              <a:t>hopefully</a:t>
            </a:r>
            <a:r>
              <a:rPr lang="de-DE" dirty="0" smtClean="0"/>
              <a:t> </a:t>
            </a:r>
            <a:r>
              <a:rPr lang="de-DE" dirty="0" err="1"/>
              <a:t>no</a:t>
            </a:r>
            <a:r>
              <a:rPr lang="de-DE" dirty="0"/>
              <a:t> </a:t>
            </a:r>
            <a:r>
              <a:rPr lang="de-DE" dirty="0" err="1"/>
              <a:t>more</a:t>
            </a:r>
            <a:r>
              <a:rPr lang="de-DE" dirty="0"/>
              <a:t> </a:t>
            </a:r>
            <a:r>
              <a:rPr lang="de-DE" dirty="0" err="1" smtClean="0"/>
              <a:t>technical</a:t>
            </a:r>
            <a:r>
              <a:rPr lang="de-DE" dirty="0" smtClean="0"/>
              <a:t> </a:t>
            </a:r>
            <a:r>
              <a:rPr lang="de-DE" dirty="0" err="1" smtClean="0"/>
              <a:t>changes</a:t>
            </a:r>
            <a:r>
              <a:rPr lang="de-DE" dirty="0" smtClean="0"/>
              <a:t> </a:t>
            </a:r>
            <a:r>
              <a:rPr lang="de-DE" dirty="0" err="1" smtClean="0"/>
              <a:t>required</a:t>
            </a:r>
            <a:endParaRPr lang="de-DE" dirty="0" smtClean="0"/>
          </a:p>
          <a:p>
            <a:pPr marL="800100" lvl="1"/>
            <a:r>
              <a:rPr lang="de-DE" dirty="0" smtClean="0"/>
              <a:t>4th </a:t>
            </a:r>
            <a:r>
              <a:rPr lang="de-DE" dirty="0" err="1" smtClean="0"/>
              <a:t>recirculation</a:t>
            </a:r>
            <a:r>
              <a:rPr lang="de-DE" dirty="0" smtClean="0"/>
              <a:t> </a:t>
            </a:r>
            <a:r>
              <a:rPr lang="de-DE" dirty="0" err="1" smtClean="0"/>
              <a:t>may</a:t>
            </a:r>
            <a:r>
              <a:rPr lang="de-DE" dirty="0" smtClean="0"/>
              <a:t> </a:t>
            </a:r>
            <a:r>
              <a:rPr lang="de-DE" dirty="0" err="1" smtClean="0"/>
              <a:t>be</a:t>
            </a:r>
            <a:r>
              <a:rPr lang="de-DE" dirty="0" smtClean="0"/>
              <a:t> after </a:t>
            </a:r>
            <a:r>
              <a:rPr lang="de-DE" dirty="0" err="1" smtClean="0"/>
              <a:t>January</a:t>
            </a:r>
            <a:r>
              <a:rPr lang="de-DE" dirty="0" smtClean="0"/>
              <a:t> </a:t>
            </a:r>
            <a:r>
              <a:rPr lang="de-DE" dirty="0" err="1" smtClean="0"/>
              <a:t>interim</a:t>
            </a:r>
            <a:r>
              <a:rPr lang="de-DE" dirty="0" smtClean="0"/>
              <a:t> </a:t>
            </a:r>
            <a:r>
              <a:rPr lang="de-DE" dirty="0" err="1" smtClean="0"/>
              <a:t>meeting</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published</a:t>
            </a:r>
            <a:r>
              <a:rPr lang="de-DE" dirty="0" smtClean="0"/>
              <a:t> in Q2 2022</a:t>
            </a:r>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29 Nov. 2021</a:t>
            </a:r>
            <a:r>
              <a:rPr lang="de-DE" sz="2400" dirty="0"/>
              <a:t>, 11-13 CET (5-7 ET, </a:t>
            </a:r>
            <a:r>
              <a:rPr lang="de-DE" sz="2400" dirty="0" smtClean="0"/>
              <a:t>19-21 </a:t>
            </a:r>
            <a:r>
              <a:rPr lang="de-DE" sz="2400" dirty="0"/>
              <a:t>KT)</a:t>
            </a:r>
          </a:p>
          <a:p>
            <a:pPr marL="800100" lvl="1"/>
            <a:r>
              <a:rPr lang="de-DE" sz="2400" dirty="0" smtClean="0"/>
              <a:t>  7 </a:t>
            </a:r>
            <a:r>
              <a:rPr lang="de-DE" sz="2400" dirty="0" err="1" smtClean="0"/>
              <a:t>Dec</a:t>
            </a:r>
            <a:r>
              <a:rPr lang="de-DE" sz="2400" dirty="0" smtClean="0"/>
              <a:t>. 2021, 11-13 CET (5-7 ET, 19-21 KT)</a:t>
            </a:r>
          </a:p>
          <a:p>
            <a:pPr marL="800100" lvl="1"/>
            <a:r>
              <a:rPr lang="de-DE" sz="2400" dirty="0" smtClean="0"/>
              <a:t>13 </a:t>
            </a:r>
            <a:r>
              <a:rPr lang="de-DE" sz="2400" dirty="0" err="1" smtClean="0"/>
              <a:t>Dec</a:t>
            </a:r>
            <a:r>
              <a:rPr lang="de-DE" sz="2400" dirty="0" smtClean="0"/>
              <a:t>. 2021</a:t>
            </a:r>
            <a:r>
              <a:rPr lang="de-DE" sz="2400" dirty="0"/>
              <a:t>, 11-13 CET (5-7 ET, </a:t>
            </a:r>
            <a:r>
              <a:rPr lang="de-DE" sz="2400" dirty="0" smtClean="0"/>
              <a:t>19-21 </a:t>
            </a:r>
            <a:r>
              <a:rPr lang="de-DE" sz="2400" dirty="0"/>
              <a:t>KT</a:t>
            </a:r>
            <a:r>
              <a:rPr lang="de-DE" sz="2400" dirty="0" smtClean="0"/>
              <a:t>)</a:t>
            </a:r>
            <a:endParaRPr lang="de-DE" sz="2400" dirty="0"/>
          </a:p>
          <a:p>
            <a:pPr marL="800100" lvl="1"/>
            <a:r>
              <a:rPr lang="de-DE" sz="2400" dirty="0" smtClean="0"/>
              <a:t>20 </a:t>
            </a:r>
            <a:r>
              <a:rPr lang="de-DE" sz="2400" dirty="0" err="1" smtClean="0"/>
              <a:t>Dec</a:t>
            </a:r>
            <a:r>
              <a:rPr lang="de-DE" sz="2400" dirty="0" smtClean="0"/>
              <a:t>. 2021</a:t>
            </a:r>
            <a:r>
              <a:rPr lang="de-DE" sz="2400" dirty="0"/>
              <a:t>, 11-13 CET (5-7 ET, </a:t>
            </a:r>
            <a:r>
              <a:rPr lang="de-DE" sz="2400" dirty="0" smtClean="0"/>
              <a:t>19-21 </a:t>
            </a:r>
            <a:r>
              <a:rPr lang="de-DE" sz="2400" dirty="0"/>
              <a:t>KT</a:t>
            </a:r>
            <a:r>
              <a:rPr lang="de-DE" sz="2400" dirty="0" smtClean="0"/>
              <a:t>)</a:t>
            </a:r>
          </a:p>
          <a:p>
            <a:pPr marL="800100" lvl="1"/>
            <a:r>
              <a:rPr lang="de-DE" sz="2400" dirty="0" smtClean="0"/>
              <a:t>3 </a:t>
            </a:r>
            <a:r>
              <a:rPr lang="de-DE" sz="2400" dirty="0"/>
              <a:t>Jan. 2022, 11-13 CET (5-7 ET, </a:t>
            </a:r>
            <a:r>
              <a:rPr lang="de-DE" sz="2400" dirty="0" smtClean="0"/>
              <a:t>19-21 </a:t>
            </a:r>
            <a:r>
              <a:rPr lang="de-DE" sz="2400" dirty="0"/>
              <a:t>KT)</a:t>
            </a:r>
          </a:p>
          <a:p>
            <a:pPr marL="800100" lvl="1"/>
            <a:r>
              <a:rPr lang="de-DE" sz="2400" dirty="0" smtClean="0"/>
              <a:t>10 Jan. 2022, </a:t>
            </a:r>
            <a:r>
              <a:rPr lang="de-DE" sz="2400" dirty="0"/>
              <a:t>11-13 CET (5-7 ET, </a:t>
            </a:r>
            <a:r>
              <a:rPr lang="de-DE" sz="2400" dirty="0" smtClean="0"/>
              <a:t>19-21 </a:t>
            </a:r>
            <a:r>
              <a:rPr lang="de-DE" sz="2400" dirty="0"/>
              <a:t>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604</Words>
  <Application>Microsoft Office PowerPoint</Application>
  <PresentationFormat>Bildschirmpräsentation (4:3)</PresentationFormat>
  <Paragraphs>85</Paragraphs>
  <Slides>7</Slides>
  <Notes>3</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3" baseType="lpstr">
      <vt:lpstr>MS PGothic</vt:lpstr>
      <vt:lpstr>MS PGothic</vt:lpstr>
      <vt:lpstr>Arial</vt:lpstr>
      <vt:lpstr>Times New Roman</vt:lpstr>
      <vt:lpstr>802-11-Submission</vt:lpstr>
      <vt:lpstr>Document</vt:lpstr>
      <vt:lpstr>IEEE 802.15 TG13  Multi-Gbit/s Optical Wireless Communication  November 2021 Closing Resport</vt:lpstr>
      <vt:lpstr>PowerPoint-Präsentation</vt:lpstr>
      <vt:lpstr>PowerPoint-Präsentation</vt:lpstr>
      <vt:lpstr>TG Motion to reconfirm CRG</vt:lpstr>
      <vt:lpstr>WG Motion to reconfirm CRG</vt:lpstr>
      <vt:lpstr>Plan for finalization of TG13 Spec</vt:lpstr>
      <vt:lpstr>Plan for CRG Telcos</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5775</cp:revision>
  <cp:lastPrinted>2014-11-04T15:04:57Z</cp:lastPrinted>
  <dcterms:created xsi:type="dcterms:W3CDTF">2007-04-17T18:10:23Z</dcterms:created>
  <dcterms:modified xsi:type="dcterms:W3CDTF">2021-11-18T10:42:33Z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