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vml" ContentType="application/vnd.openxmlformats-officedocument.vmlDrawing"/>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48" r:id="rId1"/>
  </p:sldMasterIdLst>
  <p:notesMasterIdLst>
    <p:notesMasterId r:id="rId18"/>
  </p:notesMasterIdLst>
  <p:sldIdLst>
    <p:sldId id="287" r:id="rId2"/>
    <p:sldId id="363" r:id="rId3"/>
    <p:sldId id="322" r:id="rId4"/>
    <p:sldId id="318" r:id="rId5"/>
    <p:sldId id="302" r:id="rId6"/>
    <p:sldId id="361" r:id="rId7"/>
    <p:sldId id="2368" r:id="rId8"/>
    <p:sldId id="2369" r:id="rId9"/>
    <p:sldId id="2383" r:id="rId10"/>
    <p:sldId id="2375" r:id="rId11"/>
    <p:sldId id="2377" r:id="rId12"/>
    <p:sldId id="326" r:id="rId13"/>
    <p:sldId id="364" r:id="rId14"/>
    <p:sldId id="330" r:id="rId15"/>
    <p:sldId id="2384" r:id="rId16"/>
    <p:sldId id="296" r:id="rId17"/>
  </p:sldIdLst>
  <p:sldSz cx="9144000" cy="6858000" type="screen4x3"/>
  <p:notesSz cx="6858000" cy="9237663"/>
  <p:defaultTextStyle>
    <a:defPPr>
      <a:defRPr lang="en-GB"/>
    </a:defPPr>
    <a:lvl1pPr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1pPr>
    <a:lvl2pPr marL="742950" indent="-28575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2pPr>
    <a:lvl3pPr marL="11430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3pPr>
    <a:lvl4pPr marL="16002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4pPr>
    <a:lvl5pPr marL="20574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enjamin Rolfe" initials="BR"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EAEC38"/>
    <a:srgbClr val="FEBEBE"/>
    <a:srgbClr val="0000FF"/>
    <a:srgbClr val="C3EC8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046" autoAdjust="0"/>
    <p:restoredTop sz="94646" autoAdjust="0"/>
  </p:normalViewPr>
  <p:slideViewPr>
    <p:cSldViewPr>
      <p:cViewPr>
        <p:scale>
          <a:sx n="120" d="100"/>
          <a:sy n="120" d="100"/>
        </p:scale>
        <p:origin x="996" y="-156"/>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4" name="AutoShape 1">
            <a:extLst>
              <a:ext uri="{FF2B5EF4-FFF2-40B4-BE49-F238E27FC236}">
                <a16:creationId xmlns:a16="http://schemas.microsoft.com/office/drawing/2014/main" id="{1FAD8B0C-1BCA-4B4B-86AE-C637127452A1}"/>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5" name="AutoShape 2">
            <a:extLst>
              <a:ext uri="{FF2B5EF4-FFF2-40B4-BE49-F238E27FC236}">
                <a16:creationId xmlns:a16="http://schemas.microsoft.com/office/drawing/2014/main" id="{B58C36BB-FB5B-4752-861B-050CB2D2169D}"/>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6" name="AutoShape 3">
            <a:extLst>
              <a:ext uri="{FF2B5EF4-FFF2-40B4-BE49-F238E27FC236}">
                <a16:creationId xmlns:a16="http://schemas.microsoft.com/office/drawing/2014/main" id="{849DF383-6460-403D-AF77-5FFF96D9EF81}"/>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7" name="AutoShape 4">
            <a:extLst>
              <a:ext uri="{FF2B5EF4-FFF2-40B4-BE49-F238E27FC236}">
                <a16:creationId xmlns:a16="http://schemas.microsoft.com/office/drawing/2014/main" id="{9E279C52-D4F4-4280-B302-F741933E0195}"/>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8" name="AutoShape 5">
            <a:extLst>
              <a:ext uri="{FF2B5EF4-FFF2-40B4-BE49-F238E27FC236}">
                <a16:creationId xmlns:a16="http://schemas.microsoft.com/office/drawing/2014/main" id="{798152AC-16A6-47DC-A055-B74C14C5EC2B}"/>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9" name="Text Box 6">
            <a:extLst>
              <a:ext uri="{FF2B5EF4-FFF2-40B4-BE49-F238E27FC236}">
                <a16:creationId xmlns:a16="http://schemas.microsoft.com/office/drawing/2014/main" id="{7B12017D-B53A-4443-ACCE-293205F1A8AB}"/>
              </a:ext>
            </a:extLst>
          </p:cNvPr>
          <p:cNvSpPr txBox="1">
            <a:spLocks noChangeArrowheads="1"/>
          </p:cNvSpPr>
          <p:nvPr/>
        </p:nvSpPr>
        <p:spPr bwMode="auto">
          <a:xfrm>
            <a:off x="3429000" y="95250"/>
            <a:ext cx="27844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2" name="Rectangle 7">
            <a:extLst>
              <a:ext uri="{FF2B5EF4-FFF2-40B4-BE49-F238E27FC236}">
                <a16:creationId xmlns:a16="http://schemas.microsoft.com/office/drawing/2014/main" id="{7FBA8C1C-E32A-4F14-9D1F-D7601E734A75}"/>
              </a:ext>
            </a:extLst>
          </p:cNvPr>
          <p:cNvSpPr>
            <a:spLocks noGrp="1" noChangeArrowheads="1"/>
          </p:cNvSpPr>
          <p:nvPr>
            <p:ph type="dt"/>
          </p:nvPr>
        </p:nvSpPr>
        <p:spPr bwMode="auto">
          <a:xfrm>
            <a:off x="646113" y="85725"/>
            <a:ext cx="2700337" cy="211138"/>
          </a:xfrm>
          <a:prstGeom prst="rect">
            <a:avLst/>
          </a:prstGeom>
          <a:noFill/>
          <a:ln>
            <a:noFill/>
          </a:ln>
          <a:effectLst/>
        </p:spPr>
        <p:txBody>
          <a:bodyPr vert="horz" wrap="square" lIns="0" tIns="0" rIns="0" bIns="0" numCol="1" anchor="b" anchorCtr="0" compatLnSpc="1">
            <a:prstTxWarp prst="textNoShape">
              <a:avLst/>
            </a:prstTxWarp>
          </a:bodyPr>
          <a:lstStyle>
            <a:lvl1pPr eaLnBrk="1" hangingPunct="1">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b="1">
                <a:solidFill>
                  <a:srgbClr val="000000"/>
                </a:solidFill>
                <a:latin typeface="Times New Roman" charset="0"/>
                <a:ea typeface="ＭＳ Ｐゴシック" charset="0"/>
                <a:cs typeface="Arial Unicode MS" charset="0"/>
              </a:defRPr>
            </a:lvl1pPr>
          </a:lstStyle>
          <a:p>
            <a:pPr>
              <a:defRPr/>
            </a:pPr>
            <a:r>
              <a:rPr lang="en-US"/>
              <a:t>07/12/10</a:t>
            </a:r>
          </a:p>
        </p:txBody>
      </p:sp>
      <p:sp>
        <p:nvSpPr>
          <p:cNvPr id="3081" name="Rectangle 8">
            <a:extLst>
              <a:ext uri="{FF2B5EF4-FFF2-40B4-BE49-F238E27FC236}">
                <a16:creationId xmlns:a16="http://schemas.microsoft.com/office/drawing/2014/main" id="{E122C960-2A54-40F5-A908-87971E0C7034}"/>
              </a:ext>
            </a:extLst>
          </p:cNvPr>
          <p:cNvSpPr>
            <a:spLocks noGrp="1" noRot="1" noChangeAspect="1" noChangeArrowheads="1"/>
          </p:cNvSpPr>
          <p:nvPr>
            <p:ph type="sldImg"/>
          </p:nvPr>
        </p:nvSpPr>
        <p:spPr bwMode="auto">
          <a:xfrm>
            <a:off x="1130300" y="698500"/>
            <a:ext cx="4594225" cy="3443288"/>
          </a:xfrm>
          <a:prstGeom prst="rect">
            <a:avLst/>
          </a:prstGeom>
          <a:noFill/>
          <a:ln w="12600">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Rectangle 9">
            <a:extLst>
              <a:ext uri="{FF2B5EF4-FFF2-40B4-BE49-F238E27FC236}">
                <a16:creationId xmlns:a16="http://schemas.microsoft.com/office/drawing/2014/main" id="{1234A300-5485-429F-944B-554FF57137BD}"/>
              </a:ext>
            </a:extLst>
          </p:cNvPr>
          <p:cNvSpPr>
            <a:spLocks noGrp="1" noChangeArrowheads="1"/>
          </p:cNvSpPr>
          <p:nvPr>
            <p:ph type="body"/>
          </p:nvPr>
        </p:nvSpPr>
        <p:spPr bwMode="auto">
          <a:xfrm>
            <a:off x="914400" y="4387850"/>
            <a:ext cx="5021263" cy="4148138"/>
          </a:xfrm>
          <a:prstGeom prst="rect">
            <a:avLst/>
          </a:prstGeom>
          <a:noFill/>
          <a:ln>
            <a:noFill/>
          </a:ln>
          <a:effectLst/>
        </p:spPr>
        <p:txBody>
          <a:bodyPr vert="horz" wrap="square" lIns="92160" tIns="46080" rIns="92160" bIns="46080" numCol="1" anchor="t" anchorCtr="0" compatLnSpc="1">
            <a:prstTxWarp prst="textNoShape">
              <a:avLst/>
            </a:prstTxWarp>
          </a:bodyPr>
          <a:lstStyle/>
          <a:p>
            <a:pPr lvl="0"/>
            <a:endParaRPr lang="en-US" altLang="en-US" noProof="0"/>
          </a:p>
        </p:txBody>
      </p:sp>
      <p:sp>
        <p:nvSpPr>
          <p:cNvPr id="3083" name="Text Box 10">
            <a:extLst>
              <a:ext uri="{FF2B5EF4-FFF2-40B4-BE49-F238E27FC236}">
                <a16:creationId xmlns:a16="http://schemas.microsoft.com/office/drawing/2014/main" id="{1C68885A-041B-4C0A-8E83-F16A43DC578F}"/>
              </a:ext>
            </a:extLst>
          </p:cNvPr>
          <p:cNvSpPr txBox="1">
            <a:spLocks noChangeArrowheads="1"/>
          </p:cNvSpPr>
          <p:nvPr/>
        </p:nvSpPr>
        <p:spPr bwMode="auto">
          <a:xfrm>
            <a:off x="3730625" y="8942388"/>
            <a:ext cx="248285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4" name="Rectangle 11">
            <a:extLst>
              <a:ext uri="{FF2B5EF4-FFF2-40B4-BE49-F238E27FC236}">
                <a16:creationId xmlns:a16="http://schemas.microsoft.com/office/drawing/2014/main" id="{41E70119-92F6-4621-AC57-B463517937D2}"/>
              </a:ext>
            </a:extLst>
          </p:cNvPr>
          <p:cNvSpPr>
            <a:spLocks noGrp="1" noChangeArrowheads="1"/>
          </p:cNvSpPr>
          <p:nvPr>
            <p:ph type="sldNum"/>
          </p:nvPr>
        </p:nvSpPr>
        <p:spPr bwMode="auto">
          <a:xfrm>
            <a:off x="2901950" y="8942388"/>
            <a:ext cx="784225" cy="730250"/>
          </a:xfrm>
          <a:prstGeom prst="rect">
            <a:avLst/>
          </a:prstGeom>
          <a:noFill/>
          <a:ln>
            <a:noFill/>
          </a:ln>
          <a:effectLst/>
        </p:spPr>
        <p:txBody>
          <a:bodyPr vert="horz" wrap="square" lIns="0" tIns="0" rIns="0" bIns="0" numCol="1" anchor="t" anchorCtr="0" compatLnSpc="1">
            <a:prstTxWarp prst="textNoShape">
              <a:avLst/>
            </a:prstTxWarp>
          </a:bodyPr>
          <a:lstStyle>
            <a:lvl1pPr algn="r" eaLnBrk="1" hangingPunct="1">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defRPr>
            </a:lvl1pPr>
          </a:lstStyle>
          <a:p>
            <a:pPr>
              <a:defRPr/>
            </a:pPr>
            <a:r>
              <a:rPr lang="en-US" altLang="en-US"/>
              <a:t>Page </a:t>
            </a:r>
            <a:fld id="{AF55197A-4911-4ED0-BBAA-82A1653DF638}" type="slidenum">
              <a:rPr lang="en-US" altLang="en-US" smtClean="0"/>
              <a:pPr>
                <a:defRPr/>
              </a:pPr>
              <a:t>‹#›</a:t>
            </a:fld>
            <a:endParaRPr lang="en-US" altLang="en-US"/>
          </a:p>
        </p:txBody>
      </p:sp>
      <p:sp>
        <p:nvSpPr>
          <p:cNvPr id="25613" name="Rectangle 12">
            <a:extLst>
              <a:ext uri="{FF2B5EF4-FFF2-40B4-BE49-F238E27FC236}">
                <a16:creationId xmlns:a16="http://schemas.microsoft.com/office/drawing/2014/main" id="{A90C13E1-E327-4B98-B22B-780D71105C8B}"/>
              </a:ext>
            </a:extLst>
          </p:cNvPr>
          <p:cNvSpPr>
            <a:spLocks noChangeArrowheads="1"/>
          </p:cNvSpPr>
          <p:nvPr/>
        </p:nvSpPr>
        <p:spPr bwMode="auto">
          <a:xfrm>
            <a:off x="715963" y="8942388"/>
            <a:ext cx="2255837" cy="182562"/>
          </a:xfrm>
          <a:prstGeom prst="rect">
            <a:avLst/>
          </a:prstGeom>
          <a:noFill/>
          <a:ln>
            <a:noFill/>
          </a:ln>
        </p:spPr>
        <p:txBody>
          <a:bodyPr lIns="0" tIns="0" rIns="0" bIns="0">
            <a:spAutoFit/>
          </a:bodyPr>
          <a:lstStyle>
            <a:lvl1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1pPr>
            <a:lvl2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2pPr>
            <a:lvl3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3pPr>
            <a:lvl4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4pPr>
            <a:lvl5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5pPr>
            <a:lvl6pPr marL="25146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6pPr>
            <a:lvl7pPr marL="29718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7pPr>
            <a:lvl8pPr marL="34290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8pPr>
            <a:lvl9pPr marL="38862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9pPr>
          </a:lstStyle>
          <a:p>
            <a:pPr eaLnBrk="1" hangingPunct="1">
              <a:buClrTx/>
              <a:buFontTx/>
              <a:buNone/>
              <a:defRPr/>
            </a:pPr>
            <a:r>
              <a:rPr lang="en-US" altLang="en-US" dirty="0">
                <a:solidFill>
                  <a:srgbClr val="000000"/>
                </a:solidFill>
              </a:rPr>
              <a:t>Tentative agenda Full WG</a:t>
            </a:r>
          </a:p>
        </p:txBody>
      </p:sp>
      <p:sp>
        <p:nvSpPr>
          <p:cNvPr id="3086" name="Line 13">
            <a:extLst>
              <a:ext uri="{FF2B5EF4-FFF2-40B4-BE49-F238E27FC236}">
                <a16:creationId xmlns:a16="http://schemas.microsoft.com/office/drawing/2014/main" id="{4458E013-756C-4026-9A0C-ED693EE20CB3}"/>
              </a:ext>
            </a:extLst>
          </p:cNvPr>
          <p:cNvSpPr>
            <a:spLocks noChangeShapeType="1"/>
          </p:cNvSpPr>
          <p:nvPr/>
        </p:nvSpPr>
        <p:spPr bwMode="auto">
          <a:xfrm>
            <a:off x="736600" y="8940800"/>
            <a:ext cx="5405438"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3087" name="Line 14">
            <a:extLst>
              <a:ext uri="{FF2B5EF4-FFF2-40B4-BE49-F238E27FC236}">
                <a16:creationId xmlns:a16="http://schemas.microsoft.com/office/drawing/2014/main" id="{A892DDF2-531F-4C1A-BB8E-FDD3F71D9892}"/>
              </a:ext>
            </a:extLst>
          </p:cNvPr>
          <p:cNvSpPr>
            <a:spLocks noChangeShapeType="1"/>
          </p:cNvSpPr>
          <p:nvPr/>
        </p:nvSpPr>
        <p:spPr bwMode="auto">
          <a:xfrm>
            <a:off x="661988" y="295275"/>
            <a:ext cx="5554662"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Tree>
  </p:cSld>
  <p:clrMap bg1="lt1" tx1="dk1" bg2="lt2" tx2="dk2" accent1="accent1" accent2="accent2" accent3="accent3" accent4="accent4" accent5="accent5" accent6="accent6" hlink="hlink" folHlink="folHlink"/>
  <p:hf hdr="0" ftr="0"/>
  <p:notesStyle>
    <a:lvl1pPr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ＭＳ Ｐゴシック" charset="0"/>
      </a:defRPr>
    </a:lvl1pPr>
    <a:lvl2pPr marL="742950" indent="-28575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2pPr>
    <a:lvl3pPr marL="11430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3pPr>
    <a:lvl4pPr marL="16002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4pPr>
    <a:lvl5pPr marL="20574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122" name="Rectangle 7">
            <a:extLst>
              <a:ext uri="{FF2B5EF4-FFF2-40B4-BE49-F238E27FC236}">
                <a16:creationId xmlns:a16="http://schemas.microsoft.com/office/drawing/2014/main" id="{4FDF47AF-7F27-47A2-AC95-1B734D852285}"/>
              </a:ext>
            </a:extLst>
          </p:cNvPr>
          <p:cNvSpPr>
            <a:spLocks noGrp="1" noChangeArrowheads="1"/>
          </p:cNvSpPr>
          <p:nvPr>
            <p:ph type="dt"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1400">
                <a:ea typeface="Arial Unicode MS" pitchFamily="34" charset="-128"/>
              </a:rPr>
              <a:t>07/12/10</a:t>
            </a:r>
          </a:p>
        </p:txBody>
      </p:sp>
      <p:sp>
        <p:nvSpPr>
          <p:cNvPr id="5123" name="Rectangle 11">
            <a:extLst>
              <a:ext uri="{FF2B5EF4-FFF2-40B4-BE49-F238E27FC236}">
                <a16:creationId xmlns:a16="http://schemas.microsoft.com/office/drawing/2014/main" id="{E7A312FD-48BA-4567-B1F3-7520CA98CA17}"/>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2400"/>
              <a:t>Page </a:t>
            </a:r>
            <a:fld id="{2A02BA22-F607-40B6-B650-89B025089CA0}" type="slidenum">
              <a:rPr lang="en-US" altLang="en-US" sz="2400" smtClean="0"/>
              <a:pPr>
                <a:spcBef>
                  <a:spcPct val="0"/>
                </a:spcBef>
                <a:buClrTx/>
                <a:buFontTx/>
                <a:buNone/>
              </a:pPr>
              <a:t>1</a:t>
            </a:fld>
            <a:endParaRPr lang="en-US" altLang="en-US" sz="2400"/>
          </a:p>
        </p:txBody>
      </p:sp>
      <p:sp>
        <p:nvSpPr>
          <p:cNvPr id="5124" name="Text Box 1">
            <a:extLst>
              <a:ext uri="{FF2B5EF4-FFF2-40B4-BE49-F238E27FC236}">
                <a16:creationId xmlns:a16="http://schemas.microsoft.com/office/drawing/2014/main" id="{C0042731-F3F6-4A64-81A0-A6EDF2F792BF}"/>
              </a:ext>
            </a:extLst>
          </p:cNvPr>
          <p:cNvSpPr txBox="1">
            <a:spLocks noChangeArrowheads="1"/>
          </p:cNvSpPr>
          <p:nvPr/>
        </p:nvSpPr>
        <p:spPr bwMode="auto">
          <a:xfrm>
            <a:off x="646113" y="96838"/>
            <a:ext cx="27082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eaLnBrk="1" hangingPunct="1">
              <a:spcBef>
                <a:spcPct val="0"/>
              </a:spcBef>
              <a:buClrTx/>
              <a:buFontTx/>
              <a:buNone/>
            </a:pPr>
            <a:r>
              <a:rPr lang="en-US" altLang="en-US" sz="1400" b="1"/>
              <a:t>Jul 12, 2010</a:t>
            </a:r>
          </a:p>
        </p:txBody>
      </p:sp>
      <p:sp>
        <p:nvSpPr>
          <p:cNvPr id="5125" name="Text Box 2">
            <a:extLst>
              <a:ext uri="{FF2B5EF4-FFF2-40B4-BE49-F238E27FC236}">
                <a16:creationId xmlns:a16="http://schemas.microsoft.com/office/drawing/2014/main" id="{15A48728-99FA-4FFC-99DB-2BCCC7484781}"/>
              </a:ext>
            </a:extLst>
          </p:cNvPr>
          <p:cNvSpPr txBox="1">
            <a:spLocks noChangeArrowheads="1"/>
          </p:cNvSpPr>
          <p:nvPr/>
        </p:nvSpPr>
        <p:spPr bwMode="auto">
          <a:xfrm>
            <a:off x="2901950" y="8942388"/>
            <a:ext cx="79216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r>
              <a:rPr lang="en-US" altLang="en-US"/>
              <a:t>Page </a:t>
            </a:r>
            <a:fld id="{B08E7645-705B-4ADD-B5B6-F7EFEFDE2AD9}" type="slidenum">
              <a:rPr lang="en-US" altLang="en-US"/>
              <a:pPr algn="r" eaLnBrk="1" hangingPunct="1">
                <a:spcBef>
                  <a:spcPct val="0"/>
                </a:spcBef>
                <a:buClrTx/>
                <a:buFontTx/>
                <a:buNone/>
              </a:pPr>
              <a:t>1</a:t>
            </a:fld>
            <a:endParaRPr lang="en-US" altLang="en-US"/>
          </a:p>
        </p:txBody>
      </p:sp>
      <p:sp>
        <p:nvSpPr>
          <p:cNvPr id="5126" name="Text Box 3">
            <a:extLst>
              <a:ext uri="{FF2B5EF4-FFF2-40B4-BE49-F238E27FC236}">
                <a16:creationId xmlns:a16="http://schemas.microsoft.com/office/drawing/2014/main" id="{40B3C9E2-901C-4E2D-9196-A5D26B960683}"/>
              </a:ext>
            </a:extLst>
          </p:cNvPr>
          <p:cNvSpPr>
            <a:spLocks noGrp="1" noRot="1" noChangeAspect="1" noChangeArrowheads="1" noTextEdit="1"/>
          </p:cNvSpPr>
          <p:nvPr>
            <p:ph type="sldImg"/>
          </p:nvPr>
        </p:nvSpPr>
        <p:spPr>
          <a:xfrm>
            <a:off x="1130300" y="698500"/>
            <a:ext cx="4602163" cy="3451225"/>
          </a:xfrm>
          <a:solidFill>
            <a:srgbClr val="FFFFFF"/>
          </a:solidFill>
          <a:ln/>
        </p:spPr>
      </p:sp>
      <p:sp>
        <p:nvSpPr>
          <p:cNvPr id="5127" name="Text Box 4">
            <a:extLst>
              <a:ext uri="{FF2B5EF4-FFF2-40B4-BE49-F238E27FC236}">
                <a16:creationId xmlns:a16="http://schemas.microsoft.com/office/drawing/2014/main" id="{9444E41B-0F32-4A16-9E20-D6DFD1D90FA5}"/>
              </a:ext>
            </a:extLst>
          </p:cNvPr>
          <p:cNvSpPr>
            <a:spLocks noGrp="1" noChangeArrowheads="1"/>
          </p:cNvSpPr>
          <p:nvPr>
            <p:ph type="body" idx="1"/>
          </p:nvPr>
        </p:nvSpPr>
        <p:spPr>
          <a:xfrm>
            <a:off x="914400" y="4387850"/>
            <a:ext cx="5022850" cy="41497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a:latin typeface="Times New Roman" panose="02020603050405020304"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GB"/>
              <a:t>Click to edit Master subtitle style</a:t>
            </a:r>
            <a:endParaRPr lang="en-US"/>
          </a:p>
        </p:txBody>
      </p:sp>
      <p:sp>
        <p:nvSpPr>
          <p:cNvPr id="4" name="Rectangle 9">
            <a:extLst>
              <a:ext uri="{FF2B5EF4-FFF2-40B4-BE49-F238E27FC236}">
                <a16:creationId xmlns:a16="http://schemas.microsoft.com/office/drawing/2014/main" id="{CDECFD97-FF53-4387-BAF0-F12D463EB1E9}"/>
              </a:ext>
            </a:extLst>
          </p:cNvPr>
          <p:cNvSpPr>
            <a:spLocks noGrp="1" noChangeArrowheads="1"/>
          </p:cNvSpPr>
          <p:nvPr>
            <p:ph type="sldNum" idx="10"/>
          </p:nvPr>
        </p:nvSpPr>
        <p:spPr>
          <a:ln/>
        </p:spPr>
        <p:txBody>
          <a:bodyPr/>
          <a:lstStyle>
            <a:lvl1pPr>
              <a:defRPr/>
            </a:lvl1pPr>
          </a:lstStyle>
          <a:p>
            <a:pPr>
              <a:defRPr/>
            </a:pPr>
            <a:r>
              <a:rPr lang="en-US" altLang="en-US"/>
              <a:t>Slide </a:t>
            </a:r>
            <a:fld id="{CAA2C270-03FA-43C7-AEFB-067184F3C062}" type="slidenum">
              <a:rPr lang="en-US" altLang="en-US" smtClean="0"/>
              <a:pPr>
                <a:defRPr/>
              </a:pPr>
              <a:t>‹#›</a:t>
            </a:fld>
            <a:endParaRPr lang="en-US" altLang="en-US"/>
          </a:p>
        </p:txBody>
      </p:sp>
    </p:spTree>
    <p:extLst>
      <p:ext uri="{BB962C8B-B14F-4D97-AF65-F5344CB8AC3E}">
        <p14:creationId xmlns:p14="http://schemas.microsoft.com/office/powerpoint/2010/main" val="1087355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920AD8A7-AF3A-45B5-A4AF-214DE59C8098}"/>
              </a:ext>
            </a:extLst>
          </p:cNvPr>
          <p:cNvSpPr>
            <a:spLocks noGrp="1" noChangeArrowheads="1"/>
          </p:cNvSpPr>
          <p:nvPr>
            <p:ph type="sldNum" idx="10"/>
          </p:nvPr>
        </p:nvSpPr>
        <p:spPr>
          <a:ln/>
        </p:spPr>
        <p:txBody>
          <a:bodyPr/>
          <a:lstStyle>
            <a:lvl1pPr>
              <a:defRPr/>
            </a:lvl1pPr>
          </a:lstStyle>
          <a:p>
            <a:pPr>
              <a:defRPr/>
            </a:pPr>
            <a:r>
              <a:rPr lang="en-US" altLang="en-US"/>
              <a:t>Slide </a:t>
            </a:r>
            <a:fld id="{6A68D7BD-EE7B-43EB-BA6B-D7A780E6E7A2}" type="slidenum">
              <a:rPr lang="en-US" altLang="en-US" smtClean="0"/>
              <a:pPr>
                <a:defRPr/>
              </a:pPr>
              <a:t>‹#›</a:t>
            </a:fld>
            <a:endParaRPr lang="en-US" altLang="en-US"/>
          </a:p>
        </p:txBody>
      </p:sp>
    </p:spTree>
    <p:extLst>
      <p:ext uri="{BB962C8B-B14F-4D97-AF65-F5344CB8AC3E}">
        <p14:creationId xmlns:p14="http://schemas.microsoft.com/office/powerpoint/2010/main" val="33025762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8438" y="685800"/>
            <a:ext cx="1978025" cy="5554663"/>
          </a:xfr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609600" y="685800"/>
            <a:ext cx="5786438" cy="5554663"/>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67540C22-21B0-475E-96ED-8FBF9E25E7D2}"/>
              </a:ext>
            </a:extLst>
          </p:cNvPr>
          <p:cNvSpPr>
            <a:spLocks noGrp="1" noChangeArrowheads="1"/>
          </p:cNvSpPr>
          <p:nvPr>
            <p:ph type="sldNum" idx="10"/>
          </p:nvPr>
        </p:nvSpPr>
        <p:spPr>
          <a:ln/>
        </p:spPr>
        <p:txBody>
          <a:bodyPr/>
          <a:lstStyle>
            <a:lvl1pPr>
              <a:defRPr/>
            </a:lvl1pPr>
          </a:lstStyle>
          <a:p>
            <a:pPr>
              <a:defRPr/>
            </a:pPr>
            <a:r>
              <a:rPr lang="en-US" altLang="en-US"/>
              <a:t>Slide </a:t>
            </a:r>
            <a:fld id="{D4FA0C20-D616-47F3-A135-1674C8921168}" type="slidenum">
              <a:rPr lang="en-US" altLang="en-US" smtClean="0"/>
              <a:pPr>
                <a:defRPr/>
              </a:pPr>
              <a:t>‹#›</a:t>
            </a:fld>
            <a:endParaRPr lang="en-US" altLang="en-US"/>
          </a:p>
        </p:txBody>
      </p:sp>
    </p:spTree>
    <p:extLst>
      <p:ext uri="{BB962C8B-B14F-4D97-AF65-F5344CB8AC3E}">
        <p14:creationId xmlns:p14="http://schemas.microsoft.com/office/powerpoint/2010/main" val="25368890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3865CD11-6439-4324-AFE9-E89B987C693E}"/>
              </a:ext>
            </a:extLst>
          </p:cNvPr>
          <p:cNvSpPr>
            <a:spLocks noGrp="1" noChangeArrowheads="1"/>
          </p:cNvSpPr>
          <p:nvPr>
            <p:ph type="sldNum" idx="10"/>
          </p:nvPr>
        </p:nvSpPr>
        <p:spPr>
          <a:ln/>
        </p:spPr>
        <p:txBody>
          <a:bodyPr/>
          <a:lstStyle>
            <a:lvl1pPr>
              <a:defRPr/>
            </a:lvl1pPr>
          </a:lstStyle>
          <a:p>
            <a:pPr>
              <a:defRPr/>
            </a:pPr>
            <a:r>
              <a:rPr lang="en-US" altLang="en-US"/>
              <a:t>Slide </a:t>
            </a:r>
            <a:fld id="{5DD27314-9434-4B6F-80C2-AAC402118CDA}" type="slidenum">
              <a:rPr lang="en-US" altLang="en-US" smtClean="0"/>
              <a:pPr>
                <a:defRPr/>
              </a:pPr>
              <a:t>‹#›</a:t>
            </a:fld>
            <a:endParaRPr lang="en-US" altLang="en-US"/>
          </a:p>
        </p:txBody>
      </p:sp>
    </p:spTree>
    <p:extLst>
      <p:ext uri="{BB962C8B-B14F-4D97-AF65-F5344CB8AC3E}">
        <p14:creationId xmlns:p14="http://schemas.microsoft.com/office/powerpoint/2010/main" val="8982834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GB"/>
              <a:t>Click to edit Master text styles</a:t>
            </a:r>
          </a:p>
        </p:txBody>
      </p:sp>
      <p:sp>
        <p:nvSpPr>
          <p:cNvPr id="4" name="Rectangle 9">
            <a:extLst>
              <a:ext uri="{FF2B5EF4-FFF2-40B4-BE49-F238E27FC236}">
                <a16:creationId xmlns:a16="http://schemas.microsoft.com/office/drawing/2014/main" id="{BF17094D-F91B-41DB-9A16-A7218645C9FA}"/>
              </a:ext>
            </a:extLst>
          </p:cNvPr>
          <p:cNvSpPr>
            <a:spLocks noGrp="1" noChangeArrowheads="1"/>
          </p:cNvSpPr>
          <p:nvPr>
            <p:ph type="sldNum" idx="10"/>
          </p:nvPr>
        </p:nvSpPr>
        <p:spPr>
          <a:ln/>
        </p:spPr>
        <p:txBody>
          <a:bodyPr/>
          <a:lstStyle>
            <a:lvl1pPr>
              <a:defRPr/>
            </a:lvl1pPr>
          </a:lstStyle>
          <a:p>
            <a:pPr>
              <a:defRPr/>
            </a:pPr>
            <a:r>
              <a:rPr lang="en-US" altLang="en-US"/>
              <a:t>Slide </a:t>
            </a:r>
            <a:fld id="{3D266AC6-DD33-448D-B445-2628016ADA7D}" type="slidenum">
              <a:rPr lang="en-US" altLang="en-US" smtClean="0"/>
              <a:pPr>
                <a:defRPr/>
              </a:pPr>
              <a:t>‹#›</a:t>
            </a:fld>
            <a:endParaRPr lang="en-US" altLang="en-US"/>
          </a:p>
        </p:txBody>
      </p:sp>
    </p:spTree>
    <p:extLst>
      <p:ext uri="{BB962C8B-B14F-4D97-AF65-F5344CB8AC3E}">
        <p14:creationId xmlns:p14="http://schemas.microsoft.com/office/powerpoint/2010/main" val="37479919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sz="half" idx="1"/>
          </p:nvPr>
        </p:nvSpPr>
        <p:spPr>
          <a:xfrm>
            <a:off x="609600" y="1371600"/>
            <a:ext cx="3805238"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4567238" y="1371600"/>
            <a:ext cx="3806825"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Rectangle 9">
            <a:extLst>
              <a:ext uri="{FF2B5EF4-FFF2-40B4-BE49-F238E27FC236}">
                <a16:creationId xmlns:a16="http://schemas.microsoft.com/office/drawing/2014/main" id="{F60F77CD-DD4D-4F42-85AE-C07B6997D237}"/>
              </a:ext>
            </a:extLst>
          </p:cNvPr>
          <p:cNvSpPr>
            <a:spLocks noGrp="1" noChangeArrowheads="1"/>
          </p:cNvSpPr>
          <p:nvPr>
            <p:ph type="sldNum" idx="10"/>
          </p:nvPr>
        </p:nvSpPr>
        <p:spPr>
          <a:ln/>
        </p:spPr>
        <p:txBody>
          <a:bodyPr/>
          <a:lstStyle>
            <a:lvl1pPr>
              <a:defRPr/>
            </a:lvl1pPr>
          </a:lstStyle>
          <a:p>
            <a:pPr>
              <a:defRPr/>
            </a:pPr>
            <a:r>
              <a:rPr lang="en-US" altLang="en-US"/>
              <a:t>Slide </a:t>
            </a:r>
            <a:fld id="{1F551F72-38F2-479C-990C-DF0D2C0B1F2C}" type="slidenum">
              <a:rPr lang="en-US" altLang="en-US" smtClean="0"/>
              <a:pPr>
                <a:defRPr/>
              </a:pPr>
              <a:t>‹#›</a:t>
            </a:fld>
            <a:endParaRPr lang="en-US" altLang="en-US"/>
          </a:p>
        </p:txBody>
      </p:sp>
    </p:spTree>
    <p:extLst>
      <p:ext uri="{BB962C8B-B14F-4D97-AF65-F5344CB8AC3E}">
        <p14:creationId xmlns:p14="http://schemas.microsoft.com/office/powerpoint/2010/main" val="3901467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Rectangle 9">
            <a:extLst>
              <a:ext uri="{FF2B5EF4-FFF2-40B4-BE49-F238E27FC236}">
                <a16:creationId xmlns:a16="http://schemas.microsoft.com/office/drawing/2014/main" id="{4906BD87-6C63-4BAE-BB78-2E037CDA80CF}"/>
              </a:ext>
            </a:extLst>
          </p:cNvPr>
          <p:cNvSpPr>
            <a:spLocks noGrp="1" noChangeArrowheads="1"/>
          </p:cNvSpPr>
          <p:nvPr>
            <p:ph type="sldNum" idx="10"/>
          </p:nvPr>
        </p:nvSpPr>
        <p:spPr>
          <a:ln/>
        </p:spPr>
        <p:txBody>
          <a:bodyPr/>
          <a:lstStyle>
            <a:lvl1pPr>
              <a:defRPr/>
            </a:lvl1pPr>
          </a:lstStyle>
          <a:p>
            <a:pPr>
              <a:defRPr/>
            </a:pPr>
            <a:r>
              <a:rPr lang="en-US" altLang="en-US"/>
              <a:t>Slide </a:t>
            </a:r>
            <a:fld id="{07143AE2-8961-49C4-80E3-5346A3EB4C4A}" type="slidenum">
              <a:rPr lang="en-US" altLang="en-US" smtClean="0"/>
              <a:pPr>
                <a:defRPr/>
              </a:pPr>
              <a:t>‹#›</a:t>
            </a:fld>
            <a:endParaRPr lang="en-US" altLang="en-US"/>
          </a:p>
        </p:txBody>
      </p:sp>
    </p:spTree>
    <p:extLst>
      <p:ext uri="{BB962C8B-B14F-4D97-AF65-F5344CB8AC3E}">
        <p14:creationId xmlns:p14="http://schemas.microsoft.com/office/powerpoint/2010/main" val="11389972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Rectangle 9">
            <a:extLst>
              <a:ext uri="{FF2B5EF4-FFF2-40B4-BE49-F238E27FC236}">
                <a16:creationId xmlns:a16="http://schemas.microsoft.com/office/drawing/2014/main" id="{77CDBA8A-BE42-43E1-A3A6-A4B661E728FA}"/>
              </a:ext>
            </a:extLst>
          </p:cNvPr>
          <p:cNvSpPr>
            <a:spLocks noGrp="1" noChangeArrowheads="1"/>
          </p:cNvSpPr>
          <p:nvPr>
            <p:ph type="sldNum" idx="10"/>
          </p:nvPr>
        </p:nvSpPr>
        <p:spPr>
          <a:ln/>
        </p:spPr>
        <p:txBody>
          <a:bodyPr/>
          <a:lstStyle>
            <a:lvl1pPr>
              <a:defRPr/>
            </a:lvl1pPr>
          </a:lstStyle>
          <a:p>
            <a:pPr>
              <a:defRPr/>
            </a:pPr>
            <a:r>
              <a:rPr lang="en-US" altLang="en-US"/>
              <a:t>Slide </a:t>
            </a:r>
            <a:fld id="{49DFBF5E-CB2C-45B5-BBB9-429FD974229E}" type="slidenum">
              <a:rPr lang="en-US" altLang="en-US" smtClean="0"/>
              <a:pPr>
                <a:defRPr/>
              </a:pPr>
              <a:t>‹#›</a:t>
            </a:fld>
            <a:endParaRPr lang="en-US" altLang="en-US"/>
          </a:p>
        </p:txBody>
      </p:sp>
    </p:spTree>
    <p:extLst>
      <p:ext uri="{BB962C8B-B14F-4D97-AF65-F5344CB8AC3E}">
        <p14:creationId xmlns:p14="http://schemas.microsoft.com/office/powerpoint/2010/main" val="14132547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1DDB69A1-11BC-41B0-8884-BE90EB602636}"/>
              </a:ext>
            </a:extLst>
          </p:cNvPr>
          <p:cNvSpPr>
            <a:spLocks noGrp="1" noChangeArrowheads="1"/>
          </p:cNvSpPr>
          <p:nvPr>
            <p:ph type="sldNum" idx="10"/>
          </p:nvPr>
        </p:nvSpPr>
        <p:spPr>
          <a:xfrm>
            <a:off x="4244975" y="6538913"/>
            <a:ext cx="654050" cy="382587"/>
          </a:xfrm>
        </p:spPr>
        <p:txBody>
          <a:bodyPr/>
          <a:lstStyle>
            <a:lvl1pPr>
              <a:defRPr/>
            </a:lvl1pPr>
          </a:lstStyle>
          <a:p>
            <a:pPr>
              <a:defRPr/>
            </a:pPr>
            <a:r>
              <a:rPr lang="en-US" altLang="en-US"/>
              <a:t>Slid</a:t>
            </a:r>
            <a:fld id="{0F04E8E9-279B-42CA-B6E8-61A287E0027B}" type="slidenum">
              <a:rPr lang="en-US" altLang="en-US" smtClean="0"/>
              <a:pPr>
                <a:defRPr/>
              </a:pPr>
              <a:t>‹#›</a:t>
            </a:fld>
            <a:endParaRPr lang="en-US" altLang="en-US"/>
          </a:p>
        </p:txBody>
      </p:sp>
    </p:spTree>
    <p:extLst>
      <p:ext uri="{BB962C8B-B14F-4D97-AF65-F5344CB8AC3E}">
        <p14:creationId xmlns:p14="http://schemas.microsoft.com/office/powerpoint/2010/main" val="38143437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9">
            <a:extLst>
              <a:ext uri="{FF2B5EF4-FFF2-40B4-BE49-F238E27FC236}">
                <a16:creationId xmlns:a16="http://schemas.microsoft.com/office/drawing/2014/main" id="{CC365BC2-592E-47FF-BFDD-D1B2E6BD5920}"/>
              </a:ext>
            </a:extLst>
          </p:cNvPr>
          <p:cNvSpPr>
            <a:spLocks noGrp="1" noChangeArrowheads="1"/>
          </p:cNvSpPr>
          <p:nvPr>
            <p:ph type="sldNum" idx="10"/>
          </p:nvPr>
        </p:nvSpPr>
        <p:spPr>
          <a:ln/>
        </p:spPr>
        <p:txBody>
          <a:bodyPr/>
          <a:lstStyle>
            <a:lvl1pPr>
              <a:defRPr/>
            </a:lvl1pPr>
          </a:lstStyle>
          <a:p>
            <a:pPr>
              <a:defRPr/>
            </a:pPr>
            <a:r>
              <a:rPr lang="en-US" altLang="en-US"/>
              <a:t>Slide </a:t>
            </a:r>
            <a:fld id="{48BD2DDC-C4F9-4DA1-A63E-D3965D205843}" type="slidenum">
              <a:rPr lang="en-US" altLang="en-US" smtClean="0"/>
              <a:pPr>
                <a:defRPr/>
              </a:pPr>
              <a:t>‹#›</a:t>
            </a:fld>
            <a:endParaRPr lang="en-US" altLang="en-US"/>
          </a:p>
        </p:txBody>
      </p:sp>
    </p:spTree>
    <p:extLst>
      <p:ext uri="{BB962C8B-B14F-4D97-AF65-F5344CB8AC3E}">
        <p14:creationId xmlns:p14="http://schemas.microsoft.com/office/powerpoint/2010/main" val="20010253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9">
            <a:extLst>
              <a:ext uri="{FF2B5EF4-FFF2-40B4-BE49-F238E27FC236}">
                <a16:creationId xmlns:a16="http://schemas.microsoft.com/office/drawing/2014/main" id="{1E37D6BB-C57E-46F3-9463-6F29DC2C04C7}"/>
              </a:ext>
            </a:extLst>
          </p:cNvPr>
          <p:cNvSpPr>
            <a:spLocks noGrp="1" noChangeArrowheads="1"/>
          </p:cNvSpPr>
          <p:nvPr>
            <p:ph type="sldNum" idx="10"/>
          </p:nvPr>
        </p:nvSpPr>
        <p:spPr>
          <a:ln/>
        </p:spPr>
        <p:txBody>
          <a:bodyPr/>
          <a:lstStyle>
            <a:lvl1pPr>
              <a:defRPr/>
            </a:lvl1pPr>
          </a:lstStyle>
          <a:p>
            <a:pPr>
              <a:defRPr/>
            </a:pPr>
            <a:r>
              <a:rPr lang="en-US" altLang="en-US"/>
              <a:t>Slide </a:t>
            </a:r>
            <a:fld id="{2771F862-3EEA-4803-88C2-BE8D6DB460BF}" type="slidenum">
              <a:rPr lang="en-US" altLang="en-US" smtClean="0"/>
              <a:pPr>
                <a:defRPr/>
              </a:pPr>
              <a:t>‹#›</a:t>
            </a:fld>
            <a:endParaRPr lang="en-US" altLang="en-US"/>
          </a:p>
        </p:txBody>
      </p:sp>
    </p:spTree>
    <p:extLst>
      <p:ext uri="{BB962C8B-B14F-4D97-AF65-F5344CB8AC3E}">
        <p14:creationId xmlns:p14="http://schemas.microsoft.com/office/powerpoint/2010/main" val="1230442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a:extLst>
              <a:ext uri="{FF2B5EF4-FFF2-40B4-BE49-F238E27FC236}">
                <a16:creationId xmlns:a16="http://schemas.microsoft.com/office/drawing/2014/main" id="{8AF5D4AB-E353-4EAB-9E5C-B82B00CB74A2}"/>
              </a:ext>
            </a:extLst>
          </p:cNvPr>
          <p:cNvSpPr>
            <a:spLocks noChangeArrowheads="1"/>
          </p:cNvSpPr>
          <p:nvPr/>
        </p:nvSpPr>
        <p:spPr bwMode="auto">
          <a:xfrm>
            <a:off x="4572000" y="412234"/>
            <a:ext cx="3962400" cy="184666"/>
          </a:xfrm>
          <a:prstGeom prst="rect">
            <a:avLst/>
          </a:prstGeom>
          <a:noFill/>
          <a:ln>
            <a:noFill/>
          </a:ln>
        </p:spPr>
        <p:txBody>
          <a:bodyPr lIns="0" tIns="0" rIns="0" bIns="0" anchor="b">
            <a:spAutoFit/>
          </a:bodyPr>
          <a:lstStyle>
            <a:lvl1pPr marL="342900" indent="-34290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1pPr>
            <a:lvl2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2pPr>
            <a:lvl3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3pPr>
            <a:lvl4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4pPr>
            <a:lvl5pPr marL="142875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5pPr>
            <a:lvl6pPr marL="18859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6pPr>
            <a:lvl7pPr marL="23431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7pPr>
            <a:lvl8pPr marL="28003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8pPr>
            <a:lvl9pPr marL="32575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9pPr>
          </a:lstStyle>
          <a:p>
            <a:pPr lvl="4" indent="0" algn="r" eaLnBrk="1" hangingPunct="1">
              <a:buSzPct val="100000"/>
              <a:defRPr/>
            </a:pPr>
            <a:r>
              <a:rPr lang="en-GB" altLang="en-US" b="1" dirty="0">
                <a:solidFill>
                  <a:schemeClr val="tx1"/>
                </a:solidFill>
              </a:rPr>
              <a:t>doc.: IEEE 802.15-21-0621-00-04ab</a:t>
            </a:r>
          </a:p>
        </p:txBody>
      </p:sp>
      <p:sp>
        <p:nvSpPr>
          <p:cNvPr id="1027" name="Line 2">
            <a:extLst>
              <a:ext uri="{FF2B5EF4-FFF2-40B4-BE49-F238E27FC236}">
                <a16:creationId xmlns:a16="http://schemas.microsoft.com/office/drawing/2014/main" id="{132CA22D-276C-45C8-B677-E5BCA761A59E}"/>
              </a:ext>
            </a:extLst>
          </p:cNvPr>
          <p:cNvSpPr>
            <a:spLocks noChangeShapeType="1"/>
          </p:cNvSpPr>
          <p:nvPr/>
        </p:nvSpPr>
        <p:spPr bwMode="auto">
          <a:xfrm>
            <a:off x="685800" y="609600"/>
            <a:ext cx="7848600"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1028" name="Line 4">
            <a:extLst>
              <a:ext uri="{FF2B5EF4-FFF2-40B4-BE49-F238E27FC236}">
                <a16:creationId xmlns:a16="http://schemas.microsoft.com/office/drawing/2014/main" id="{831B6CFB-2FA6-4CFA-9B69-4004A92F5FEE}"/>
              </a:ext>
            </a:extLst>
          </p:cNvPr>
          <p:cNvSpPr>
            <a:spLocks noChangeShapeType="1"/>
          </p:cNvSpPr>
          <p:nvPr/>
        </p:nvSpPr>
        <p:spPr bwMode="auto">
          <a:xfrm>
            <a:off x="706438" y="6477000"/>
            <a:ext cx="7827962"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2" name="Text Box 5">
            <a:extLst>
              <a:ext uri="{FF2B5EF4-FFF2-40B4-BE49-F238E27FC236}">
                <a16:creationId xmlns:a16="http://schemas.microsoft.com/office/drawing/2014/main" id="{7274DC08-9B8C-464E-97F8-9AF419E7B8D9}"/>
              </a:ext>
            </a:extLst>
          </p:cNvPr>
          <p:cNvSpPr txBox="1">
            <a:spLocks noChangeArrowheads="1"/>
          </p:cNvSpPr>
          <p:nvPr/>
        </p:nvSpPr>
        <p:spPr bwMode="auto">
          <a:xfrm>
            <a:off x="685800" y="304800"/>
            <a:ext cx="1752600" cy="279400"/>
          </a:xfrm>
          <a:prstGeom prst="rect">
            <a:avLst/>
          </a:prstGeom>
          <a:noFill/>
          <a:ln>
            <a:noFill/>
          </a:ln>
          <a:effec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eaLnBrk="1" hangingPunct="1">
              <a:buSzPct val="100000"/>
              <a:defRPr/>
            </a:pPr>
            <a:r>
              <a:rPr lang="en-GB" dirty="0"/>
              <a:t>November 2021</a:t>
            </a:r>
          </a:p>
        </p:txBody>
      </p:sp>
      <p:sp>
        <p:nvSpPr>
          <p:cNvPr id="1030" name="Text Box 6">
            <a:extLst>
              <a:ext uri="{FF2B5EF4-FFF2-40B4-BE49-F238E27FC236}">
                <a16:creationId xmlns:a16="http://schemas.microsoft.com/office/drawing/2014/main" id="{5C9A48D8-B217-4A04-8A4A-17E7990FB9CE}"/>
              </a:ext>
            </a:extLst>
          </p:cNvPr>
          <p:cNvSpPr txBox="1">
            <a:spLocks noChangeArrowheads="1"/>
          </p:cNvSpPr>
          <p:nvPr/>
        </p:nvSpPr>
        <p:spPr bwMode="auto">
          <a:xfrm>
            <a:off x="4908550" y="6478588"/>
            <a:ext cx="3746500" cy="279400"/>
          </a:xfrm>
          <a:prstGeom prst="rect">
            <a:avLst/>
          </a:prstGeom>
          <a:noFill/>
          <a:ln>
            <a:noFill/>
          </a:ln>
          <a:effec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r" eaLnBrk="1" hangingPunct="1">
              <a:spcBef>
                <a:spcPts val="750"/>
              </a:spcBef>
              <a:buSzPct val="100000"/>
              <a:defRPr/>
            </a:pPr>
            <a:r>
              <a:rPr lang="en-GB" dirty="0"/>
              <a:t>B. Rolfe (BCA)</a:t>
            </a:r>
          </a:p>
        </p:txBody>
      </p:sp>
      <p:sp>
        <p:nvSpPr>
          <p:cNvPr id="1031" name="Rectangle 7">
            <a:extLst>
              <a:ext uri="{FF2B5EF4-FFF2-40B4-BE49-F238E27FC236}">
                <a16:creationId xmlns:a16="http://schemas.microsoft.com/office/drawing/2014/main" id="{5D51B55C-069B-4D75-9B4D-246CDA06270D}"/>
              </a:ext>
            </a:extLst>
          </p:cNvPr>
          <p:cNvSpPr>
            <a:spLocks noGrp="1" noChangeArrowheads="1"/>
          </p:cNvSpPr>
          <p:nvPr>
            <p:ph type="title"/>
          </p:nvPr>
        </p:nvSpPr>
        <p:spPr bwMode="auto">
          <a:xfrm>
            <a:off x="755576" y="685800"/>
            <a:ext cx="7764463" cy="754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ctr" anchorCtr="0" compatLnSpc="1">
            <a:prstTxWarp prst="textNoShape">
              <a:avLst/>
            </a:prstTxWarp>
          </a:bodyPr>
          <a:lstStyle/>
          <a:p>
            <a:pPr lvl="0"/>
            <a:r>
              <a:rPr lang="en-GB" altLang="en-US" dirty="0"/>
              <a:t>Click to edit the title text format</a:t>
            </a:r>
          </a:p>
        </p:txBody>
      </p:sp>
      <p:sp>
        <p:nvSpPr>
          <p:cNvPr id="1032" name="Rectangle 8">
            <a:extLst>
              <a:ext uri="{FF2B5EF4-FFF2-40B4-BE49-F238E27FC236}">
                <a16:creationId xmlns:a16="http://schemas.microsoft.com/office/drawing/2014/main" id="{5CF464D6-905A-4259-BFB1-449C29AED4FE}"/>
              </a:ext>
            </a:extLst>
          </p:cNvPr>
          <p:cNvSpPr>
            <a:spLocks noGrp="1" noChangeArrowheads="1"/>
          </p:cNvSpPr>
          <p:nvPr>
            <p:ph type="body" idx="1"/>
          </p:nvPr>
        </p:nvSpPr>
        <p:spPr bwMode="auto">
          <a:xfrm>
            <a:off x="767977" y="1371600"/>
            <a:ext cx="7764463" cy="4868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t" anchorCtr="0" compatLnSpc="1">
            <a:prstTxWarp prst="textNoShape">
              <a:avLst/>
            </a:prstTxWarp>
          </a:bodyPr>
          <a:lstStyle/>
          <a:p>
            <a:pPr lvl="0"/>
            <a:r>
              <a:rPr lang="en-GB" altLang="en-US" dirty="0"/>
              <a:t>Click to edit the outline text format</a:t>
            </a:r>
          </a:p>
          <a:p>
            <a:pPr lvl="1"/>
            <a:r>
              <a:rPr lang="en-GB" altLang="en-US" dirty="0"/>
              <a:t>Second Outline Level</a:t>
            </a:r>
          </a:p>
          <a:p>
            <a:pPr lvl="2"/>
            <a:r>
              <a:rPr lang="en-GB" altLang="en-US" dirty="0"/>
              <a:t>Third Outline Level</a:t>
            </a:r>
          </a:p>
          <a:p>
            <a:pPr lvl="3"/>
            <a:r>
              <a:rPr lang="en-GB" altLang="en-US" dirty="0"/>
              <a:t>Fourth Outline Level</a:t>
            </a:r>
          </a:p>
          <a:p>
            <a:pPr lvl="4"/>
            <a:r>
              <a:rPr lang="en-GB" altLang="en-US" dirty="0"/>
              <a:t>Fifth Outline Level</a:t>
            </a:r>
          </a:p>
          <a:p>
            <a:pPr lvl="4"/>
            <a:r>
              <a:rPr lang="en-GB" altLang="en-US" dirty="0"/>
              <a:t>Sixth Outline Level</a:t>
            </a:r>
          </a:p>
          <a:p>
            <a:pPr lvl="4"/>
            <a:r>
              <a:rPr lang="en-GB" altLang="en-US" dirty="0"/>
              <a:t>Seventh Outline Level</a:t>
            </a:r>
          </a:p>
          <a:p>
            <a:pPr lvl="4"/>
            <a:r>
              <a:rPr lang="en-GB" altLang="en-US" dirty="0"/>
              <a:t>Eighth Outline Level</a:t>
            </a:r>
          </a:p>
          <a:p>
            <a:pPr lvl="4"/>
            <a:r>
              <a:rPr lang="en-GB" altLang="en-US" dirty="0"/>
              <a:t>Ninth Outline Level</a:t>
            </a:r>
          </a:p>
        </p:txBody>
      </p:sp>
      <p:sp>
        <p:nvSpPr>
          <p:cNvPr id="3" name="Rectangle 9">
            <a:extLst>
              <a:ext uri="{FF2B5EF4-FFF2-40B4-BE49-F238E27FC236}">
                <a16:creationId xmlns:a16="http://schemas.microsoft.com/office/drawing/2014/main" id="{0B2EF45E-69B5-4D61-ACC6-817BA12ACDB0}"/>
              </a:ext>
            </a:extLst>
          </p:cNvPr>
          <p:cNvSpPr>
            <a:spLocks noGrp="1" noChangeArrowheads="1"/>
          </p:cNvSpPr>
          <p:nvPr>
            <p:ph type="sldNum"/>
          </p:nvPr>
        </p:nvSpPr>
        <p:spPr bwMode="auto">
          <a:xfrm>
            <a:off x="4211638" y="6554788"/>
            <a:ext cx="655637" cy="239712"/>
          </a:xfrm>
          <a:prstGeom prst="rect">
            <a:avLst/>
          </a:prstGeom>
          <a:noFill/>
          <a:ln>
            <a:noFill/>
          </a:ln>
          <a:effectLst/>
        </p:spPr>
        <p:txBody>
          <a:bodyPr vert="horz" wrap="square" lIns="0" tIns="0" rIns="0" bIns="0" numCol="1" anchor="ctr" anchorCtr="0" compatLnSpc="1">
            <a:prstTxWarp prst="textNoShape">
              <a:avLst/>
            </a:prstTxWarp>
          </a:bodyPr>
          <a:lstStyle>
            <a:lvl1pPr algn="ctr" eaLnBrk="1" hangingPunct="1">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defRPr>
            </a:lvl1pPr>
          </a:lstStyle>
          <a:p>
            <a:pPr>
              <a:defRPr/>
            </a:pPr>
            <a:r>
              <a:rPr lang="en-US" altLang="en-US"/>
              <a:t>Slide </a:t>
            </a:r>
            <a:fld id="{C945B3CD-E11D-4C08-80C1-5F9C37B0203A}" type="slidenum">
              <a:rPr lang="en-US" altLang="en-US" smtClean="0"/>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7" r:id="rId7"/>
    <p:sldLayoutId id="2147483823" r:id="rId8"/>
    <p:sldLayoutId id="2147483824" r:id="rId9"/>
    <p:sldLayoutId id="2147483825" r:id="rId10"/>
    <p:sldLayoutId id="2147483826" r:id="rId11"/>
  </p:sldLayoutIdLst>
  <p:hf hdr="0" dt="0"/>
  <p:txStyles>
    <p:titleStyle>
      <a:lvl1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mj-lt"/>
          <a:ea typeface="MS PGothic" panose="020B0600070205080204" pitchFamily="34" charset="-128"/>
          <a:cs typeface="+mj-cs"/>
        </a:defRPr>
      </a:lvl1pPr>
      <a:lvl2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2pPr>
      <a:lvl3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3pPr>
      <a:lvl4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4pPr>
      <a:lvl5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5pPr>
      <a:lvl6pPr marL="25146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6pPr>
      <a:lvl7pPr marL="29718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7pPr>
      <a:lvl8pPr marL="34290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8pPr>
      <a:lvl9pPr marL="38862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9pPr>
    </p:titleStyle>
    <p:bodyStyle>
      <a:lvl1pPr marL="342900" indent="-342900" algn="l" defTabSz="449263" rtl="0" eaLnBrk="0" fontAlgn="base" hangingPunct="0">
        <a:spcBef>
          <a:spcPts val="800"/>
        </a:spcBef>
        <a:spcAft>
          <a:spcPct val="0"/>
        </a:spcAft>
        <a:buClr>
          <a:srgbClr val="000000"/>
        </a:buClr>
        <a:buSzPct val="100000"/>
        <a:buFont typeface="Times New Roman" panose="02020603050405020304" pitchFamily="18" charset="0"/>
        <a:defRPr sz="3200">
          <a:solidFill>
            <a:srgbClr val="000000"/>
          </a:solidFill>
          <a:latin typeface="+mn-lt"/>
          <a:ea typeface="MS PGothic" panose="020B0600070205080204" pitchFamily="34" charset="-128"/>
          <a:cs typeface="+mn-cs"/>
        </a:defRPr>
      </a:lvl1pPr>
      <a:lvl2pPr marL="742950" indent="-285750" algn="l" defTabSz="449263" rtl="0" eaLnBrk="0" fontAlgn="base" hangingPunct="0">
        <a:spcBef>
          <a:spcPts val="700"/>
        </a:spcBef>
        <a:spcAft>
          <a:spcPct val="0"/>
        </a:spcAft>
        <a:buClr>
          <a:srgbClr val="000000"/>
        </a:buClr>
        <a:buSzPct val="100000"/>
        <a:buFont typeface="Times New Roman" panose="02020603050405020304" pitchFamily="18" charset="0"/>
        <a:defRPr sz="2800">
          <a:solidFill>
            <a:srgbClr val="000000"/>
          </a:solidFill>
          <a:latin typeface="+mn-lt"/>
          <a:ea typeface="MS PGothic" panose="020B0600070205080204" pitchFamily="34" charset="-128"/>
          <a:cs typeface="+mn-cs"/>
        </a:defRPr>
      </a:lvl2pPr>
      <a:lvl3pPr marL="1143000" indent="-228600" algn="l" defTabSz="449263" rtl="0" eaLnBrk="0" fontAlgn="base" hangingPunct="0">
        <a:spcBef>
          <a:spcPts val="600"/>
        </a:spcBef>
        <a:spcAft>
          <a:spcPct val="0"/>
        </a:spcAft>
        <a:buClr>
          <a:srgbClr val="000000"/>
        </a:buClr>
        <a:buSzPct val="100000"/>
        <a:buFont typeface="Times New Roman" panose="02020603050405020304" pitchFamily="18" charset="0"/>
        <a:defRPr sz="2400">
          <a:solidFill>
            <a:srgbClr val="000000"/>
          </a:solidFill>
          <a:latin typeface="+mn-lt"/>
          <a:ea typeface="MS PGothic" panose="020B0600070205080204" pitchFamily="34" charset="-128"/>
          <a:cs typeface="+mn-cs"/>
        </a:defRPr>
      </a:lvl3pPr>
      <a:lvl4pPr marL="16002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4pPr>
      <a:lvl5pPr marL="20574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5pPr>
      <a:lvl6pPr marL="25146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6pPr>
      <a:lvl7pPr marL="29718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7pPr>
      <a:lvl8pPr marL="34290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8pPr>
      <a:lvl9pPr marL="38862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8" Type="http://schemas.openxmlformats.org/officeDocument/2006/relationships/hyperlink" Target="https://mentor.ieee.org/802.15/dcn/21/15-21-0556-00-04ab-uwb-ranging-accuracy-limiting-factor.pptx" TargetMode="External"/><Relationship Id="rId13" Type="http://schemas.openxmlformats.org/officeDocument/2006/relationships/hyperlink" Target="https://mentor.ieee.org/802.15/dcn/21/15-21-0610-00-04ab-higher-phy-data-rates.pptx" TargetMode="External"/><Relationship Id="rId3" Type="http://schemas.openxmlformats.org/officeDocument/2006/relationships/hyperlink" Target="https://mentor.ieee.org/802.15/dcn/21/15-21-0570-00-04ab-cir-feedback-for-uwb-sensing.pptx" TargetMode="External"/><Relationship Id="rId7" Type="http://schemas.openxmlformats.org/officeDocument/2006/relationships/hyperlink" Target="https://mentor.ieee.org/802.15/dcn/21/15-21-0589-00-04ab-uwb-channel-access-aided-by-pilot-narrow-band-radio.pptx" TargetMode="External"/><Relationship Id="rId12" Type="http://schemas.openxmlformats.org/officeDocument/2006/relationships/hyperlink" Target="https://mentor.ieee.org/802.15/dcn/21/15-21-0616-00-04ab-beacon-and-ranging-frames-to-support-downlink-tdoa-dl-tdoa-location-service-in-802-15.pptx" TargetMode="External"/><Relationship Id="rId2" Type="http://schemas.openxmlformats.org/officeDocument/2006/relationships/hyperlink" Target="https://mentor.ieee.org/802.15/dcn/21/15-21-0585-02-04ab-low-power-operation-for-non-ranging-applications.pdf" TargetMode="External"/><Relationship Id="rId1" Type="http://schemas.openxmlformats.org/officeDocument/2006/relationships/slideLayout" Target="../slideLayouts/slideLayout2.xml"/><Relationship Id="rId6" Type="http://schemas.openxmlformats.org/officeDocument/2006/relationships/hyperlink" Target="https://mentor.ieee.org/802.15/dcn/21/15-21-0590-00-04ab-ranging-qos.pptx" TargetMode="External"/><Relationship Id="rId11" Type="http://schemas.openxmlformats.org/officeDocument/2006/relationships/hyperlink" Target="https://mentor.ieee.org/802.15/dcn/21/15-21-0605-00-04ab-nba-mms-uwb-mac-considerations.pptx" TargetMode="External"/><Relationship Id="rId5" Type="http://schemas.openxmlformats.org/officeDocument/2006/relationships/hyperlink" Target="https://mentor.ieee.org/802.15/dcn/21/15-21-0557-01-04ab-uwb-wake-up-signalling.pdf" TargetMode="External"/><Relationship Id="rId10" Type="http://schemas.openxmlformats.org/officeDocument/2006/relationships/hyperlink" Target="https://mentor.ieee.org/802.15/dcn/21/15-21-0592-00-04ab-high-data-rates.pptx" TargetMode="External"/><Relationship Id="rId4" Type="http://schemas.openxmlformats.org/officeDocument/2006/relationships/hyperlink" Target="https://mentor.ieee.org/802.15/dcn/21/15-21-0565-02-04ab-tg4ab-november-meeting-slides.pptx" TargetMode="External"/><Relationship Id="rId9" Type="http://schemas.openxmlformats.org/officeDocument/2006/relationships/hyperlink" Target="https://mentor.ieee.org/802.15/dcn/21/15-21-0593-02-04ab-more-on-nba-mms.pptx" TargetMode="External"/></Relationships>
</file>

<file path=ppt/slides/_rels/slide14.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2" Type="http://schemas.openxmlformats.org/officeDocument/2006/relationships/hyperlink" Target="https://development.standards.ieee.org/myproject-web/app#viewpar/9081"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mentor.ieee.org/802.15/dcn/21/15-21-0538-09-04ab-tg-15-4ab-agenda-nov-2021.xlsx" TargetMode="Externa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3.emf"/><Relationship Id="rId4" Type="http://schemas.openxmlformats.org/officeDocument/2006/relationships/package" Target="../embeddings/Microsoft_Excel_Worksheet.xlsx"/></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a:extLst>
              <a:ext uri="{FF2B5EF4-FFF2-40B4-BE49-F238E27FC236}">
                <a16:creationId xmlns:a16="http://schemas.microsoft.com/office/drawing/2014/main" id="{11B74706-8CE8-446F-ADD5-944A55CFBC25}"/>
              </a:ext>
            </a:extLst>
          </p:cNvPr>
          <p:cNvSpPr>
            <a:spLocks noChangeArrowheads="1"/>
          </p:cNvSpPr>
          <p:nvPr/>
        </p:nvSpPr>
        <p:spPr bwMode="auto">
          <a:xfrm>
            <a:off x="251520" y="762000"/>
            <a:ext cx="8640960" cy="4126387"/>
          </a:xfrm>
          <a:prstGeom prst="rect">
            <a:avLst/>
          </a:prstGeom>
          <a:noFill/>
          <a:ln>
            <a:noFill/>
          </a:ln>
          <a:effectLst/>
        </p:spPr>
        <p:txBody>
          <a:bodyPr wrap="square" lIns="90000" tIns="46800" rIns="90000" bIns="46800">
            <a:spAutoFit/>
          </a:bodyPr>
          <a:lstStyle>
            <a:lvl1pPr marL="914400" indent="-906463">
              <a:spcBef>
                <a:spcPts val="8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9pPr>
          </a:lstStyle>
          <a:p>
            <a:pPr algn="ctr"/>
            <a:r>
              <a:rPr lang="en-US" altLang="en-US" sz="1800" b="1" u="sng" dirty="0">
                <a:solidFill>
                  <a:schemeClr val="tx2"/>
                </a:solidFill>
                <a:effectLst>
                  <a:outerShdw blurRad="38100" dist="38100" dir="2700000" algn="tl">
                    <a:srgbClr val="C0C0C0"/>
                  </a:outerShdw>
                </a:effectLst>
              </a:rPr>
              <a:t>Project: IEEE P802.15 Working Group for Wireless Specialty Networks (WSN)</a:t>
            </a:r>
            <a:endParaRPr lang="en-US" altLang="en-US" sz="1600" b="1" dirty="0">
              <a:solidFill>
                <a:schemeClr val="tx2"/>
              </a:solidFill>
            </a:endParaRPr>
          </a:p>
          <a:p>
            <a:pPr eaLnBrk="1" hangingPunct="1">
              <a:spcBef>
                <a:spcPct val="0"/>
              </a:spcBef>
              <a:buClrTx/>
              <a:buFontTx/>
              <a:buNone/>
              <a:defRPr/>
            </a:pPr>
            <a:endParaRPr lang="en-US" altLang="en-US" sz="20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Submission Title: TG4ab November 2021 Closing Report</a:t>
            </a:r>
          </a:p>
          <a:p>
            <a:pPr eaLnBrk="1" hangingPunct="1">
              <a:spcBef>
                <a:spcPct val="0"/>
              </a:spcBef>
              <a:buClrTx/>
              <a:buFontTx/>
              <a:buNone/>
              <a:defRPr/>
            </a:pPr>
            <a:r>
              <a:rPr lang="en-US" altLang="en-US" sz="1600" b="1" dirty="0">
                <a:latin typeface="Times New Roman" panose="02020603050405020304" pitchFamily="18" charset="0"/>
              </a:rPr>
              <a:t>Date Submitted: </a:t>
            </a:r>
            <a:r>
              <a:rPr lang="en-US" altLang="en-US" sz="1600" dirty="0">
                <a:latin typeface="Times New Roman" panose="02020603050405020304" pitchFamily="18" charset="0"/>
              </a:rPr>
              <a:t>November 16, 2021</a:t>
            </a:r>
          </a:p>
          <a:p>
            <a:pPr eaLnBrk="1" hangingPunct="1">
              <a:spcBef>
                <a:spcPct val="0"/>
              </a:spcBef>
              <a:buClrTx/>
              <a:buFontTx/>
              <a:buNone/>
              <a:defRPr/>
            </a:pPr>
            <a:r>
              <a:rPr lang="en-US" altLang="en-US" sz="1600" b="1" dirty="0">
                <a:latin typeface="Times New Roman" panose="02020603050405020304" pitchFamily="18" charset="0"/>
              </a:rPr>
              <a:t>Source:</a:t>
            </a:r>
            <a:r>
              <a:rPr lang="en-US" altLang="en-US" sz="1600" dirty="0">
                <a:latin typeface="Times New Roman" panose="02020603050405020304" pitchFamily="18" charset="0"/>
              </a:rPr>
              <a:t> 	Benjamin A. Rolfe (Blind Creek Associates)</a:t>
            </a:r>
          </a:p>
          <a:p>
            <a:pPr eaLnBrk="1" hangingPunct="1">
              <a:spcBef>
                <a:spcPct val="0"/>
              </a:spcBef>
              <a:buClrTx/>
              <a:buFontTx/>
              <a:buNone/>
              <a:defRPr/>
            </a:pPr>
            <a:r>
              <a:rPr lang="en-US" altLang="en-US" sz="1600" b="1" dirty="0">
                <a:latin typeface="Times New Roman" panose="02020603050405020304" pitchFamily="18" charset="0"/>
              </a:rPr>
              <a:t>Contact: </a:t>
            </a:r>
            <a:endParaRPr lang="en-US" altLang="en-US" sz="16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Voice:</a:t>
            </a:r>
            <a:r>
              <a:rPr lang="en-US" altLang="en-US" sz="1600" dirty="0">
                <a:latin typeface="Times New Roman" panose="02020603050405020304" pitchFamily="18" charset="0"/>
              </a:rPr>
              <a:t> 	+1 408 395 7207,  </a:t>
            </a:r>
            <a:r>
              <a:rPr lang="en-US" altLang="en-US" sz="1600" b="1" dirty="0">
                <a:latin typeface="Times New Roman" panose="02020603050405020304" pitchFamily="18" charset="0"/>
              </a:rPr>
              <a:t>E-Mail</a:t>
            </a:r>
            <a:r>
              <a:rPr lang="en-US" altLang="en-US" sz="1600" dirty="0">
                <a:latin typeface="Times New Roman" panose="02020603050405020304" pitchFamily="18" charset="0"/>
              </a:rPr>
              <a:t>: ben.rolfe  @ ieee.org	</a:t>
            </a:r>
          </a:p>
          <a:p>
            <a:pPr eaLnBrk="1" hangingPunct="1">
              <a:spcBef>
                <a:spcPct val="0"/>
              </a:spcBef>
              <a:buClrTx/>
              <a:buFontTx/>
              <a:buNone/>
              <a:defRPr/>
            </a:pPr>
            <a:r>
              <a:rPr lang="en-US" altLang="en-US" sz="1600" b="1" dirty="0">
                <a:latin typeface="Times New Roman" panose="02020603050405020304" pitchFamily="18" charset="0"/>
              </a:rPr>
              <a:t>Re:</a:t>
            </a:r>
            <a:r>
              <a:rPr lang="en-US" altLang="en-US" sz="1600" dirty="0">
                <a:latin typeface="Times New Roman" panose="02020603050405020304" pitchFamily="18" charset="0"/>
              </a:rPr>
              <a:t> 	</a:t>
            </a:r>
            <a:r>
              <a:rPr lang="en-US" altLang="en-US" sz="1600" b="1" dirty="0">
                <a:latin typeface="Times New Roman" panose="02020603050405020304" pitchFamily="18" charset="0"/>
              </a:rPr>
              <a:t>Task Group 4ab: UWB Next Generation for 802.15.4</a:t>
            </a:r>
          </a:p>
          <a:p>
            <a:pPr eaLnBrk="1" hangingPunct="1">
              <a:spcBef>
                <a:spcPct val="0"/>
              </a:spcBef>
              <a:buClrTx/>
              <a:buFontTx/>
              <a:buNone/>
              <a:defRPr/>
            </a:pPr>
            <a:r>
              <a:rPr lang="en-US" altLang="en-US" sz="1600" b="1" dirty="0">
                <a:latin typeface="Times New Roman" panose="02020603050405020304" pitchFamily="18" charset="0"/>
              </a:rPr>
              <a:t>Abstract: </a:t>
            </a:r>
            <a:r>
              <a:rPr lang="en-US" altLang="en-US" sz="1600" dirty="0">
                <a:latin typeface="Times New Roman" panose="02020603050405020304" pitchFamily="18" charset="0"/>
              </a:rPr>
              <a:t>Plenary Session Closing Report</a:t>
            </a:r>
          </a:p>
          <a:p>
            <a:pPr eaLnBrk="1" hangingPunct="1">
              <a:spcBef>
                <a:spcPct val="0"/>
              </a:spcBef>
              <a:buClrTx/>
              <a:buFontTx/>
              <a:buNone/>
              <a:defRPr/>
            </a:pPr>
            <a:r>
              <a:rPr lang="en-US" altLang="en-US" sz="1600" b="1" dirty="0">
                <a:latin typeface="Times New Roman" panose="02020603050405020304" pitchFamily="18" charset="0"/>
              </a:rPr>
              <a:t>Purpose: </a:t>
            </a:r>
            <a:r>
              <a:rPr lang="en-US" altLang="en-US" sz="1600" dirty="0">
                <a:latin typeface="Times New Roman" panose="02020603050405020304" pitchFamily="18" charset="0"/>
              </a:rPr>
              <a:t> Report to the WG the TG activities for the session, and for other purposes</a:t>
            </a:r>
          </a:p>
          <a:p>
            <a:pPr eaLnBrk="1" hangingPunct="1">
              <a:spcBef>
                <a:spcPct val="0"/>
              </a:spcBef>
              <a:buClrTx/>
              <a:buFontTx/>
              <a:buNone/>
              <a:defRPr/>
            </a:pPr>
            <a:r>
              <a:rPr lang="en-US" altLang="en-US" sz="1600" b="1" dirty="0">
                <a:latin typeface="Times New Roman" panose="02020603050405020304" pitchFamily="18" charset="0"/>
              </a:rPr>
              <a:t>Notice:</a:t>
            </a:r>
            <a:r>
              <a:rPr lang="en-US" altLang="en-US" sz="1600" dirty="0">
                <a:latin typeface="Times New Roman" panose="02020603050405020304"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1" hangingPunct="1">
              <a:spcBef>
                <a:spcPct val="0"/>
              </a:spcBef>
              <a:buClrTx/>
              <a:buFontTx/>
              <a:buNone/>
              <a:defRPr/>
            </a:pPr>
            <a:r>
              <a:rPr lang="en-US" altLang="en-US" sz="1600" b="1" dirty="0">
                <a:latin typeface="Times New Roman" panose="02020603050405020304" pitchFamily="18" charset="0"/>
              </a:rPr>
              <a:t>Release:</a:t>
            </a:r>
            <a:r>
              <a:rPr lang="en-US" altLang="en-US" sz="1600" dirty="0">
                <a:latin typeface="Times New Roman" panose="02020603050405020304" pitchFamily="18" charset="0"/>
              </a:rPr>
              <a:t>	The contributor acknowledges and accepts that this contribution becomes the property of IEEE and may be made publicly available by P802.15.	</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9A4E46-D4AD-4033-A4C9-4373A029914A}"/>
              </a:ext>
            </a:extLst>
          </p:cNvPr>
          <p:cNvSpPr>
            <a:spLocks noGrp="1"/>
          </p:cNvSpPr>
          <p:nvPr>
            <p:ph type="title"/>
          </p:nvPr>
        </p:nvSpPr>
        <p:spPr>
          <a:xfrm>
            <a:off x="899270" y="188640"/>
            <a:ext cx="6624736" cy="450662"/>
          </a:xfrm>
        </p:spPr>
        <p:txBody>
          <a:bodyPr>
            <a:normAutofit/>
          </a:bodyPr>
          <a:lstStyle/>
          <a:p>
            <a:r>
              <a:rPr lang="en-US" sz="2000" dirty="0"/>
              <a:t>Proposed Project Schedule (baseline)</a:t>
            </a:r>
          </a:p>
        </p:txBody>
      </p:sp>
      <p:sp>
        <p:nvSpPr>
          <p:cNvPr id="4" name="Slide Number Placeholder 3">
            <a:extLst>
              <a:ext uri="{FF2B5EF4-FFF2-40B4-BE49-F238E27FC236}">
                <a16:creationId xmlns:a16="http://schemas.microsoft.com/office/drawing/2014/main" id="{8423AF39-05DD-4DF5-A91A-9FC4F5AFB813}"/>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10</a:t>
            </a:fld>
            <a:endParaRPr lang="en-US" altLang="en-US"/>
          </a:p>
        </p:txBody>
      </p:sp>
      <p:sp>
        <p:nvSpPr>
          <p:cNvPr id="16" name="TextBox 15">
            <a:extLst>
              <a:ext uri="{FF2B5EF4-FFF2-40B4-BE49-F238E27FC236}">
                <a16:creationId xmlns:a16="http://schemas.microsoft.com/office/drawing/2014/main" id="{73329D62-8B9D-43B2-8784-FD74B7579AAB}"/>
              </a:ext>
            </a:extLst>
          </p:cNvPr>
          <p:cNvSpPr txBox="1"/>
          <p:nvPr/>
        </p:nvSpPr>
        <p:spPr>
          <a:xfrm>
            <a:off x="2293205" y="5741182"/>
            <a:ext cx="4733544" cy="276999"/>
          </a:xfrm>
          <a:prstGeom prst="rect">
            <a:avLst/>
          </a:prstGeom>
          <a:noFill/>
        </p:spPr>
        <p:txBody>
          <a:bodyPr wrap="square">
            <a:spAutoFit/>
          </a:bodyPr>
          <a:lstStyle/>
          <a:p>
            <a:r>
              <a:rPr lang="en-US" sz="1200" b="0" i="0" u="none" strike="noStrike" dirty="0">
                <a:solidFill>
                  <a:srgbClr val="000000"/>
                </a:solidFill>
                <a:effectLst/>
                <a:latin typeface="Calibri" panose="020F0502020204030204" pitchFamily="34" charset="0"/>
              </a:rPr>
              <a:t>Notes:  SASB/</a:t>
            </a:r>
            <a:r>
              <a:rPr lang="en-US" sz="1200" b="0" i="0" u="none" strike="noStrike" dirty="0" err="1">
                <a:solidFill>
                  <a:srgbClr val="000000"/>
                </a:solidFill>
                <a:effectLst/>
                <a:latin typeface="Calibri" panose="020F0502020204030204" pitchFamily="34" charset="0"/>
              </a:rPr>
              <a:t>RevCom</a:t>
            </a:r>
            <a:r>
              <a:rPr lang="en-US" sz="1200" b="0" i="0" u="none" strike="noStrike" dirty="0">
                <a:solidFill>
                  <a:srgbClr val="000000"/>
                </a:solidFill>
                <a:effectLst/>
                <a:latin typeface="Calibri" panose="020F0502020204030204" pitchFamily="34" charset="0"/>
              </a:rPr>
              <a:t> </a:t>
            </a:r>
            <a:r>
              <a:rPr lang="en-US" sz="1200" b="0" i="0" u="none" strike="noStrike" dirty="0" err="1">
                <a:solidFill>
                  <a:srgbClr val="000000"/>
                </a:solidFill>
                <a:effectLst/>
                <a:latin typeface="Calibri" panose="020F0502020204030204" pitchFamily="34" charset="0"/>
              </a:rPr>
              <a:t>schdule</a:t>
            </a:r>
            <a:r>
              <a:rPr lang="en-US" sz="1200" b="0" i="0" u="none" strike="noStrike" dirty="0">
                <a:solidFill>
                  <a:srgbClr val="000000"/>
                </a:solidFill>
                <a:effectLst/>
                <a:latin typeface="Calibri" panose="020F0502020204030204" pitchFamily="34" charset="0"/>
              </a:rPr>
              <a:t> for 2024 a guess</a:t>
            </a:r>
            <a:r>
              <a:rPr lang="en-US" dirty="0"/>
              <a:t> </a:t>
            </a:r>
          </a:p>
        </p:txBody>
      </p:sp>
      <p:graphicFrame>
        <p:nvGraphicFramePr>
          <p:cNvPr id="8" name="Table 7">
            <a:extLst>
              <a:ext uri="{FF2B5EF4-FFF2-40B4-BE49-F238E27FC236}">
                <a16:creationId xmlns:a16="http://schemas.microsoft.com/office/drawing/2014/main" id="{6E06A713-94FD-4DE5-90DC-B09ACF52F06D}"/>
              </a:ext>
            </a:extLst>
          </p:cNvPr>
          <p:cNvGraphicFramePr>
            <a:graphicFrameLocks noGrp="1"/>
          </p:cNvGraphicFramePr>
          <p:nvPr>
            <p:extLst>
              <p:ext uri="{D42A27DB-BD31-4B8C-83A1-F6EECF244321}">
                <p14:modId xmlns:p14="http://schemas.microsoft.com/office/powerpoint/2010/main" val="69004396"/>
              </p:ext>
            </p:extLst>
          </p:nvPr>
        </p:nvGraphicFramePr>
        <p:xfrm>
          <a:off x="395536" y="595695"/>
          <a:ext cx="8568957" cy="5857641"/>
        </p:xfrm>
        <a:graphic>
          <a:graphicData uri="http://schemas.openxmlformats.org/drawingml/2006/table">
            <a:tbl>
              <a:tblPr/>
              <a:tblGrid>
                <a:gridCol w="1079841">
                  <a:extLst>
                    <a:ext uri="{9D8B030D-6E8A-4147-A177-3AD203B41FA5}">
                      <a16:colId xmlns:a16="http://schemas.microsoft.com/office/drawing/2014/main" val="859022375"/>
                    </a:ext>
                  </a:extLst>
                </a:gridCol>
                <a:gridCol w="197082">
                  <a:extLst>
                    <a:ext uri="{9D8B030D-6E8A-4147-A177-3AD203B41FA5}">
                      <a16:colId xmlns:a16="http://schemas.microsoft.com/office/drawing/2014/main" val="3056671812"/>
                    </a:ext>
                  </a:extLst>
                </a:gridCol>
                <a:gridCol w="197082">
                  <a:extLst>
                    <a:ext uri="{9D8B030D-6E8A-4147-A177-3AD203B41FA5}">
                      <a16:colId xmlns:a16="http://schemas.microsoft.com/office/drawing/2014/main" val="2801988721"/>
                    </a:ext>
                  </a:extLst>
                </a:gridCol>
                <a:gridCol w="197082">
                  <a:extLst>
                    <a:ext uri="{9D8B030D-6E8A-4147-A177-3AD203B41FA5}">
                      <a16:colId xmlns:a16="http://schemas.microsoft.com/office/drawing/2014/main" val="3486883837"/>
                    </a:ext>
                  </a:extLst>
                </a:gridCol>
                <a:gridCol w="197082">
                  <a:extLst>
                    <a:ext uri="{9D8B030D-6E8A-4147-A177-3AD203B41FA5}">
                      <a16:colId xmlns:a16="http://schemas.microsoft.com/office/drawing/2014/main" val="2943955052"/>
                    </a:ext>
                  </a:extLst>
                </a:gridCol>
                <a:gridCol w="197082">
                  <a:extLst>
                    <a:ext uri="{9D8B030D-6E8A-4147-A177-3AD203B41FA5}">
                      <a16:colId xmlns:a16="http://schemas.microsoft.com/office/drawing/2014/main" val="1635642405"/>
                    </a:ext>
                  </a:extLst>
                </a:gridCol>
                <a:gridCol w="197082">
                  <a:extLst>
                    <a:ext uri="{9D8B030D-6E8A-4147-A177-3AD203B41FA5}">
                      <a16:colId xmlns:a16="http://schemas.microsoft.com/office/drawing/2014/main" val="4247004466"/>
                    </a:ext>
                  </a:extLst>
                </a:gridCol>
                <a:gridCol w="197082">
                  <a:extLst>
                    <a:ext uri="{9D8B030D-6E8A-4147-A177-3AD203B41FA5}">
                      <a16:colId xmlns:a16="http://schemas.microsoft.com/office/drawing/2014/main" val="722315258"/>
                    </a:ext>
                  </a:extLst>
                </a:gridCol>
                <a:gridCol w="197082">
                  <a:extLst>
                    <a:ext uri="{9D8B030D-6E8A-4147-A177-3AD203B41FA5}">
                      <a16:colId xmlns:a16="http://schemas.microsoft.com/office/drawing/2014/main" val="2755150756"/>
                    </a:ext>
                  </a:extLst>
                </a:gridCol>
                <a:gridCol w="197082">
                  <a:extLst>
                    <a:ext uri="{9D8B030D-6E8A-4147-A177-3AD203B41FA5}">
                      <a16:colId xmlns:a16="http://schemas.microsoft.com/office/drawing/2014/main" val="1837462061"/>
                    </a:ext>
                  </a:extLst>
                </a:gridCol>
                <a:gridCol w="197082">
                  <a:extLst>
                    <a:ext uri="{9D8B030D-6E8A-4147-A177-3AD203B41FA5}">
                      <a16:colId xmlns:a16="http://schemas.microsoft.com/office/drawing/2014/main" val="1694553603"/>
                    </a:ext>
                  </a:extLst>
                </a:gridCol>
                <a:gridCol w="197082">
                  <a:extLst>
                    <a:ext uri="{9D8B030D-6E8A-4147-A177-3AD203B41FA5}">
                      <a16:colId xmlns:a16="http://schemas.microsoft.com/office/drawing/2014/main" val="805340123"/>
                    </a:ext>
                  </a:extLst>
                </a:gridCol>
                <a:gridCol w="197082">
                  <a:extLst>
                    <a:ext uri="{9D8B030D-6E8A-4147-A177-3AD203B41FA5}">
                      <a16:colId xmlns:a16="http://schemas.microsoft.com/office/drawing/2014/main" val="204235997"/>
                    </a:ext>
                  </a:extLst>
                </a:gridCol>
                <a:gridCol w="197082">
                  <a:extLst>
                    <a:ext uri="{9D8B030D-6E8A-4147-A177-3AD203B41FA5}">
                      <a16:colId xmlns:a16="http://schemas.microsoft.com/office/drawing/2014/main" val="315157008"/>
                    </a:ext>
                  </a:extLst>
                </a:gridCol>
                <a:gridCol w="197082">
                  <a:extLst>
                    <a:ext uri="{9D8B030D-6E8A-4147-A177-3AD203B41FA5}">
                      <a16:colId xmlns:a16="http://schemas.microsoft.com/office/drawing/2014/main" val="1414150232"/>
                    </a:ext>
                  </a:extLst>
                </a:gridCol>
                <a:gridCol w="197082">
                  <a:extLst>
                    <a:ext uri="{9D8B030D-6E8A-4147-A177-3AD203B41FA5}">
                      <a16:colId xmlns:a16="http://schemas.microsoft.com/office/drawing/2014/main" val="1197699624"/>
                    </a:ext>
                  </a:extLst>
                </a:gridCol>
                <a:gridCol w="197082">
                  <a:extLst>
                    <a:ext uri="{9D8B030D-6E8A-4147-A177-3AD203B41FA5}">
                      <a16:colId xmlns:a16="http://schemas.microsoft.com/office/drawing/2014/main" val="1106251956"/>
                    </a:ext>
                  </a:extLst>
                </a:gridCol>
                <a:gridCol w="197082">
                  <a:extLst>
                    <a:ext uri="{9D8B030D-6E8A-4147-A177-3AD203B41FA5}">
                      <a16:colId xmlns:a16="http://schemas.microsoft.com/office/drawing/2014/main" val="3499333147"/>
                    </a:ext>
                  </a:extLst>
                </a:gridCol>
                <a:gridCol w="197082">
                  <a:extLst>
                    <a:ext uri="{9D8B030D-6E8A-4147-A177-3AD203B41FA5}">
                      <a16:colId xmlns:a16="http://schemas.microsoft.com/office/drawing/2014/main" val="330155105"/>
                    </a:ext>
                  </a:extLst>
                </a:gridCol>
                <a:gridCol w="197082">
                  <a:extLst>
                    <a:ext uri="{9D8B030D-6E8A-4147-A177-3AD203B41FA5}">
                      <a16:colId xmlns:a16="http://schemas.microsoft.com/office/drawing/2014/main" val="423061777"/>
                    </a:ext>
                  </a:extLst>
                </a:gridCol>
                <a:gridCol w="197082">
                  <a:extLst>
                    <a:ext uri="{9D8B030D-6E8A-4147-A177-3AD203B41FA5}">
                      <a16:colId xmlns:a16="http://schemas.microsoft.com/office/drawing/2014/main" val="1243999009"/>
                    </a:ext>
                  </a:extLst>
                </a:gridCol>
                <a:gridCol w="197082">
                  <a:extLst>
                    <a:ext uri="{9D8B030D-6E8A-4147-A177-3AD203B41FA5}">
                      <a16:colId xmlns:a16="http://schemas.microsoft.com/office/drawing/2014/main" val="210366518"/>
                    </a:ext>
                  </a:extLst>
                </a:gridCol>
                <a:gridCol w="197082">
                  <a:extLst>
                    <a:ext uri="{9D8B030D-6E8A-4147-A177-3AD203B41FA5}">
                      <a16:colId xmlns:a16="http://schemas.microsoft.com/office/drawing/2014/main" val="3447638966"/>
                    </a:ext>
                  </a:extLst>
                </a:gridCol>
                <a:gridCol w="197082">
                  <a:extLst>
                    <a:ext uri="{9D8B030D-6E8A-4147-A177-3AD203B41FA5}">
                      <a16:colId xmlns:a16="http://schemas.microsoft.com/office/drawing/2014/main" val="2903488451"/>
                    </a:ext>
                  </a:extLst>
                </a:gridCol>
                <a:gridCol w="197082">
                  <a:extLst>
                    <a:ext uri="{9D8B030D-6E8A-4147-A177-3AD203B41FA5}">
                      <a16:colId xmlns:a16="http://schemas.microsoft.com/office/drawing/2014/main" val="1062964703"/>
                    </a:ext>
                  </a:extLst>
                </a:gridCol>
                <a:gridCol w="197082">
                  <a:extLst>
                    <a:ext uri="{9D8B030D-6E8A-4147-A177-3AD203B41FA5}">
                      <a16:colId xmlns:a16="http://schemas.microsoft.com/office/drawing/2014/main" val="1234199519"/>
                    </a:ext>
                  </a:extLst>
                </a:gridCol>
                <a:gridCol w="197082">
                  <a:extLst>
                    <a:ext uri="{9D8B030D-6E8A-4147-A177-3AD203B41FA5}">
                      <a16:colId xmlns:a16="http://schemas.microsoft.com/office/drawing/2014/main" val="2272667793"/>
                    </a:ext>
                  </a:extLst>
                </a:gridCol>
                <a:gridCol w="197082">
                  <a:extLst>
                    <a:ext uri="{9D8B030D-6E8A-4147-A177-3AD203B41FA5}">
                      <a16:colId xmlns:a16="http://schemas.microsoft.com/office/drawing/2014/main" val="4088176425"/>
                    </a:ext>
                  </a:extLst>
                </a:gridCol>
                <a:gridCol w="197082">
                  <a:extLst>
                    <a:ext uri="{9D8B030D-6E8A-4147-A177-3AD203B41FA5}">
                      <a16:colId xmlns:a16="http://schemas.microsoft.com/office/drawing/2014/main" val="3962572487"/>
                    </a:ext>
                  </a:extLst>
                </a:gridCol>
                <a:gridCol w="197082">
                  <a:extLst>
                    <a:ext uri="{9D8B030D-6E8A-4147-A177-3AD203B41FA5}">
                      <a16:colId xmlns:a16="http://schemas.microsoft.com/office/drawing/2014/main" val="4109095285"/>
                    </a:ext>
                  </a:extLst>
                </a:gridCol>
                <a:gridCol w="197082">
                  <a:extLst>
                    <a:ext uri="{9D8B030D-6E8A-4147-A177-3AD203B41FA5}">
                      <a16:colId xmlns:a16="http://schemas.microsoft.com/office/drawing/2014/main" val="767843840"/>
                    </a:ext>
                  </a:extLst>
                </a:gridCol>
                <a:gridCol w="197082">
                  <a:extLst>
                    <a:ext uri="{9D8B030D-6E8A-4147-A177-3AD203B41FA5}">
                      <a16:colId xmlns:a16="http://schemas.microsoft.com/office/drawing/2014/main" val="1761253281"/>
                    </a:ext>
                  </a:extLst>
                </a:gridCol>
                <a:gridCol w="197082">
                  <a:extLst>
                    <a:ext uri="{9D8B030D-6E8A-4147-A177-3AD203B41FA5}">
                      <a16:colId xmlns:a16="http://schemas.microsoft.com/office/drawing/2014/main" val="3088102511"/>
                    </a:ext>
                  </a:extLst>
                </a:gridCol>
                <a:gridCol w="197082">
                  <a:extLst>
                    <a:ext uri="{9D8B030D-6E8A-4147-A177-3AD203B41FA5}">
                      <a16:colId xmlns:a16="http://schemas.microsoft.com/office/drawing/2014/main" val="1106079071"/>
                    </a:ext>
                  </a:extLst>
                </a:gridCol>
                <a:gridCol w="197082">
                  <a:extLst>
                    <a:ext uri="{9D8B030D-6E8A-4147-A177-3AD203B41FA5}">
                      <a16:colId xmlns:a16="http://schemas.microsoft.com/office/drawing/2014/main" val="2112302469"/>
                    </a:ext>
                  </a:extLst>
                </a:gridCol>
                <a:gridCol w="197082">
                  <a:extLst>
                    <a:ext uri="{9D8B030D-6E8A-4147-A177-3AD203B41FA5}">
                      <a16:colId xmlns:a16="http://schemas.microsoft.com/office/drawing/2014/main" val="875399749"/>
                    </a:ext>
                  </a:extLst>
                </a:gridCol>
                <a:gridCol w="197082">
                  <a:extLst>
                    <a:ext uri="{9D8B030D-6E8A-4147-A177-3AD203B41FA5}">
                      <a16:colId xmlns:a16="http://schemas.microsoft.com/office/drawing/2014/main" val="4011572350"/>
                    </a:ext>
                  </a:extLst>
                </a:gridCol>
                <a:gridCol w="197082">
                  <a:extLst>
                    <a:ext uri="{9D8B030D-6E8A-4147-A177-3AD203B41FA5}">
                      <a16:colId xmlns:a16="http://schemas.microsoft.com/office/drawing/2014/main" val="118711575"/>
                    </a:ext>
                  </a:extLst>
                </a:gridCol>
                <a:gridCol w="197082">
                  <a:extLst>
                    <a:ext uri="{9D8B030D-6E8A-4147-A177-3AD203B41FA5}">
                      <a16:colId xmlns:a16="http://schemas.microsoft.com/office/drawing/2014/main" val="1721140086"/>
                    </a:ext>
                  </a:extLst>
                </a:gridCol>
              </a:tblGrid>
              <a:tr h="266473">
                <a:tc>
                  <a:txBody>
                    <a:bodyPr/>
                    <a:lstStyle/>
                    <a:p>
                      <a:pPr algn="l" fontAlgn="b"/>
                      <a:r>
                        <a:rPr lang="en-US" sz="800" b="0" i="0" u="none" strike="noStrike">
                          <a:solidFill>
                            <a:srgbClr val="000000"/>
                          </a:solidFill>
                          <a:effectLst/>
                          <a:latin typeface="Calibri" panose="020F0502020204030204" pitchFamily="34" charset="0"/>
                        </a:rPr>
                        <a:t>Proposed project schedule</a:t>
                      </a:r>
                    </a:p>
                  </a:txBody>
                  <a:tcPr marL="2232" marR="2232" marT="223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Calibri" panose="020F0502020204030204" pitchFamily="34" charset="0"/>
                        </a:rPr>
                        <a:t>Nov-21</a:t>
                      </a:r>
                    </a:p>
                  </a:txBody>
                  <a:tcPr marL="2232" marR="2232" marT="223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Dec-21</a:t>
                      </a:r>
                    </a:p>
                  </a:txBody>
                  <a:tcPr marL="2232" marR="2232" marT="2232" marB="0" anchor="b">
                    <a:lnL>
                      <a:noFill/>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Jan-22</a:t>
                      </a:r>
                    </a:p>
                  </a:txBody>
                  <a:tcPr marL="2232" marR="2232" marT="2232" marB="0" anchor="b">
                    <a:lnL>
                      <a:noFill/>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Feb-22</a:t>
                      </a:r>
                    </a:p>
                  </a:txBody>
                  <a:tcPr marL="2232" marR="2232" marT="2232" marB="0" anchor="b">
                    <a:lnL>
                      <a:noFill/>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Mar-22</a:t>
                      </a:r>
                    </a:p>
                  </a:txBody>
                  <a:tcPr marL="2232" marR="2232" marT="2232" marB="0" anchor="b">
                    <a:lnL>
                      <a:noFill/>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Apr-22</a:t>
                      </a:r>
                    </a:p>
                  </a:txBody>
                  <a:tcPr marL="2232" marR="2232" marT="2232" marB="0" anchor="b">
                    <a:lnL>
                      <a:noFill/>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May-22</a:t>
                      </a:r>
                    </a:p>
                  </a:txBody>
                  <a:tcPr marL="2232" marR="2232" marT="2232" marB="0" anchor="b">
                    <a:lnL>
                      <a:noFill/>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Jun-22</a:t>
                      </a:r>
                    </a:p>
                  </a:txBody>
                  <a:tcPr marL="2232" marR="2232" marT="2232" marB="0" anchor="b">
                    <a:lnL>
                      <a:noFill/>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Jul-22</a:t>
                      </a:r>
                    </a:p>
                  </a:txBody>
                  <a:tcPr marL="2232" marR="2232" marT="2232" marB="0" anchor="b">
                    <a:lnL>
                      <a:noFill/>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Aug-22</a:t>
                      </a:r>
                    </a:p>
                  </a:txBody>
                  <a:tcPr marL="2232" marR="2232" marT="2232" marB="0" anchor="b">
                    <a:lnL>
                      <a:noFill/>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Sep-22</a:t>
                      </a:r>
                    </a:p>
                  </a:txBody>
                  <a:tcPr marL="2232" marR="2232" marT="2232" marB="0" anchor="b">
                    <a:lnL>
                      <a:noFill/>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Oct-22</a:t>
                      </a:r>
                    </a:p>
                  </a:txBody>
                  <a:tcPr marL="2232" marR="2232" marT="2232" marB="0" anchor="b">
                    <a:lnL>
                      <a:noFill/>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Nov-22</a:t>
                      </a:r>
                    </a:p>
                  </a:txBody>
                  <a:tcPr marL="2232" marR="2232" marT="2232" marB="0" anchor="b">
                    <a:lnL>
                      <a:noFill/>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Dec-22</a:t>
                      </a:r>
                    </a:p>
                  </a:txBody>
                  <a:tcPr marL="2232" marR="2232" marT="2232" marB="0" anchor="b">
                    <a:lnL>
                      <a:noFill/>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Jan-23</a:t>
                      </a:r>
                    </a:p>
                  </a:txBody>
                  <a:tcPr marL="2232" marR="2232" marT="2232" marB="0" anchor="b">
                    <a:lnL>
                      <a:noFill/>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Feb-23</a:t>
                      </a:r>
                    </a:p>
                  </a:txBody>
                  <a:tcPr marL="2232" marR="2232" marT="2232" marB="0" anchor="b">
                    <a:lnL>
                      <a:noFill/>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Mar-23</a:t>
                      </a:r>
                    </a:p>
                  </a:txBody>
                  <a:tcPr marL="2232" marR="2232" marT="2232" marB="0" anchor="b">
                    <a:lnL>
                      <a:noFill/>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Apr-23</a:t>
                      </a:r>
                    </a:p>
                  </a:txBody>
                  <a:tcPr marL="2232" marR="2232" marT="2232" marB="0" anchor="b">
                    <a:lnL>
                      <a:noFill/>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May-23</a:t>
                      </a:r>
                    </a:p>
                  </a:txBody>
                  <a:tcPr marL="2232" marR="2232" marT="2232" marB="0" anchor="b">
                    <a:lnL>
                      <a:noFill/>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Jun-23</a:t>
                      </a:r>
                    </a:p>
                  </a:txBody>
                  <a:tcPr marL="2232" marR="2232" marT="2232" marB="0" anchor="b">
                    <a:lnL>
                      <a:noFill/>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Jul-23</a:t>
                      </a:r>
                    </a:p>
                  </a:txBody>
                  <a:tcPr marL="2232" marR="2232" marT="2232" marB="0" anchor="b">
                    <a:lnL>
                      <a:noFill/>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Aug-23</a:t>
                      </a:r>
                    </a:p>
                  </a:txBody>
                  <a:tcPr marL="2232" marR="2232" marT="2232" marB="0" anchor="b">
                    <a:lnL>
                      <a:noFill/>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Sep-23</a:t>
                      </a:r>
                    </a:p>
                  </a:txBody>
                  <a:tcPr marL="2232" marR="2232" marT="2232" marB="0" anchor="b">
                    <a:lnL>
                      <a:noFill/>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Oct-23</a:t>
                      </a:r>
                    </a:p>
                  </a:txBody>
                  <a:tcPr marL="2232" marR="2232" marT="2232" marB="0" anchor="b">
                    <a:lnL>
                      <a:noFill/>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Nov-23</a:t>
                      </a:r>
                    </a:p>
                  </a:txBody>
                  <a:tcPr marL="2232" marR="2232" marT="2232" marB="0" anchor="b">
                    <a:lnL>
                      <a:noFill/>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Dec-23</a:t>
                      </a:r>
                    </a:p>
                  </a:txBody>
                  <a:tcPr marL="2232" marR="2232" marT="2232" marB="0" anchor="b">
                    <a:lnL>
                      <a:noFill/>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Jan-24</a:t>
                      </a:r>
                    </a:p>
                  </a:txBody>
                  <a:tcPr marL="2232" marR="2232" marT="2232" marB="0" anchor="b">
                    <a:lnL>
                      <a:noFill/>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Feb-24</a:t>
                      </a:r>
                    </a:p>
                  </a:txBody>
                  <a:tcPr marL="2232" marR="2232" marT="2232" marB="0" anchor="b">
                    <a:lnL>
                      <a:noFill/>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Mar-24</a:t>
                      </a:r>
                    </a:p>
                  </a:txBody>
                  <a:tcPr marL="2232" marR="2232" marT="2232" marB="0" anchor="b">
                    <a:lnL>
                      <a:noFill/>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Apr-24</a:t>
                      </a:r>
                    </a:p>
                  </a:txBody>
                  <a:tcPr marL="2232" marR="2232" marT="2232" marB="0" anchor="b">
                    <a:lnL>
                      <a:noFill/>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May-24</a:t>
                      </a:r>
                    </a:p>
                  </a:txBody>
                  <a:tcPr marL="2232" marR="2232" marT="2232" marB="0" anchor="b">
                    <a:lnL>
                      <a:noFill/>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Jun-24</a:t>
                      </a:r>
                    </a:p>
                  </a:txBody>
                  <a:tcPr marL="2232" marR="2232" marT="2232" marB="0" anchor="b">
                    <a:lnL>
                      <a:noFill/>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Jul-24</a:t>
                      </a:r>
                    </a:p>
                  </a:txBody>
                  <a:tcPr marL="2232" marR="2232" marT="2232" marB="0" anchor="b">
                    <a:lnL>
                      <a:noFill/>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Aug-24</a:t>
                      </a:r>
                    </a:p>
                  </a:txBody>
                  <a:tcPr marL="2232" marR="2232" marT="2232" marB="0" anchor="b">
                    <a:lnL>
                      <a:noFill/>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Sep-24</a:t>
                      </a:r>
                    </a:p>
                  </a:txBody>
                  <a:tcPr marL="2232" marR="2232" marT="2232" marB="0" anchor="b">
                    <a:lnL>
                      <a:noFill/>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Oct-24</a:t>
                      </a:r>
                    </a:p>
                  </a:txBody>
                  <a:tcPr marL="2232" marR="2232" marT="2232" marB="0" anchor="b">
                    <a:lnL>
                      <a:noFill/>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Nov-24</a:t>
                      </a: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extLst>
                  <a:ext uri="{0D108BD9-81ED-4DB2-BD59-A6C34878D82A}">
                    <a16:rowId xmlns:a16="http://schemas.microsoft.com/office/drawing/2014/main" val="3754048683"/>
                  </a:ext>
                </a:extLst>
              </a:tr>
              <a:tr h="119419">
                <a:tc>
                  <a:txBody>
                    <a:bodyPr/>
                    <a:lstStyle/>
                    <a:p>
                      <a:pPr algn="l" fontAlgn="b"/>
                      <a:r>
                        <a:rPr lang="en-US" sz="800" b="0" i="0" u="none" strike="noStrike">
                          <a:solidFill>
                            <a:srgbClr val="000000"/>
                          </a:solidFill>
                          <a:effectLst/>
                          <a:latin typeface="Calibri" panose="020F0502020204030204" pitchFamily="34" charset="0"/>
                        </a:rPr>
                        <a:t>Call for proposals</a:t>
                      </a:r>
                    </a:p>
                  </a:txBody>
                  <a:tcPr marL="2232" marR="2232" marT="223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6100"/>
                          </a:solidFill>
                          <a:effectLst/>
                          <a:latin typeface="Calibri" panose="020F0502020204030204" pitchFamily="34" charset="0"/>
                        </a:rPr>
                        <a:t> </a:t>
                      </a:r>
                    </a:p>
                  </a:txBody>
                  <a:tcPr marL="2232" marR="2232" marT="2232" marB="0" anchor="b">
                    <a:lnL w="6350" cap="flat" cmpd="sng" algn="ctr">
                      <a:solidFill>
                        <a:srgbClr val="000000"/>
                      </a:solidFill>
                      <a:prstDash val="solid"/>
                      <a:round/>
                      <a:headEnd type="none" w="med" len="med"/>
                      <a:tailEnd type="none" w="med" len="med"/>
                    </a:lnL>
                    <a:lnR>
                      <a:noFill/>
                    </a:lnR>
                    <a:lnT>
                      <a:noFill/>
                    </a:lnT>
                    <a:lnB>
                      <a:noFill/>
                    </a:lnB>
                    <a:solidFill>
                      <a:srgbClr val="C6EFCE"/>
                    </a:solidFill>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extLst>
                  <a:ext uri="{0D108BD9-81ED-4DB2-BD59-A6C34878D82A}">
                    <a16:rowId xmlns:a16="http://schemas.microsoft.com/office/drawing/2014/main" val="2763354957"/>
                  </a:ext>
                </a:extLst>
              </a:tr>
              <a:tr h="236692">
                <a:tc>
                  <a:txBody>
                    <a:bodyPr/>
                    <a:lstStyle/>
                    <a:p>
                      <a:pPr algn="l" fontAlgn="b"/>
                      <a:r>
                        <a:rPr lang="en-US" sz="800" b="0" i="0" u="none" strike="noStrike">
                          <a:solidFill>
                            <a:srgbClr val="000000"/>
                          </a:solidFill>
                          <a:effectLst/>
                          <a:latin typeface="Calibri" panose="020F0502020204030204" pitchFamily="34" charset="0"/>
                        </a:rPr>
                        <a:t>Hear and evaluate proposals</a:t>
                      </a:r>
                    </a:p>
                  </a:txBody>
                  <a:tcPr marL="2232" marR="2232" marT="223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7F7F7F"/>
                      </a:solidFill>
                      <a:prstDash val="solid"/>
                      <a:round/>
                      <a:headEnd type="none" w="med" len="med"/>
                      <a:tailEnd type="none" w="med" len="med"/>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en-US" sz="800" b="0" i="0" u="none" strike="noStrike">
                          <a:solidFill>
                            <a:srgbClr val="006100"/>
                          </a:solidFill>
                          <a:effectLst/>
                          <a:latin typeface="Calibri" panose="020F0502020204030204" pitchFamily="34" charset="0"/>
                        </a:rPr>
                        <a:t> </a:t>
                      </a:r>
                    </a:p>
                  </a:txBody>
                  <a:tcPr marL="2232" marR="2232" marT="2232" marB="0" anchor="b">
                    <a:lnL>
                      <a:noFill/>
                    </a:lnL>
                    <a:lnR>
                      <a:noFill/>
                    </a:lnR>
                    <a:lnT>
                      <a:noFill/>
                    </a:lnT>
                    <a:lnB>
                      <a:noFill/>
                    </a:lnB>
                    <a:solidFill>
                      <a:srgbClr val="C6EFCE"/>
                    </a:solidFill>
                  </a:tcPr>
                </a:tc>
                <a:tc>
                  <a:txBody>
                    <a:bodyPr/>
                    <a:lstStyle/>
                    <a:p>
                      <a:pPr algn="l" fontAlgn="b"/>
                      <a:r>
                        <a:rPr lang="en-US" sz="800" b="0" i="0" u="none" strike="noStrike">
                          <a:solidFill>
                            <a:srgbClr val="006100"/>
                          </a:solidFill>
                          <a:effectLst/>
                          <a:latin typeface="Calibri" panose="020F0502020204030204" pitchFamily="34" charset="0"/>
                        </a:rPr>
                        <a:t> </a:t>
                      </a:r>
                    </a:p>
                  </a:txBody>
                  <a:tcPr marL="2232" marR="2232" marT="2232" marB="0" anchor="b">
                    <a:lnL>
                      <a:noFill/>
                    </a:lnL>
                    <a:lnR>
                      <a:noFill/>
                    </a:lnR>
                    <a:lnT>
                      <a:noFill/>
                    </a:lnT>
                    <a:lnB>
                      <a:noFill/>
                    </a:lnB>
                    <a:solidFill>
                      <a:srgbClr val="C6EFCE"/>
                    </a:solidFill>
                  </a:tcPr>
                </a:tc>
                <a:tc>
                  <a:txBody>
                    <a:bodyPr/>
                    <a:lstStyle/>
                    <a:p>
                      <a:pPr algn="l" fontAlgn="b"/>
                      <a:r>
                        <a:rPr lang="en-US" sz="800" b="0" i="0" u="none" strike="noStrike">
                          <a:solidFill>
                            <a:srgbClr val="006100"/>
                          </a:solidFill>
                          <a:effectLst/>
                          <a:latin typeface="Calibri" panose="020F0502020204030204" pitchFamily="34" charset="0"/>
                        </a:rPr>
                        <a:t> </a:t>
                      </a:r>
                    </a:p>
                  </a:txBody>
                  <a:tcPr marL="2232" marR="2232" marT="2232" marB="0" anchor="b">
                    <a:lnL>
                      <a:noFill/>
                    </a:lnL>
                    <a:lnR>
                      <a:noFill/>
                    </a:lnR>
                    <a:lnT>
                      <a:noFill/>
                    </a:lnT>
                    <a:lnB>
                      <a:noFill/>
                    </a:lnB>
                    <a:solidFill>
                      <a:srgbClr val="C6EFCE"/>
                    </a:solidFill>
                  </a:tcPr>
                </a:tc>
                <a:tc>
                  <a:txBody>
                    <a:bodyPr/>
                    <a:lstStyle/>
                    <a:p>
                      <a:pPr algn="l" fontAlgn="b"/>
                      <a:r>
                        <a:rPr lang="en-US" sz="800" b="0" i="0" u="none" strike="noStrike">
                          <a:solidFill>
                            <a:srgbClr val="006100"/>
                          </a:solidFill>
                          <a:effectLst/>
                          <a:latin typeface="Calibri" panose="020F0502020204030204" pitchFamily="34" charset="0"/>
                        </a:rPr>
                        <a:t> </a:t>
                      </a:r>
                    </a:p>
                  </a:txBody>
                  <a:tcPr marL="2232" marR="2232" marT="2232" marB="0" anchor="b">
                    <a:lnL>
                      <a:noFill/>
                    </a:lnL>
                    <a:lnR>
                      <a:noFill/>
                    </a:lnR>
                    <a:lnT>
                      <a:noFill/>
                    </a:lnT>
                    <a:lnB>
                      <a:noFill/>
                    </a:lnB>
                    <a:solidFill>
                      <a:srgbClr val="C6EFCE"/>
                    </a:solidFill>
                  </a:tcPr>
                </a:tc>
                <a:tc>
                  <a:txBody>
                    <a:bodyPr/>
                    <a:lstStyle/>
                    <a:p>
                      <a:pPr algn="l" fontAlgn="b"/>
                      <a:r>
                        <a:rPr lang="en-US" sz="800" b="0" i="0" u="none" strike="noStrike">
                          <a:solidFill>
                            <a:srgbClr val="006100"/>
                          </a:solidFill>
                          <a:effectLst/>
                          <a:latin typeface="Calibri" panose="020F0502020204030204" pitchFamily="34" charset="0"/>
                        </a:rPr>
                        <a:t> </a:t>
                      </a:r>
                    </a:p>
                  </a:txBody>
                  <a:tcPr marL="2232" marR="2232" marT="2232" marB="0" anchor="b">
                    <a:lnL>
                      <a:noFill/>
                    </a:lnL>
                    <a:lnR>
                      <a:noFill/>
                    </a:lnR>
                    <a:lnT>
                      <a:noFill/>
                    </a:lnT>
                    <a:lnB>
                      <a:noFill/>
                    </a:lnB>
                    <a:solidFill>
                      <a:srgbClr val="C6EFCE"/>
                    </a:solidFill>
                  </a:tcPr>
                </a:tc>
                <a:tc>
                  <a:txBody>
                    <a:bodyPr/>
                    <a:lstStyle/>
                    <a:p>
                      <a:pPr algn="l" fontAlgn="b"/>
                      <a:r>
                        <a:rPr lang="en-US" sz="800" b="0" i="0" u="none" strike="noStrike">
                          <a:solidFill>
                            <a:srgbClr val="006100"/>
                          </a:solidFill>
                          <a:effectLst/>
                          <a:latin typeface="Calibri" panose="020F0502020204030204" pitchFamily="34" charset="0"/>
                        </a:rPr>
                        <a:t> </a:t>
                      </a:r>
                    </a:p>
                  </a:txBody>
                  <a:tcPr marL="2232" marR="2232" marT="2232" marB="0" anchor="b">
                    <a:lnL>
                      <a:noFill/>
                    </a:lnL>
                    <a:lnR>
                      <a:noFill/>
                    </a:lnR>
                    <a:lnT>
                      <a:noFill/>
                    </a:lnT>
                    <a:lnB w="6350" cap="flat" cmpd="sng" algn="ctr">
                      <a:solidFill>
                        <a:srgbClr val="7F7F7F"/>
                      </a:solidFill>
                      <a:prstDash val="solid"/>
                      <a:round/>
                      <a:headEnd type="none" w="med" len="med"/>
                      <a:tailEnd type="none" w="med" len="med"/>
                    </a:lnB>
                    <a:solidFill>
                      <a:srgbClr val="C6EFCE"/>
                    </a:solidFill>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extLst>
                  <a:ext uri="{0D108BD9-81ED-4DB2-BD59-A6C34878D82A}">
                    <a16:rowId xmlns:a16="http://schemas.microsoft.com/office/drawing/2014/main" val="2592098040"/>
                  </a:ext>
                </a:extLst>
              </a:tr>
              <a:tr h="236692">
                <a:tc>
                  <a:txBody>
                    <a:bodyPr/>
                    <a:lstStyle/>
                    <a:p>
                      <a:pPr algn="l" fontAlgn="b"/>
                      <a:r>
                        <a:rPr lang="en-US" sz="800" b="0" i="0" u="none" strike="noStrike">
                          <a:solidFill>
                            <a:srgbClr val="000000"/>
                          </a:solidFill>
                          <a:effectLst/>
                          <a:latin typeface="Calibri" panose="020F0502020204030204" pitchFamily="34" charset="0"/>
                        </a:rPr>
                        <a:t>Cut-off for new proposals, PHY</a:t>
                      </a:r>
                    </a:p>
                  </a:txBody>
                  <a:tcPr marL="2232" marR="2232" marT="2232"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solidFill>
                      <a:srgbClr val="DDEBF7"/>
                    </a:solidFill>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w="6350" cap="flat" cmpd="sng" algn="ctr">
                      <a:solidFill>
                        <a:srgbClr val="7F7F7F"/>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w="6350" cap="flat" cmpd="sng" algn="ctr">
                      <a:solidFill>
                        <a:srgbClr val="7F7F7F"/>
                      </a:solidFill>
                      <a:prstDash val="solid"/>
                      <a:round/>
                      <a:headEnd type="none" w="med" len="med"/>
                      <a:tailEnd type="none" w="med" len="med"/>
                    </a:lnR>
                    <a:lnT>
                      <a:noFill/>
                    </a:lnT>
                    <a:lnB>
                      <a:noFill/>
                    </a:lnB>
                  </a:tcPr>
                </a:tc>
                <a:tc>
                  <a:txBody>
                    <a:bodyPr/>
                    <a:lstStyle/>
                    <a:p>
                      <a:pPr algn="l" fontAlgn="b"/>
                      <a:r>
                        <a:rPr lang="en-US" sz="800" b="0" i="0" u="none" strike="noStrike">
                          <a:solidFill>
                            <a:srgbClr val="3F3F76"/>
                          </a:solidFill>
                          <a:effectLst/>
                          <a:latin typeface="Calibri" panose="020F0502020204030204" pitchFamily="34" charset="0"/>
                        </a:rPr>
                        <a:t> </a:t>
                      </a:r>
                    </a:p>
                  </a:txBody>
                  <a:tcPr marL="2232" marR="2232" marT="2232"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solidFill>
                      <a:srgbClr val="DDEBF7"/>
                    </a:solidFill>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w="6350" cap="flat" cmpd="sng" algn="ctr">
                      <a:solidFill>
                        <a:srgbClr val="7F7F7F"/>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w="6350" cap="flat" cmpd="sng" algn="ctr">
                      <a:solidFill>
                        <a:srgbClr val="7F7F7F"/>
                      </a:solidFill>
                      <a:prstDash val="solid"/>
                      <a:round/>
                      <a:headEnd type="none" w="med" len="med"/>
                      <a:tailEnd type="none" w="med" len="med"/>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extLst>
                  <a:ext uri="{0D108BD9-81ED-4DB2-BD59-A6C34878D82A}">
                    <a16:rowId xmlns:a16="http://schemas.microsoft.com/office/drawing/2014/main" val="1452197904"/>
                  </a:ext>
                </a:extLst>
              </a:tr>
              <a:tr h="236692">
                <a:tc>
                  <a:txBody>
                    <a:bodyPr/>
                    <a:lstStyle/>
                    <a:p>
                      <a:pPr algn="l" fontAlgn="b"/>
                      <a:r>
                        <a:rPr lang="en-US" sz="800" b="0" i="0" u="none" strike="noStrike" dirty="0">
                          <a:solidFill>
                            <a:srgbClr val="000000"/>
                          </a:solidFill>
                          <a:effectLst/>
                          <a:latin typeface="Calibri" panose="020F0502020204030204" pitchFamily="34" charset="0"/>
                        </a:rPr>
                        <a:t>Cut-off for new proposals, MAC</a:t>
                      </a:r>
                    </a:p>
                  </a:txBody>
                  <a:tcPr marL="2232" marR="2232" marT="2232"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w="6350" cap="flat" cmpd="sng" algn="ctr">
                      <a:solidFill>
                        <a:srgbClr val="7F7F7F"/>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w="6350" cap="flat" cmpd="sng" algn="ctr">
                      <a:solidFill>
                        <a:srgbClr val="7F7F7F"/>
                      </a:solidFill>
                      <a:prstDash val="solid"/>
                      <a:round/>
                      <a:headEnd type="none" w="med" len="med"/>
                      <a:tailEnd type="none" w="med" len="med"/>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w="6350" cap="flat" cmpd="sng" algn="ctr">
                      <a:solidFill>
                        <a:srgbClr val="7F7F7F"/>
                      </a:solidFill>
                      <a:prstDash val="solid"/>
                      <a:round/>
                      <a:headEnd type="none" w="med" len="med"/>
                      <a:tailEnd type="none" w="med" len="med"/>
                    </a:lnR>
                    <a:lnT>
                      <a:noFill/>
                    </a:lnT>
                    <a:lnB>
                      <a:noFill/>
                    </a:lnB>
                  </a:tcPr>
                </a:tc>
                <a:tc>
                  <a:txBody>
                    <a:bodyPr/>
                    <a:lstStyle/>
                    <a:p>
                      <a:pPr algn="l" fontAlgn="b"/>
                      <a:r>
                        <a:rPr lang="en-US" sz="800" b="0" i="0" u="none" strike="noStrike">
                          <a:solidFill>
                            <a:srgbClr val="3F3F76"/>
                          </a:solidFill>
                          <a:effectLst/>
                          <a:latin typeface="Calibri" panose="020F0502020204030204" pitchFamily="34" charset="0"/>
                        </a:rPr>
                        <a:t> </a:t>
                      </a:r>
                    </a:p>
                  </a:txBody>
                  <a:tcPr marL="2232" marR="2232" marT="2232"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solidFill>
                      <a:srgbClr val="DDEBF7"/>
                    </a:solidFill>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w="6350" cap="flat" cmpd="sng" algn="ctr">
                      <a:solidFill>
                        <a:srgbClr val="7F7F7F"/>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extLst>
                  <a:ext uri="{0D108BD9-81ED-4DB2-BD59-A6C34878D82A}">
                    <a16:rowId xmlns:a16="http://schemas.microsoft.com/office/drawing/2014/main" val="3229021214"/>
                  </a:ext>
                </a:extLst>
              </a:tr>
              <a:tr h="353964">
                <a:tc>
                  <a:txBody>
                    <a:bodyPr/>
                    <a:lstStyle/>
                    <a:p>
                      <a:pPr algn="l" fontAlgn="b"/>
                      <a:r>
                        <a:rPr lang="en-US" sz="800" b="0" i="0" u="none" strike="noStrike">
                          <a:solidFill>
                            <a:srgbClr val="000000"/>
                          </a:solidFill>
                          <a:effectLst/>
                          <a:latin typeface="Calibri" panose="020F0502020204030204" pitchFamily="34" charset="0"/>
                        </a:rPr>
                        <a:t>Integrate poposals/contributions into TFD</a:t>
                      </a:r>
                    </a:p>
                  </a:txBody>
                  <a:tcPr marL="2232" marR="2232" marT="223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r>
                        <a:rPr lang="en-US" sz="800" b="0" i="0" u="none" strike="noStrike">
                          <a:solidFill>
                            <a:srgbClr val="006100"/>
                          </a:solidFill>
                          <a:effectLst/>
                          <a:latin typeface="Calibri" panose="020F0502020204030204" pitchFamily="34" charset="0"/>
                        </a:rPr>
                        <a:t> </a:t>
                      </a:r>
                    </a:p>
                  </a:txBody>
                  <a:tcPr marL="2232" marR="2232" marT="2232" marB="0" anchor="b">
                    <a:lnL>
                      <a:noFill/>
                    </a:lnL>
                    <a:lnR>
                      <a:noFill/>
                    </a:lnR>
                    <a:lnT>
                      <a:noFill/>
                    </a:lnT>
                    <a:lnB>
                      <a:noFill/>
                    </a:lnB>
                    <a:solidFill>
                      <a:srgbClr val="C6EFCE"/>
                    </a:solidFill>
                  </a:tcPr>
                </a:tc>
                <a:tc>
                  <a:txBody>
                    <a:bodyPr/>
                    <a:lstStyle/>
                    <a:p>
                      <a:pPr algn="l" fontAlgn="b"/>
                      <a:r>
                        <a:rPr lang="en-US" sz="800" b="0" i="0" u="none" strike="noStrike">
                          <a:solidFill>
                            <a:srgbClr val="006100"/>
                          </a:solidFill>
                          <a:effectLst/>
                          <a:latin typeface="Calibri" panose="020F0502020204030204" pitchFamily="34" charset="0"/>
                        </a:rPr>
                        <a:t> </a:t>
                      </a:r>
                    </a:p>
                  </a:txBody>
                  <a:tcPr marL="2232" marR="2232" marT="2232" marB="0" anchor="b">
                    <a:lnL>
                      <a:noFill/>
                    </a:lnL>
                    <a:lnR>
                      <a:noFill/>
                    </a:lnR>
                    <a:lnT>
                      <a:noFill/>
                    </a:lnT>
                    <a:lnB>
                      <a:noFill/>
                    </a:lnB>
                    <a:solidFill>
                      <a:srgbClr val="C6EFCE"/>
                    </a:solidFill>
                  </a:tcPr>
                </a:tc>
                <a:tc>
                  <a:txBody>
                    <a:bodyPr/>
                    <a:lstStyle/>
                    <a:p>
                      <a:pPr algn="l" fontAlgn="b"/>
                      <a:r>
                        <a:rPr lang="en-US" sz="800" b="0" i="0" u="none" strike="noStrike">
                          <a:solidFill>
                            <a:srgbClr val="006100"/>
                          </a:solidFill>
                          <a:effectLst/>
                          <a:latin typeface="Calibri" panose="020F0502020204030204" pitchFamily="34" charset="0"/>
                        </a:rPr>
                        <a:t> </a:t>
                      </a:r>
                    </a:p>
                  </a:txBody>
                  <a:tcPr marL="2232" marR="2232" marT="2232" marB="0" anchor="b">
                    <a:lnL>
                      <a:noFill/>
                    </a:lnL>
                    <a:lnR>
                      <a:noFill/>
                    </a:lnR>
                    <a:lnT>
                      <a:noFill/>
                    </a:lnT>
                    <a:lnB>
                      <a:noFill/>
                    </a:lnB>
                    <a:solidFill>
                      <a:srgbClr val="C6EFCE"/>
                    </a:solidFill>
                  </a:tcPr>
                </a:tc>
                <a:tc>
                  <a:txBody>
                    <a:bodyPr/>
                    <a:lstStyle/>
                    <a:p>
                      <a:pPr algn="l" fontAlgn="b"/>
                      <a:r>
                        <a:rPr lang="en-US" sz="800" b="0" i="0" u="none" strike="noStrike">
                          <a:solidFill>
                            <a:srgbClr val="006100"/>
                          </a:solidFill>
                          <a:effectLst/>
                          <a:latin typeface="Calibri" panose="020F0502020204030204" pitchFamily="34" charset="0"/>
                        </a:rPr>
                        <a:t> </a:t>
                      </a:r>
                    </a:p>
                  </a:txBody>
                  <a:tcPr marL="2232" marR="2232" marT="2232" marB="0" anchor="b">
                    <a:lnL>
                      <a:noFill/>
                    </a:lnL>
                    <a:lnR>
                      <a:noFill/>
                    </a:lnR>
                    <a:lnT>
                      <a:noFill/>
                    </a:lnT>
                    <a:lnB>
                      <a:noFill/>
                    </a:lnB>
                    <a:solidFill>
                      <a:srgbClr val="C6EFCE"/>
                    </a:solidFill>
                  </a:tcPr>
                </a:tc>
                <a:tc>
                  <a:txBody>
                    <a:bodyPr/>
                    <a:lstStyle/>
                    <a:p>
                      <a:pPr algn="l" fontAlgn="b"/>
                      <a:r>
                        <a:rPr lang="en-US" sz="800" b="0" i="0" u="none" strike="noStrike">
                          <a:solidFill>
                            <a:srgbClr val="006100"/>
                          </a:solidFill>
                          <a:effectLst/>
                          <a:latin typeface="Calibri" panose="020F0502020204030204" pitchFamily="34" charset="0"/>
                        </a:rPr>
                        <a:t> </a:t>
                      </a:r>
                    </a:p>
                  </a:txBody>
                  <a:tcPr marL="2232" marR="2232" marT="2232" marB="0" anchor="b">
                    <a:lnL>
                      <a:noFill/>
                    </a:lnL>
                    <a:lnR>
                      <a:noFill/>
                    </a:lnR>
                    <a:lnT>
                      <a:noFill/>
                    </a:lnT>
                    <a:lnB>
                      <a:noFill/>
                    </a:lnB>
                    <a:solidFill>
                      <a:srgbClr val="C6EFCE"/>
                    </a:solidFill>
                  </a:tcPr>
                </a:tc>
                <a:tc>
                  <a:txBody>
                    <a:bodyPr/>
                    <a:lstStyle/>
                    <a:p>
                      <a:pPr algn="l" fontAlgn="b"/>
                      <a:r>
                        <a:rPr lang="en-US" sz="800" b="0" i="0" u="none" strike="noStrike">
                          <a:solidFill>
                            <a:srgbClr val="006100"/>
                          </a:solidFill>
                          <a:effectLst/>
                          <a:latin typeface="Calibri" panose="020F0502020204030204" pitchFamily="34" charset="0"/>
                        </a:rPr>
                        <a:t> </a:t>
                      </a:r>
                    </a:p>
                  </a:txBody>
                  <a:tcPr marL="2232" marR="2232" marT="2232" marB="0" anchor="b">
                    <a:lnL>
                      <a:noFill/>
                    </a:lnL>
                    <a:lnR>
                      <a:noFill/>
                    </a:lnR>
                    <a:lnT>
                      <a:noFill/>
                    </a:lnT>
                    <a:lnB>
                      <a:noFill/>
                    </a:lnB>
                    <a:solidFill>
                      <a:srgbClr val="C6EFCE"/>
                    </a:solidFill>
                  </a:tcPr>
                </a:tc>
                <a:tc>
                  <a:txBody>
                    <a:bodyPr/>
                    <a:lstStyle/>
                    <a:p>
                      <a:pPr algn="l" fontAlgn="b"/>
                      <a:r>
                        <a:rPr lang="en-US" sz="800" b="0" i="0" u="none" strike="noStrike">
                          <a:solidFill>
                            <a:srgbClr val="006100"/>
                          </a:solidFill>
                          <a:effectLst/>
                          <a:latin typeface="Calibri" panose="020F0502020204030204" pitchFamily="34" charset="0"/>
                        </a:rPr>
                        <a:t> </a:t>
                      </a:r>
                    </a:p>
                  </a:txBody>
                  <a:tcPr marL="2232" marR="2232" marT="2232" marB="0" anchor="b">
                    <a:lnL>
                      <a:noFill/>
                    </a:lnL>
                    <a:lnR>
                      <a:noFill/>
                    </a:lnR>
                    <a:lnT w="6350" cap="flat" cmpd="sng" algn="ctr">
                      <a:solidFill>
                        <a:srgbClr val="7F7F7F"/>
                      </a:solidFill>
                      <a:prstDash val="solid"/>
                      <a:round/>
                      <a:headEnd type="none" w="med" len="med"/>
                      <a:tailEnd type="none" w="med" len="med"/>
                    </a:lnT>
                    <a:lnB>
                      <a:noFill/>
                    </a:lnB>
                    <a:solidFill>
                      <a:srgbClr val="C6EFCE"/>
                    </a:solidFill>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extLst>
                  <a:ext uri="{0D108BD9-81ED-4DB2-BD59-A6C34878D82A}">
                    <a16:rowId xmlns:a16="http://schemas.microsoft.com/office/drawing/2014/main" val="841120262"/>
                  </a:ext>
                </a:extLst>
              </a:tr>
              <a:tr h="119419">
                <a:tc>
                  <a:txBody>
                    <a:bodyPr/>
                    <a:lstStyle/>
                    <a:p>
                      <a:pPr algn="l" fontAlgn="b"/>
                      <a:r>
                        <a:rPr lang="en-US" sz="800" b="0" i="0" u="none" strike="noStrike">
                          <a:solidFill>
                            <a:srgbClr val="000000"/>
                          </a:solidFill>
                          <a:effectLst/>
                          <a:latin typeface="Calibri" panose="020F0502020204030204" pitchFamily="34" charset="0"/>
                        </a:rPr>
                        <a:t>Develop draft from TFD</a:t>
                      </a:r>
                    </a:p>
                  </a:txBody>
                  <a:tcPr marL="2232" marR="2232" marT="223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r>
                        <a:rPr lang="en-US" sz="800" b="0" i="0" u="none" strike="noStrike">
                          <a:solidFill>
                            <a:srgbClr val="006100"/>
                          </a:solidFill>
                          <a:effectLst/>
                          <a:latin typeface="Calibri" panose="020F0502020204030204" pitchFamily="34" charset="0"/>
                        </a:rPr>
                        <a:t> </a:t>
                      </a:r>
                    </a:p>
                  </a:txBody>
                  <a:tcPr marL="2232" marR="2232" marT="2232" marB="0" anchor="b">
                    <a:lnL>
                      <a:noFill/>
                    </a:lnL>
                    <a:lnR>
                      <a:noFill/>
                    </a:lnR>
                    <a:lnT>
                      <a:noFill/>
                    </a:lnT>
                    <a:lnB>
                      <a:noFill/>
                    </a:lnB>
                    <a:solidFill>
                      <a:srgbClr val="C6EFCE"/>
                    </a:solidFill>
                  </a:tcPr>
                </a:tc>
                <a:tc>
                  <a:txBody>
                    <a:bodyPr/>
                    <a:lstStyle/>
                    <a:p>
                      <a:pPr algn="l" fontAlgn="b"/>
                      <a:r>
                        <a:rPr lang="en-US" sz="800" b="0" i="0" u="none" strike="noStrike">
                          <a:solidFill>
                            <a:srgbClr val="006100"/>
                          </a:solidFill>
                          <a:effectLst/>
                          <a:latin typeface="Calibri" panose="020F0502020204030204" pitchFamily="34" charset="0"/>
                        </a:rPr>
                        <a:t> </a:t>
                      </a:r>
                    </a:p>
                  </a:txBody>
                  <a:tcPr marL="2232" marR="2232" marT="2232" marB="0" anchor="b">
                    <a:lnL>
                      <a:noFill/>
                    </a:lnL>
                    <a:lnR>
                      <a:noFill/>
                    </a:lnR>
                    <a:lnT>
                      <a:noFill/>
                    </a:lnT>
                    <a:lnB w="6350" cap="flat" cmpd="sng" algn="ctr">
                      <a:solidFill>
                        <a:srgbClr val="7F7F7F"/>
                      </a:solidFill>
                      <a:prstDash val="solid"/>
                      <a:round/>
                      <a:headEnd type="none" w="med" len="med"/>
                      <a:tailEnd type="none" w="med" len="med"/>
                    </a:lnB>
                    <a:solidFill>
                      <a:srgbClr val="C6EFCE"/>
                    </a:solidFill>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extLst>
                  <a:ext uri="{0D108BD9-81ED-4DB2-BD59-A6C34878D82A}">
                    <a16:rowId xmlns:a16="http://schemas.microsoft.com/office/drawing/2014/main" val="3484602179"/>
                  </a:ext>
                </a:extLst>
              </a:tr>
              <a:tr h="119419">
                <a:tc>
                  <a:txBody>
                    <a:bodyPr/>
                    <a:lstStyle/>
                    <a:p>
                      <a:pPr algn="l" fontAlgn="b"/>
                      <a:r>
                        <a:rPr lang="en-US" sz="800" b="0" i="0" u="none" strike="noStrike">
                          <a:solidFill>
                            <a:srgbClr val="000000"/>
                          </a:solidFill>
                          <a:effectLst/>
                          <a:latin typeface="Calibri" panose="020F0502020204030204" pitchFamily="34" charset="0"/>
                        </a:rPr>
                        <a:t>Draft 0</a:t>
                      </a:r>
                    </a:p>
                  </a:txBody>
                  <a:tcPr marL="2232" marR="2232" marT="223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w="6350" cap="flat" cmpd="sng" algn="ctr">
                      <a:solidFill>
                        <a:srgbClr val="7F7F7F"/>
                      </a:solidFill>
                      <a:prstDash val="solid"/>
                      <a:round/>
                      <a:headEnd type="none" w="med" len="med"/>
                      <a:tailEnd type="none" w="med" len="med"/>
                    </a:lnR>
                    <a:lnT>
                      <a:noFill/>
                    </a:lnT>
                    <a:lnB>
                      <a:noFill/>
                    </a:lnB>
                  </a:tcPr>
                </a:tc>
                <a:tc>
                  <a:txBody>
                    <a:bodyPr/>
                    <a:lstStyle/>
                    <a:p>
                      <a:pPr algn="l" fontAlgn="b"/>
                      <a:r>
                        <a:rPr lang="en-US" sz="800" b="0" i="0" u="none" strike="noStrike">
                          <a:solidFill>
                            <a:srgbClr val="3F3F76"/>
                          </a:solidFill>
                          <a:effectLst/>
                          <a:latin typeface="Calibri" panose="020F0502020204030204" pitchFamily="34" charset="0"/>
                        </a:rPr>
                        <a:t> </a:t>
                      </a:r>
                    </a:p>
                  </a:txBody>
                  <a:tcPr marL="2232" marR="2232" marT="2232"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solidFill>
                      <a:srgbClr val="FFCC99"/>
                    </a:solidFill>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w="6350" cap="flat" cmpd="sng" algn="ctr">
                      <a:solidFill>
                        <a:srgbClr val="7F7F7F"/>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extLst>
                  <a:ext uri="{0D108BD9-81ED-4DB2-BD59-A6C34878D82A}">
                    <a16:rowId xmlns:a16="http://schemas.microsoft.com/office/drawing/2014/main" val="3122470232"/>
                  </a:ext>
                </a:extLst>
              </a:tr>
              <a:tr h="236692">
                <a:tc>
                  <a:txBody>
                    <a:bodyPr/>
                    <a:lstStyle/>
                    <a:p>
                      <a:pPr algn="l" fontAlgn="b"/>
                      <a:r>
                        <a:rPr lang="en-US" sz="800" b="0" i="0" u="none" strike="noStrike">
                          <a:solidFill>
                            <a:srgbClr val="000000"/>
                          </a:solidFill>
                          <a:effectLst/>
                          <a:latin typeface="Calibri" panose="020F0502020204030204" pitchFamily="34" charset="0"/>
                        </a:rPr>
                        <a:t>TG draft review and revision</a:t>
                      </a:r>
                    </a:p>
                  </a:txBody>
                  <a:tcPr marL="2232" marR="2232" marT="223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w="6350" cap="flat" cmpd="sng" algn="ctr">
                      <a:solidFill>
                        <a:srgbClr val="7F7F7F"/>
                      </a:solidFill>
                      <a:prstDash val="solid"/>
                      <a:round/>
                      <a:headEnd type="none" w="med" len="med"/>
                      <a:tailEnd type="none" w="med" len="med"/>
                    </a:lnT>
                    <a:lnB>
                      <a:noFill/>
                    </a:lnB>
                  </a:tcPr>
                </a:tc>
                <a:tc>
                  <a:txBody>
                    <a:bodyPr/>
                    <a:lstStyle/>
                    <a:p>
                      <a:pPr algn="l" fontAlgn="b"/>
                      <a:r>
                        <a:rPr lang="en-US" sz="800" b="0" i="0" u="none" strike="noStrike">
                          <a:solidFill>
                            <a:srgbClr val="006100"/>
                          </a:solidFill>
                          <a:effectLst/>
                          <a:latin typeface="Calibri" panose="020F0502020204030204" pitchFamily="34" charset="0"/>
                        </a:rPr>
                        <a:t> </a:t>
                      </a:r>
                    </a:p>
                  </a:txBody>
                  <a:tcPr marL="2232" marR="2232" marT="2232" marB="0" anchor="b">
                    <a:lnL>
                      <a:noFill/>
                    </a:lnL>
                    <a:lnR>
                      <a:noFill/>
                    </a:lnR>
                    <a:lnT>
                      <a:noFill/>
                    </a:lnT>
                    <a:lnB>
                      <a:noFill/>
                    </a:lnB>
                    <a:solidFill>
                      <a:srgbClr val="C6EFCE"/>
                    </a:solidFill>
                  </a:tcPr>
                </a:tc>
                <a:tc>
                  <a:txBody>
                    <a:bodyPr/>
                    <a:lstStyle/>
                    <a:p>
                      <a:pPr algn="l" fontAlgn="b"/>
                      <a:r>
                        <a:rPr lang="en-US" sz="800" b="0" i="0" u="none" strike="noStrike">
                          <a:solidFill>
                            <a:srgbClr val="006100"/>
                          </a:solidFill>
                          <a:effectLst/>
                          <a:latin typeface="Calibri" panose="020F0502020204030204" pitchFamily="34" charset="0"/>
                        </a:rPr>
                        <a:t> </a:t>
                      </a:r>
                    </a:p>
                  </a:txBody>
                  <a:tcPr marL="2232" marR="2232" marT="2232" marB="0" anchor="b">
                    <a:lnL>
                      <a:noFill/>
                    </a:lnL>
                    <a:lnR>
                      <a:noFill/>
                    </a:lnR>
                    <a:lnT>
                      <a:noFill/>
                    </a:lnT>
                    <a:lnB>
                      <a:noFill/>
                    </a:lnB>
                    <a:solidFill>
                      <a:srgbClr val="C6EFCE"/>
                    </a:solidFill>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extLst>
                  <a:ext uri="{0D108BD9-81ED-4DB2-BD59-A6C34878D82A}">
                    <a16:rowId xmlns:a16="http://schemas.microsoft.com/office/drawing/2014/main" val="1792765712"/>
                  </a:ext>
                </a:extLst>
              </a:tr>
              <a:tr h="236692">
                <a:tc>
                  <a:txBody>
                    <a:bodyPr/>
                    <a:lstStyle/>
                    <a:p>
                      <a:pPr algn="l" fontAlgn="b"/>
                      <a:r>
                        <a:rPr lang="en-US" sz="800" b="0" i="0" u="none" strike="noStrike">
                          <a:solidFill>
                            <a:srgbClr val="000000"/>
                          </a:solidFill>
                          <a:effectLst/>
                          <a:latin typeface="Calibri" panose="020F0502020204030204" pitchFamily="34" charset="0"/>
                        </a:rPr>
                        <a:t>Working group pre-ballot review</a:t>
                      </a:r>
                    </a:p>
                  </a:txBody>
                  <a:tcPr marL="2232" marR="2232" marT="223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r>
                        <a:rPr lang="en-US" sz="800" b="0" i="0" u="none" strike="noStrike">
                          <a:solidFill>
                            <a:srgbClr val="006100"/>
                          </a:solidFill>
                          <a:effectLst/>
                          <a:latin typeface="Calibri" panose="020F0502020204030204" pitchFamily="34" charset="0"/>
                        </a:rPr>
                        <a:t> </a:t>
                      </a:r>
                    </a:p>
                  </a:txBody>
                  <a:tcPr marL="2232" marR="2232" marT="2232" marB="0" anchor="b">
                    <a:lnL>
                      <a:noFill/>
                    </a:lnL>
                    <a:lnR>
                      <a:noFill/>
                    </a:lnR>
                    <a:lnT>
                      <a:noFill/>
                    </a:lnT>
                    <a:lnB>
                      <a:noFill/>
                    </a:lnB>
                    <a:solidFill>
                      <a:srgbClr val="C6EFCE"/>
                    </a:solidFill>
                  </a:tcPr>
                </a:tc>
                <a:tc>
                  <a:txBody>
                    <a:bodyPr/>
                    <a:lstStyle/>
                    <a:p>
                      <a:pPr algn="l" fontAlgn="b"/>
                      <a:r>
                        <a:rPr lang="en-US" sz="800" b="0" i="0" u="none" strike="noStrike">
                          <a:solidFill>
                            <a:srgbClr val="006100"/>
                          </a:solidFill>
                          <a:effectLst/>
                          <a:latin typeface="Calibri" panose="020F0502020204030204" pitchFamily="34" charset="0"/>
                        </a:rPr>
                        <a:t> </a:t>
                      </a:r>
                    </a:p>
                  </a:txBody>
                  <a:tcPr marL="2232" marR="2232" marT="2232" marB="0" anchor="b">
                    <a:lnL>
                      <a:noFill/>
                    </a:lnL>
                    <a:lnR>
                      <a:noFill/>
                    </a:lnR>
                    <a:lnT>
                      <a:noFill/>
                    </a:lnT>
                    <a:lnB>
                      <a:noFill/>
                    </a:lnB>
                    <a:solidFill>
                      <a:srgbClr val="C6EFCE"/>
                    </a:solidFill>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extLst>
                  <a:ext uri="{0D108BD9-81ED-4DB2-BD59-A6C34878D82A}">
                    <a16:rowId xmlns:a16="http://schemas.microsoft.com/office/drawing/2014/main" val="2250532966"/>
                  </a:ext>
                </a:extLst>
              </a:tr>
              <a:tr h="236692">
                <a:tc>
                  <a:txBody>
                    <a:bodyPr/>
                    <a:lstStyle/>
                    <a:p>
                      <a:pPr algn="l" fontAlgn="b"/>
                      <a:r>
                        <a:rPr lang="en-US" sz="800" b="0" i="0" u="none" strike="noStrike">
                          <a:solidFill>
                            <a:srgbClr val="000000"/>
                          </a:solidFill>
                          <a:effectLst/>
                          <a:latin typeface="Calibri" panose="020F0502020204030204" pitchFamily="34" charset="0"/>
                        </a:rPr>
                        <a:t>Pre-ballot review and comment resolution</a:t>
                      </a:r>
                    </a:p>
                  </a:txBody>
                  <a:tcPr marL="2232" marR="2232" marT="223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7F7F7F"/>
                      </a:solidFill>
                      <a:prstDash val="solid"/>
                      <a:round/>
                      <a:headEnd type="none" w="med" len="med"/>
                      <a:tailEnd type="none" w="med" len="med"/>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r>
                        <a:rPr lang="en-US" sz="800" b="0" i="0" u="none" strike="noStrike">
                          <a:solidFill>
                            <a:srgbClr val="006100"/>
                          </a:solidFill>
                          <a:effectLst/>
                          <a:latin typeface="Calibri" panose="020F0502020204030204" pitchFamily="34" charset="0"/>
                        </a:rPr>
                        <a:t> </a:t>
                      </a:r>
                    </a:p>
                  </a:txBody>
                  <a:tcPr marL="2232" marR="2232" marT="2232" marB="0" anchor="b">
                    <a:lnL>
                      <a:noFill/>
                    </a:lnL>
                    <a:lnR>
                      <a:noFill/>
                    </a:lnR>
                    <a:lnT>
                      <a:noFill/>
                    </a:lnT>
                    <a:lnB>
                      <a:noFill/>
                    </a:lnB>
                    <a:solidFill>
                      <a:srgbClr val="C6EFCE"/>
                    </a:solidFill>
                  </a:tcPr>
                </a:tc>
                <a:tc>
                  <a:txBody>
                    <a:bodyPr/>
                    <a:lstStyle/>
                    <a:p>
                      <a:pPr algn="l" fontAlgn="b"/>
                      <a:r>
                        <a:rPr lang="en-US" sz="800" b="0" i="0" u="none" strike="noStrike">
                          <a:solidFill>
                            <a:srgbClr val="006100"/>
                          </a:solidFill>
                          <a:effectLst/>
                          <a:latin typeface="Calibri" panose="020F0502020204030204" pitchFamily="34" charset="0"/>
                        </a:rPr>
                        <a:t> </a:t>
                      </a:r>
                    </a:p>
                  </a:txBody>
                  <a:tcPr marL="2232" marR="2232" marT="2232" marB="0" anchor="b">
                    <a:lnL>
                      <a:noFill/>
                    </a:lnL>
                    <a:lnR>
                      <a:noFill/>
                    </a:lnR>
                    <a:lnT>
                      <a:noFill/>
                    </a:lnT>
                    <a:lnB w="6350" cap="flat" cmpd="sng" algn="ctr">
                      <a:solidFill>
                        <a:srgbClr val="7F7F7F"/>
                      </a:solidFill>
                      <a:prstDash val="solid"/>
                      <a:round/>
                      <a:headEnd type="none" w="med" len="med"/>
                      <a:tailEnd type="none" w="med" len="med"/>
                    </a:lnB>
                    <a:solidFill>
                      <a:srgbClr val="C6EFCE"/>
                    </a:solidFill>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extLst>
                  <a:ext uri="{0D108BD9-81ED-4DB2-BD59-A6C34878D82A}">
                    <a16:rowId xmlns:a16="http://schemas.microsoft.com/office/drawing/2014/main" val="1807331602"/>
                  </a:ext>
                </a:extLst>
              </a:tr>
              <a:tr h="119419">
                <a:tc>
                  <a:txBody>
                    <a:bodyPr/>
                    <a:lstStyle/>
                    <a:p>
                      <a:pPr algn="ctr" fontAlgn="b"/>
                      <a:r>
                        <a:rPr lang="en-US" sz="800" b="0" i="0" u="none" strike="noStrike">
                          <a:solidFill>
                            <a:srgbClr val="3F3F76"/>
                          </a:solidFill>
                          <a:effectLst/>
                          <a:latin typeface="Calibri" panose="020F0502020204030204" pitchFamily="34" charset="0"/>
                        </a:rPr>
                        <a:t>First letter ballot</a:t>
                      </a:r>
                    </a:p>
                  </a:txBody>
                  <a:tcPr marL="2232" marR="2232" marT="2232"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w="6350" cap="flat" cmpd="sng" algn="ctr">
                      <a:solidFill>
                        <a:srgbClr val="7F7F7F"/>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w="6350" cap="flat" cmpd="sng" algn="ctr">
                      <a:solidFill>
                        <a:srgbClr val="7F7F7F"/>
                      </a:solidFill>
                      <a:prstDash val="solid"/>
                      <a:round/>
                      <a:headEnd type="none" w="med" len="med"/>
                      <a:tailEnd type="none" w="med" len="med"/>
                    </a:lnR>
                    <a:lnT>
                      <a:noFill/>
                    </a:lnT>
                    <a:lnB>
                      <a:noFill/>
                    </a:lnB>
                  </a:tcPr>
                </a:tc>
                <a:tc>
                  <a:txBody>
                    <a:bodyPr/>
                    <a:lstStyle/>
                    <a:p>
                      <a:pPr algn="ctr" fontAlgn="b"/>
                      <a:r>
                        <a:rPr lang="en-US" sz="800" b="0" i="0" u="none" strike="noStrike">
                          <a:solidFill>
                            <a:srgbClr val="3F3F76"/>
                          </a:solidFill>
                          <a:effectLst/>
                          <a:latin typeface="Calibri" panose="020F0502020204030204" pitchFamily="34" charset="0"/>
                        </a:rPr>
                        <a:t>LB</a:t>
                      </a:r>
                    </a:p>
                  </a:txBody>
                  <a:tcPr marL="2232" marR="2232" marT="2232"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solidFill>
                      <a:srgbClr val="FFCC99"/>
                    </a:solidFill>
                  </a:tcPr>
                </a:tc>
                <a:tc>
                  <a:txBody>
                    <a:bodyPr/>
                    <a:lstStyle/>
                    <a:p>
                      <a:pPr algn="l" fontAlgn="b"/>
                      <a:r>
                        <a:rPr lang="en-US" sz="800" b="0" i="0" u="none" strike="noStrike">
                          <a:solidFill>
                            <a:srgbClr val="006100"/>
                          </a:solidFill>
                          <a:effectLst/>
                          <a:latin typeface="Calibri" panose="020F0502020204030204" pitchFamily="34" charset="0"/>
                        </a:rPr>
                        <a:t> </a:t>
                      </a:r>
                    </a:p>
                  </a:txBody>
                  <a:tcPr marL="2232" marR="2232" marT="2232" marB="0" anchor="b">
                    <a:lnL w="6350" cap="flat" cmpd="sng" algn="ctr">
                      <a:solidFill>
                        <a:srgbClr val="7F7F7F"/>
                      </a:solidFill>
                      <a:prstDash val="solid"/>
                      <a:round/>
                      <a:headEnd type="none" w="med" len="med"/>
                      <a:tailEnd type="none" w="med" len="med"/>
                    </a:lnL>
                    <a:lnR>
                      <a:noFill/>
                    </a:lnR>
                    <a:lnT>
                      <a:noFill/>
                    </a:lnT>
                    <a:lnB>
                      <a:noFill/>
                    </a:lnB>
                    <a:solidFill>
                      <a:srgbClr val="C6EFCE"/>
                    </a:solidFill>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extLst>
                  <a:ext uri="{0D108BD9-81ED-4DB2-BD59-A6C34878D82A}">
                    <a16:rowId xmlns:a16="http://schemas.microsoft.com/office/drawing/2014/main" val="2878362126"/>
                  </a:ext>
                </a:extLst>
              </a:tr>
              <a:tr h="178187">
                <a:tc>
                  <a:txBody>
                    <a:bodyPr/>
                    <a:lstStyle/>
                    <a:p>
                      <a:pPr algn="l" fontAlgn="b"/>
                      <a:r>
                        <a:rPr lang="en-US" sz="800" b="0" i="0" u="none" strike="noStrike">
                          <a:solidFill>
                            <a:srgbClr val="000000"/>
                          </a:solidFill>
                          <a:effectLst/>
                          <a:latin typeface="Calibri" panose="020F0502020204030204" pitchFamily="34" charset="0"/>
                        </a:rPr>
                        <a:t>LB Comment Resolution</a:t>
                      </a:r>
                    </a:p>
                  </a:txBody>
                  <a:tcPr marL="2232" marR="2232" marT="223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7F7F7F"/>
                      </a:solidFill>
                      <a:prstDash val="solid"/>
                      <a:round/>
                      <a:headEnd type="none" w="med" len="med"/>
                      <a:tailEnd type="none" w="med" len="med"/>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w="6350" cap="flat" cmpd="sng" algn="ctr">
                      <a:solidFill>
                        <a:srgbClr val="7F7F7F"/>
                      </a:solidFill>
                      <a:prstDash val="solid"/>
                      <a:round/>
                      <a:headEnd type="none" w="med" len="med"/>
                      <a:tailEnd type="none" w="med" len="med"/>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r>
                        <a:rPr lang="en-US" sz="800" b="0" i="0" u="none" strike="noStrike">
                          <a:solidFill>
                            <a:srgbClr val="006100"/>
                          </a:solidFill>
                          <a:effectLst/>
                          <a:latin typeface="Calibri" panose="020F0502020204030204" pitchFamily="34" charset="0"/>
                        </a:rPr>
                        <a:t> </a:t>
                      </a:r>
                    </a:p>
                  </a:txBody>
                  <a:tcPr marL="2232" marR="2232" marT="2232" marB="0" anchor="b">
                    <a:lnL>
                      <a:noFill/>
                    </a:lnL>
                    <a:lnR>
                      <a:noFill/>
                    </a:lnR>
                    <a:lnT>
                      <a:noFill/>
                    </a:lnT>
                    <a:lnB>
                      <a:noFill/>
                    </a:lnB>
                    <a:solidFill>
                      <a:srgbClr val="C6EFCE"/>
                    </a:solidFill>
                  </a:tcPr>
                </a:tc>
                <a:tc>
                  <a:txBody>
                    <a:bodyPr/>
                    <a:lstStyle/>
                    <a:p>
                      <a:pPr algn="l" fontAlgn="b"/>
                      <a:r>
                        <a:rPr lang="en-US" sz="800" b="0" i="0" u="none" strike="noStrike">
                          <a:solidFill>
                            <a:srgbClr val="006100"/>
                          </a:solidFill>
                          <a:effectLst/>
                          <a:latin typeface="Calibri" panose="020F0502020204030204" pitchFamily="34" charset="0"/>
                        </a:rPr>
                        <a:t> </a:t>
                      </a:r>
                    </a:p>
                  </a:txBody>
                  <a:tcPr marL="2232" marR="2232" marT="2232" marB="0" anchor="b">
                    <a:lnL>
                      <a:noFill/>
                    </a:lnL>
                    <a:lnR>
                      <a:noFill/>
                    </a:lnR>
                    <a:lnT>
                      <a:noFill/>
                    </a:lnT>
                    <a:lnB>
                      <a:noFill/>
                    </a:lnB>
                    <a:solidFill>
                      <a:srgbClr val="C6EFCE"/>
                    </a:solidFill>
                  </a:tcPr>
                </a:tc>
                <a:tc>
                  <a:txBody>
                    <a:bodyPr/>
                    <a:lstStyle/>
                    <a:p>
                      <a:pPr algn="l" fontAlgn="b"/>
                      <a:r>
                        <a:rPr lang="en-US" sz="800" b="0" i="0" u="none" strike="noStrike">
                          <a:solidFill>
                            <a:srgbClr val="006100"/>
                          </a:solidFill>
                          <a:effectLst/>
                          <a:latin typeface="Calibri" panose="020F0502020204030204" pitchFamily="34" charset="0"/>
                        </a:rPr>
                        <a:t> </a:t>
                      </a:r>
                    </a:p>
                  </a:txBody>
                  <a:tcPr marL="2232" marR="2232" marT="2232" marB="0" anchor="b">
                    <a:lnL>
                      <a:noFill/>
                    </a:lnL>
                    <a:lnR>
                      <a:noFill/>
                    </a:lnR>
                    <a:lnT>
                      <a:noFill/>
                    </a:lnT>
                    <a:lnB w="6350" cap="flat" cmpd="sng" algn="ctr">
                      <a:solidFill>
                        <a:srgbClr val="7F7F7F"/>
                      </a:solidFill>
                      <a:prstDash val="solid"/>
                      <a:round/>
                      <a:headEnd type="none" w="med" len="med"/>
                      <a:tailEnd type="none" w="med" len="med"/>
                    </a:lnB>
                    <a:solidFill>
                      <a:srgbClr val="C6EFCE"/>
                    </a:solidFill>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extLst>
                  <a:ext uri="{0D108BD9-81ED-4DB2-BD59-A6C34878D82A}">
                    <a16:rowId xmlns:a16="http://schemas.microsoft.com/office/drawing/2014/main" val="2319822025"/>
                  </a:ext>
                </a:extLst>
              </a:tr>
              <a:tr h="178187">
                <a:tc>
                  <a:txBody>
                    <a:bodyPr/>
                    <a:lstStyle/>
                    <a:p>
                      <a:pPr algn="l" fontAlgn="b"/>
                      <a:r>
                        <a:rPr lang="en-US" sz="800" b="0" i="0" u="none" strike="noStrike">
                          <a:solidFill>
                            <a:srgbClr val="3F3F76"/>
                          </a:solidFill>
                          <a:effectLst/>
                          <a:latin typeface="Calibri" panose="020F0502020204030204" pitchFamily="34" charset="0"/>
                        </a:rPr>
                        <a:t>WG Recirculatoin</a:t>
                      </a:r>
                    </a:p>
                  </a:txBody>
                  <a:tcPr marL="2232" marR="2232" marT="2232"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w="6350" cap="flat" cmpd="sng" algn="ctr">
                      <a:solidFill>
                        <a:srgbClr val="7F7F7F"/>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w="6350" cap="flat" cmpd="sng" algn="ctr">
                      <a:solidFill>
                        <a:srgbClr val="7F7F7F"/>
                      </a:solidFill>
                      <a:prstDash val="solid"/>
                      <a:round/>
                      <a:headEnd type="none" w="med" len="med"/>
                      <a:tailEnd type="none" w="med" len="med"/>
                    </a:lnR>
                    <a:lnT>
                      <a:noFill/>
                    </a:lnT>
                    <a:lnB>
                      <a:noFill/>
                    </a:lnB>
                  </a:tcPr>
                </a:tc>
                <a:tc>
                  <a:txBody>
                    <a:bodyPr/>
                    <a:lstStyle/>
                    <a:p>
                      <a:pPr algn="ctr" fontAlgn="b"/>
                      <a:r>
                        <a:rPr lang="en-US" sz="800" b="0" i="0" u="none" strike="noStrike">
                          <a:solidFill>
                            <a:srgbClr val="3F3F76"/>
                          </a:solidFill>
                          <a:effectLst/>
                          <a:latin typeface="Calibri" panose="020F0502020204030204" pitchFamily="34" charset="0"/>
                        </a:rPr>
                        <a:t>LB-R</a:t>
                      </a:r>
                    </a:p>
                  </a:txBody>
                  <a:tcPr marL="2232" marR="2232" marT="2232"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solidFill>
                      <a:srgbClr val="FFCC99"/>
                    </a:solidFill>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w="6350" cap="flat" cmpd="sng" algn="ctr">
                      <a:solidFill>
                        <a:srgbClr val="7F7F7F"/>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extLst>
                  <a:ext uri="{0D108BD9-81ED-4DB2-BD59-A6C34878D82A}">
                    <a16:rowId xmlns:a16="http://schemas.microsoft.com/office/drawing/2014/main" val="1760740310"/>
                  </a:ext>
                </a:extLst>
              </a:tr>
              <a:tr h="236692">
                <a:tc>
                  <a:txBody>
                    <a:bodyPr/>
                    <a:lstStyle/>
                    <a:p>
                      <a:pPr algn="l" fontAlgn="b"/>
                      <a:r>
                        <a:rPr lang="en-US" sz="800" b="0" i="0" u="none" strike="noStrike">
                          <a:solidFill>
                            <a:srgbClr val="000000"/>
                          </a:solidFill>
                          <a:effectLst/>
                          <a:latin typeface="Calibri" panose="020F0502020204030204" pitchFamily="34" charset="0"/>
                        </a:rPr>
                        <a:t>Comment resolution, 1st recirc</a:t>
                      </a:r>
                    </a:p>
                  </a:txBody>
                  <a:tcPr marL="2232" marR="2232" marT="223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7F7F7F"/>
                      </a:solidFill>
                      <a:prstDash val="solid"/>
                      <a:round/>
                      <a:headEnd type="none" w="med" len="med"/>
                      <a:tailEnd type="none" w="med" len="med"/>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r>
                        <a:rPr lang="en-US" sz="800" b="0" i="0" u="none" strike="noStrike">
                          <a:solidFill>
                            <a:srgbClr val="006100"/>
                          </a:solidFill>
                          <a:effectLst/>
                          <a:latin typeface="Calibri" panose="020F0502020204030204" pitchFamily="34" charset="0"/>
                        </a:rPr>
                        <a:t> </a:t>
                      </a:r>
                    </a:p>
                  </a:txBody>
                  <a:tcPr marL="2232" marR="2232" marT="2232" marB="0" anchor="b">
                    <a:lnL>
                      <a:noFill/>
                    </a:lnL>
                    <a:lnR>
                      <a:noFill/>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solidFill>
                      <a:srgbClr val="C6EFCE"/>
                    </a:solidFill>
                  </a:tcPr>
                </a:tc>
                <a:tc>
                  <a:txBody>
                    <a:bodyPr/>
                    <a:lstStyle/>
                    <a:p>
                      <a:pPr algn="l" fontAlgn="b"/>
                      <a:r>
                        <a:rPr lang="en-US" sz="800" b="0" i="0" u="none" strike="noStrike">
                          <a:solidFill>
                            <a:srgbClr val="006100"/>
                          </a:solidFill>
                          <a:effectLst/>
                          <a:latin typeface="Calibri" panose="020F0502020204030204" pitchFamily="34" charset="0"/>
                        </a:rPr>
                        <a:t> </a:t>
                      </a:r>
                    </a:p>
                  </a:txBody>
                  <a:tcPr marL="2232" marR="2232" marT="2232" marB="0" anchor="b">
                    <a:lnL>
                      <a:noFill/>
                    </a:lnL>
                    <a:lnR>
                      <a:noFill/>
                    </a:lnR>
                    <a:lnT>
                      <a:noFill/>
                    </a:lnT>
                    <a:lnB>
                      <a:noFill/>
                    </a:lnB>
                    <a:solidFill>
                      <a:srgbClr val="C6EFCE"/>
                    </a:solidFill>
                  </a:tcPr>
                </a:tc>
                <a:tc>
                  <a:txBody>
                    <a:bodyPr/>
                    <a:lstStyle/>
                    <a:p>
                      <a:pPr algn="l" fontAlgn="b"/>
                      <a:r>
                        <a:rPr lang="en-US" sz="800" b="0" i="0" u="none" strike="noStrike">
                          <a:solidFill>
                            <a:srgbClr val="006100"/>
                          </a:solidFill>
                          <a:effectLst/>
                          <a:latin typeface="Calibri" panose="020F0502020204030204" pitchFamily="34" charset="0"/>
                        </a:rPr>
                        <a:t> </a:t>
                      </a:r>
                    </a:p>
                  </a:txBody>
                  <a:tcPr marL="2232" marR="2232" marT="2232" marB="0" anchor="b">
                    <a:lnL>
                      <a:noFill/>
                    </a:lnL>
                    <a:lnR>
                      <a:noFill/>
                    </a:lnR>
                    <a:lnT>
                      <a:noFill/>
                    </a:lnT>
                    <a:lnB>
                      <a:noFill/>
                    </a:lnB>
                    <a:solidFill>
                      <a:srgbClr val="C6EFCE"/>
                    </a:solidFill>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extLst>
                  <a:ext uri="{0D108BD9-81ED-4DB2-BD59-A6C34878D82A}">
                    <a16:rowId xmlns:a16="http://schemas.microsoft.com/office/drawing/2014/main" val="2727567655"/>
                  </a:ext>
                </a:extLst>
              </a:tr>
              <a:tr h="236692">
                <a:tc>
                  <a:txBody>
                    <a:bodyPr/>
                    <a:lstStyle/>
                    <a:p>
                      <a:pPr algn="l" fontAlgn="b"/>
                      <a:r>
                        <a:rPr lang="en-US" sz="800" b="0" i="0" u="none" strike="noStrike">
                          <a:solidFill>
                            <a:srgbClr val="9C5700"/>
                          </a:solidFill>
                          <a:effectLst/>
                          <a:latin typeface="Calibri" panose="020F0502020204030204" pitchFamily="34" charset="0"/>
                        </a:rPr>
                        <a:t>Conditional approval for SA ballot</a:t>
                      </a:r>
                    </a:p>
                  </a:txBody>
                  <a:tcPr marL="2232" marR="2232" marT="2232"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solidFill>
                      <a:srgbClr val="FFEB9C"/>
                    </a:solidFill>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w="6350" cap="flat" cmpd="sng" algn="ctr">
                      <a:solidFill>
                        <a:srgbClr val="7F7F7F"/>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w="6350" cap="flat" cmpd="sng" algn="ctr">
                      <a:solidFill>
                        <a:srgbClr val="7F7F7F"/>
                      </a:solidFill>
                      <a:prstDash val="solid"/>
                      <a:round/>
                      <a:headEnd type="none" w="med" len="med"/>
                      <a:tailEnd type="none" w="med" len="med"/>
                    </a:lnR>
                    <a:lnT>
                      <a:noFill/>
                    </a:lnT>
                    <a:lnB>
                      <a:noFill/>
                    </a:lnB>
                  </a:tcPr>
                </a:tc>
                <a:tc>
                  <a:txBody>
                    <a:bodyPr/>
                    <a:lstStyle/>
                    <a:p>
                      <a:pPr algn="l" fontAlgn="b"/>
                      <a:r>
                        <a:rPr lang="en-US" sz="800" b="0" i="0" u="none" strike="noStrike">
                          <a:solidFill>
                            <a:srgbClr val="9C5700"/>
                          </a:solidFill>
                          <a:effectLst/>
                          <a:latin typeface="Calibri" panose="020F0502020204030204" pitchFamily="34" charset="0"/>
                        </a:rPr>
                        <a:t> </a:t>
                      </a:r>
                    </a:p>
                  </a:txBody>
                  <a:tcPr marL="2232" marR="2232" marT="2232"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solidFill>
                      <a:srgbClr val="FFEB9C"/>
                    </a:solidFill>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w="6350" cap="flat" cmpd="sng" algn="ctr">
                      <a:solidFill>
                        <a:srgbClr val="7F7F7F"/>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w="6350" cap="flat" cmpd="sng" algn="ctr">
                      <a:solidFill>
                        <a:srgbClr val="7F7F7F"/>
                      </a:solidFill>
                      <a:prstDash val="solid"/>
                      <a:round/>
                      <a:headEnd type="none" w="med" len="med"/>
                      <a:tailEnd type="none" w="med" len="med"/>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extLst>
                  <a:ext uri="{0D108BD9-81ED-4DB2-BD59-A6C34878D82A}">
                    <a16:rowId xmlns:a16="http://schemas.microsoft.com/office/drawing/2014/main" val="2185908550"/>
                  </a:ext>
                </a:extLst>
              </a:tr>
              <a:tr h="178187">
                <a:tc>
                  <a:txBody>
                    <a:bodyPr/>
                    <a:lstStyle/>
                    <a:p>
                      <a:pPr algn="l" fontAlgn="b"/>
                      <a:r>
                        <a:rPr lang="en-US" sz="800" b="0" i="0" u="none" strike="noStrike">
                          <a:solidFill>
                            <a:srgbClr val="3F3F76"/>
                          </a:solidFill>
                          <a:effectLst/>
                          <a:latin typeface="Calibri" panose="020F0502020204030204" pitchFamily="34" charset="0"/>
                        </a:rPr>
                        <a:t>WG Recirculatoin</a:t>
                      </a:r>
                    </a:p>
                  </a:txBody>
                  <a:tcPr marL="2232" marR="2232" marT="2232"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w="6350" cap="flat" cmpd="sng" algn="ctr">
                      <a:solidFill>
                        <a:srgbClr val="7F7F7F"/>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w="6350" cap="flat" cmpd="sng" algn="ctr">
                      <a:solidFill>
                        <a:srgbClr val="7F7F7F"/>
                      </a:solidFill>
                      <a:prstDash val="solid"/>
                      <a:round/>
                      <a:headEnd type="none" w="med" len="med"/>
                      <a:tailEnd type="none" w="med" len="med"/>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w="6350" cap="flat" cmpd="sng" algn="ctr">
                      <a:solidFill>
                        <a:srgbClr val="7F7F7F"/>
                      </a:solidFill>
                      <a:prstDash val="solid"/>
                      <a:round/>
                      <a:headEnd type="none" w="med" len="med"/>
                      <a:tailEnd type="none" w="med" len="med"/>
                    </a:lnR>
                    <a:lnT>
                      <a:noFill/>
                    </a:lnT>
                    <a:lnB>
                      <a:noFill/>
                    </a:lnB>
                  </a:tcPr>
                </a:tc>
                <a:tc>
                  <a:txBody>
                    <a:bodyPr/>
                    <a:lstStyle/>
                    <a:p>
                      <a:pPr algn="ctr" fontAlgn="b"/>
                      <a:r>
                        <a:rPr lang="en-US" sz="800" b="0" i="0" u="none" strike="noStrike">
                          <a:solidFill>
                            <a:srgbClr val="3F3F76"/>
                          </a:solidFill>
                          <a:effectLst/>
                          <a:latin typeface="Calibri" panose="020F0502020204030204" pitchFamily="34" charset="0"/>
                        </a:rPr>
                        <a:t>LB-R</a:t>
                      </a:r>
                    </a:p>
                  </a:txBody>
                  <a:tcPr marL="2232" marR="2232" marT="2232"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solidFill>
                      <a:srgbClr val="FFCC99"/>
                    </a:solidFill>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w="6350" cap="flat" cmpd="sng" algn="ctr">
                      <a:solidFill>
                        <a:srgbClr val="7F7F7F"/>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extLst>
                  <a:ext uri="{0D108BD9-81ED-4DB2-BD59-A6C34878D82A}">
                    <a16:rowId xmlns:a16="http://schemas.microsoft.com/office/drawing/2014/main" val="818537944"/>
                  </a:ext>
                </a:extLst>
              </a:tr>
              <a:tr h="266473">
                <a:tc>
                  <a:txBody>
                    <a:bodyPr/>
                    <a:lstStyle/>
                    <a:p>
                      <a:pPr algn="l" fontAlgn="b"/>
                      <a:r>
                        <a:rPr lang="en-US" sz="800" b="0" i="0" u="none" strike="noStrike">
                          <a:solidFill>
                            <a:srgbClr val="000000"/>
                          </a:solidFill>
                          <a:effectLst/>
                          <a:latin typeface="Calibri" panose="020F0502020204030204" pitchFamily="34" charset="0"/>
                        </a:rPr>
                        <a:t>Comment resolution, 2nd recirc and final recirc</a:t>
                      </a:r>
                    </a:p>
                  </a:txBody>
                  <a:tcPr marL="2232" marR="2232" marT="223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7F7F7F"/>
                      </a:solidFill>
                      <a:prstDash val="solid"/>
                      <a:round/>
                      <a:headEnd type="none" w="med" len="med"/>
                      <a:tailEnd type="none" w="med" len="med"/>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w="6350" cap="flat" cmpd="sng" algn="ctr">
                      <a:solidFill>
                        <a:srgbClr val="7F7F7F"/>
                      </a:solidFill>
                      <a:prstDash val="solid"/>
                      <a:round/>
                      <a:headEnd type="none" w="med" len="med"/>
                      <a:tailEnd type="none" w="med" len="med"/>
                    </a:lnT>
                    <a:lnB>
                      <a:noFill/>
                    </a:lnB>
                  </a:tcPr>
                </a:tc>
                <a:tc>
                  <a:txBody>
                    <a:bodyPr/>
                    <a:lstStyle/>
                    <a:p>
                      <a:pPr algn="l" fontAlgn="b"/>
                      <a:r>
                        <a:rPr lang="en-US" sz="800" b="0" i="0" u="none" strike="noStrike">
                          <a:solidFill>
                            <a:srgbClr val="006100"/>
                          </a:solidFill>
                          <a:effectLst/>
                          <a:latin typeface="Calibri" panose="020F0502020204030204" pitchFamily="34" charset="0"/>
                        </a:rPr>
                        <a:t> </a:t>
                      </a:r>
                    </a:p>
                  </a:txBody>
                  <a:tcPr marL="2232" marR="2232" marT="2232" marB="0" anchor="b">
                    <a:lnL>
                      <a:noFill/>
                    </a:lnL>
                    <a:lnR>
                      <a:noFill/>
                    </a:lnR>
                    <a:lnT>
                      <a:noFill/>
                    </a:lnT>
                    <a:lnB>
                      <a:noFill/>
                    </a:lnB>
                    <a:solidFill>
                      <a:srgbClr val="C6EFCE"/>
                    </a:solidFill>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w="6350" cap="flat" cmpd="sng" algn="ctr">
                      <a:solidFill>
                        <a:srgbClr val="7F7F7F"/>
                      </a:solidFill>
                      <a:prstDash val="solid"/>
                      <a:round/>
                      <a:headEnd type="none" w="med" len="med"/>
                      <a:tailEnd type="none" w="med" len="med"/>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extLst>
                  <a:ext uri="{0D108BD9-81ED-4DB2-BD59-A6C34878D82A}">
                    <a16:rowId xmlns:a16="http://schemas.microsoft.com/office/drawing/2014/main" val="1786936665"/>
                  </a:ext>
                </a:extLst>
              </a:tr>
              <a:tr h="119419">
                <a:tc>
                  <a:txBody>
                    <a:bodyPr/>
                    <a:lstStyle/>
                    <a:p>
                      <a:pPr algn="l" fontAlgn="b"/>
                      <a:r>
                        <a:rPr lang="en-US" sz="800" b="0" i="0" u="none" strike="noStrike">
                          <a:solidFill>
                            <a:srgbClr val="FFFFFF"/>
                          </a:solidFill>
                          <a:effectLst/>
                          <a:latin typeface="Calibri" panose="020F0502020204030204" pitchFamily="34" charset="0"/>
                        </a:rPr>
                        <a:t>First SA ballot</a:t>
                      </a:r>
                    </a:p>
                  </a:txBody>
                  <a:tcPr marL="2232" marR="2232" marT="2232"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5911"/>
                    </a:solidFill>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w="6350" cap="flat" cmpd="sng" algn="ctr">
                      <a:solidFill>
                        <a:srgbClr val="7F7F7F"/>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w="6350" cap="flat" cmpd="sng" algn="ctr">
                      <a:solidFill>
                        <a:srgbClr val="7F7F7F"/>
                      </a:solidFill>
                      <a:prstDash val="solid"/>
                      <a:round/>
                      <a:headEnd type="none" w="med" len="med"/>
                      <a:tailEnd type="none" w="med" len="med"/>
                    </a:lnR>
                    <a:lnT>
                      <a:noFill/>
                    </a:lnT>
                    <a:lnB>
                      <a:noFill/>
                    </a:lnB>
                  </a:tcPr>
                </a:tc>
                <a:tc>
                  <a:txBody>
                    <a:bodyPr/>
                    <a:lstStyle/>
                    <a:p>
                      <a:pPr algn="ctr" fontAlgn="b"/>
                      <a:r>
                        <a:rPr lang="en-US" sz="800" b="0" i="0" u="none" strike="noStrike">
                          <a:solidFill>
                            <a:srgbClr val="FFFFFF"/>
                          </a:solidFill>
                          <a:effectLst/>
                          <a:latin typeface="Calibri" panose="020F0502020204030204" pitchFamily="34" charset="0"/>
                        </a:rPr>
                        <a:t>SA</a:t>
                      </a:r>
                    </a:p>
                  </a:txBody>
                  <a:tcPr marL="2232" marR="2232" marT="2232"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solidFill>
                      <a:srgbClr val="C65911"/>
                    </a:solidFill>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w="6350" cap="flat" cmpd="sng" algn="ctr">
                      <a:solidFill>
                        <a:srgbClr val="7F7F7F"/>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extLst>
                  <a:ext uri="{0D108BD9-81ED-4DB2-BD59-A6C34878D82A}">
                    <a16:rowId xmlns:a16="http://schemas.microsoft.com/office/drawing/2014/main" val="1426868868"/>
                  </a:ext>
                </a:extLst>
              </a:tr>
              <a:tr h="236692">
                <a:tc>
                  <a:txBody>
                    <a:bodyPr/>
                    <a:lstStyle/>
                    <a:p>
                      <a:pPr algn="l" fontAlgn="b"/>
                      <a:r>
                        <a:rPr lang="en-US" sz="800" b="0" i="0" u="none" strike="noStrike">
                          <a:solidFill>
                            <a:srgbClr val="000000"/>
                          </a:solidFill>
                          <a:effectLst/>
                          <a:latin typeface="Calibri" panose="020F0502020204030204" pitchFamily="34" charset="0"/>
                        </a:rPr>
                        <a:t>Comment resolution, first SA ballot</a:t>
                      </a:r>
                    </a:p>
                  </a:txBody>
                  <a:tcPr marL="2232" marR="2232" marT="223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7F7F7F"/>
                      </a:solidFill>
                      <a:prstDash val="solid"/>
                      <a:round/>
                      <a:headEnd type="none" w="med" len="med"/>
                      <a:tailEnd type="none" w="med" len="med"/>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w="6350" cap="flat" cmpd="sng" algn="ctr">
                      <a:solidFill>
                        <a:srgbClr val="7F7F7F"/>
                      </a:solidFill>
                      <a:prstDash val="solid"/>
                      <a:round/>
                      <a:headEnd type="none" w="med" len="med"/>
                      <a:tailEnd type="none" w="med" len="med"/>
                    </a:lnT>
                    <a:lnB>
                      <a:noFill/>
                    </a:lnB>
                  </a:tcPr>
                </a:tc>
                <a:tc>
                  <a:txBody>
                    <a:bodyPr/>
                    <a:lstStyle/>
                    <a:p>
                      <a:pPr algn="l" fontAlgn="b"/>
                      <a:r>
                        <a:rPr lang="en-US" sz="800" b="0" i="0" u="none" strike="noStrike">
                          <a:solidFill>
                            <a:srgbClr val="006100"/>
                          </a:solidFill>
                          <a:effectLst/>
                          <a:latin typeface="Calibri" panose="020F0502020204030204" pitchFamily="34" charset="0"/>
                        </a:rPr>
                        <a:t> </a:t>
                      </a:r>
                    </a:p>
                  </a:txBody>
                  <a:tcPr marL="2232" marR="2232" marT="2232" marB="0" anchor="b">
                    <a:lnL>
                      <a:noFill/>
                    </a:lnL>
                    <a:lnR>
                      <a:noFill/>
                    </a:lnR>
                    <a:lnT>
                      <a:noFill/>
                    </a:lnT>
                    <a:lnB>
                      <a:noFill/>
                    </a:lnB>
                    <a:solidFill>
                      <a:srgbClr val="C6EFCE"/>
                    </a:solidFill>
                  </a:tcPr>
                </a:tc>
                <a:tc>
                  <a:txBody>
                    <a:bodyPr/>
                    <a:lstStyle/>
                    <a:p>
                      <a:pPr algn="l" fontAlgn="b"/>
                      <a:r>
                        <a:rPr lang="en-US" sz="800" b="0" i="0" u="none" strike="noStrike">
                          <a:solidFill>
                            <a:srgbClr val="006100"/>
                          </a:solidFill>
                          <a:effectLst/>
                          <a:latin typeface="Calibri" panose="020F0502020204030204" pitchFamily="34" charset="0"/>
                        </a:rPr>
                        <a:t> </a:t>
                      </a:r>
                    </a:p>
                  </a:txBody>
                  <a:tcPr marL="2232" marR="2232" marT="2232" marB="0" anchor="b">
                    <a:lnL>
                      <a:noFill/>
                    </a:lnL>
                    <a:lnR>
                      <a:noFill/>
                    </a:lnR>
                    <a:lnT>
                      <a:noFill/>
                    </a:lnT>
                    <a:lnB>
                      <a:noFill/>
                    </a:lnB>
                    <a:solidFill>
                      <a:srgbClr val="C6EFCE"/>
                    </a:solidFill>
                  </a:tcPr>
                </a:tc>
                <a:tc>
                  <a:txBody>
                    <a:bodyPr/>
                    <a:lstStyle/>
                    <a:p>
                      <a:pPr algn="l" fontAlgn="b"/>
                      <a:r>
                        <a:rPr lang="en-US" sz="800" b="0" i="0" u="none" strike="noStrike">
                          <a:solidFill>
                            <a:srgbClr val="006100"/>
                          </a:solidFill>
                          <a:effectLst/>
                          <a:latin typeface="Calibri" panose="020F0502020204030204" pitchFamily="34" charset="0"/>
                        </a:rPr>
                        <a:t> </a:t>
                      </a:r>
                    </a:p>
                  </a:txBody>
                  <a:tcPr marL="2232" marR="2232" marT="2232" marB="0" anchor="b">
                    <a:lnL>
                      <a:noFill/>
                    </a:lnL>
                    <a:lnR>
                      <a:noFill/>
                    </a:lnR>
                    <a:lnT>
                      <a:noFill/>
                    </a:lnT>
                    <a:lnB w="6350" cap="flat" cmpd="sng" algn="ctr">
                      <a:solidFill>
                        <a:srgbClr val="7F7F7F"/>
                      </a:solidFill>
                      <a:prstDash val="solid"/>
                      <a:round/>
                      <a:headEnd type="none" w="med" len="med"/>
                      <a:tailEnd type="none" w="med" len="med"/>
                    </a:lnB>
                    <a:solidFill>
                      <a:srgbClr val="C6EFCE"/>
                    </a:solidFill>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extLst>
                  <a:ext uri="{0D108BD9-81ED-4DB2-BD59-A6C34878D82A}">
                    <a16:rowId xmlns:a16="http://schemas.microsoft.com/office/drawing/2014/main" val="1548321204"/>
                  </a:ext>
                </a:extLst>
              </a:tr>
              <a:tr h="178187">
                <a:tc>
                  <a:txBody>
                    <a:bodyPr/>
                    <a:lstStyle/>
                    <a:p>
                      <a:pPr algn="l" fontAlgn="b"/>
                      <a:r>
                        <a:rPr lang="en-US" sz="800" b="0" i="0" u="none" strike="noStrike">
                          <a:solidFill>
                            <a:srgbClr val="FFFFFF"/>
                          </a:solidFill>
                          <a:effectLst/>
                          <a:latin typeface="Calibri" panose="020F0502020204030204" pitchFamily="34" charset="0"/>
                        </a:rPr>
                        <a:t>SA Resirculation</a:t>
                      </a:r>
                    </a:p>
                  </a:txBody>
                  <a:tcPr marL="2232" marR="2232" marT="2232"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5911"/>
                    </a:solidFill>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w="6350" cap="flat" cmpd="sng" algn="ctr">
                      <a:solidFill>
                        <a:srgbClr val="7F7F7F"/>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w="6350" cap="flat" cmpd="sng" algn="ctr">
                      <a:solidFill>
                        <a:srgbClr val="7F7F7F"/>
                      </a:solidFill>
                      <a:prstDash val="solid"/>
                      <a:round/>
                      <a:headEnd type="none" w="med" len="med"/>
                      <a:tailEnd type="none" w="med" len="med"/>
                    </a:lnR>
                    <a:lnT>
                      <a:noFill/>
                    </a:lnT>
                    <a:lnB>
                      <a:noFill/>
                    </a:lnB>
                  </a:tcPr>
                </a:tc>
                <a:tc>
                  <a:txBody>
                    <a:bodyPr/>
                    <a:lstStyle/>
                    <a:p>
                      <a:pPr algn="ctr" fontAlgn="b"/>
                      <a:r>
                        <a:rPr lang="en-US" sz="800" b="0" i="0" u="none" strike="noStrike">
                          <a:solidFill>
                            <a:srgbClr val="FFFFFF"/>
                          </a:solidFill>
                          <a:effectLst/>
                          <a:latin typeface="Calibri" panose="020F0502020204030204" pitchFamily="34" charset="0"/>
                        </a:rPr>
                        <a:t>SA-R</a:t>
                      </a:r>
                    </a:p>
                  </a:txBody>
                  <a:tcPr marL="2232" marR="2232" marT="2232"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solidFill>
                      <a:srgbClr val="C65911"/>
                    </a:solidFill>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w="6350" cap="flat" cmpd="sng" algn="ctr">
                      <a:solidFill>
                        <a:srgbClr val="7F7F7F"/>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extLst>
                  <a:ext uri="{0D108BD9-81ED-4DB2-BD59-A6C34878D82A}">
                    <a16:rowId xmlns:a16="http://schemas.microsoft.com/office/drawing/2014/main" val="1178392580"/>
                  </a:ext>
                </a:extLst>
              </a:tr>
              <a:tr h="236692">
                <a:tc>
                  <a:txBody>
                    <a:bodyPr/>
                    <a:lstStyle/>
                    <a:p>
                      <a:pPr algn="l" fontAlgn="b"/>
                      <a:r>
                        <a:rPr lang="en-US" sz="800" b="0" i="0" u="none" strike="noStrike">
                          <a:solidFill>
                            <a:srgbClr val="000000"/>
                          </a:solidFill>
                          <a:effectLst/>
                          <a:latin typeface="Calibri" panose="020F0502020204030204" pitchFamily="34" charset="0"/>
                        </a:rPr>
                        <a:t>Comment resolution, SA recirculation</a:t>
                      </a:r>
                    </a:p>
                  </a:txBody>
                  <a:tcPr marL="2232" marR="2232" marT="223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7F7F7F"/>
                      </a:solidFill>
                      <a:prstDash val="solid"/>
                      <a:round/>
                      <a:headEnd type="none" w="med" len="med"/>
                      <a:tailEnd type="none" w="med" len="med"/>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w="6350" cap="flat" cmpd="sng" algn="ctr">
                      <a:solidFill>
                        <a:srgbClr val="7F7F7F"/>
                      </a:solidFill>
                      <a:prstDash val="solid"/>
                      <a:round/>
                      <a:headEnd type="none" w="med" len="med"/>
                      <a:tailEnd type="none" w="med" len="med"/>
                    </a:lnT>
                    <a:lnB>
                      <a:noFill/>
                    </a:lnB>
                  </a:tcPr>
                </a:tc>
                <a:tc>
                  <a:txBody>
                    <a:bodyPr/>
                    <a:lstStyle/>
                    <a:p>
                      <a:pPr algn="l" fontAlgn="b"/>
                      <a:r>
                        <a:rPr lang="en-US" sz="800" b="0" i="0" u="none" strike="noStrike">
                          <a:solidFill>
                            <a:srgbClr val="006100"/>
                          </a:solidFill>
                          <a:effectLst/>
                          <a:latin typeface="Calibri" panose="020F0502020204030204" pitchFamily="34" charset="0"/>
                        </a:rPr>
                        <a:t> </a:t>
                      </a:r>
                    </a:p>
                  </a:txBody>
                  <a:tcPr marL="2232" marR="2232" marT="2232" marB="0" anchor="b">
                    <a:lnL>
                      <a:noFill/>
                    </a:lnL>
                    <a:lnR>
                      <a:noFill/>
                    </a:lnR>
                    <a:lnT>
                      <a:noFill/>
                    </a:lnT>
                    <a:lnB>
                      <a:noFill/>
                    </a:lnB>
                    <a:solidFill>
                      <a:srgbClr val="C6EFCE"/>
                    </a:solidFill>
                  </a:tcPr>
                </a:tc>
                <a:tc>
                  <a:txBody>
                    <a:bodyPr/>
                    <a:lstStyle/>
                    <a:p>
                      <a:pPr algn="l" fontAlgn="b"/>
                      <a:r>
                        <a:rPr lang="en-US" sz="800" b="0" i="0" u="none" strike="noStrike">
                          <a:solidFill>
                            <a:srgbClr val="006100"/>
                          </a:solidFill>
                          <a:effectLst/>
                          <a:latin typeface="Calibri" panose="020F0502020204030204" pitchFamily="34" charset="0"/>
                        </a:rPr>
                        <a:t> </a:t>
                      </a:r>
                    </a:p>
                  </a:txBody>
                  <a:tcPr marL="2232" marR="2232" marT="2232" marB="0" anchor="b">
                    <a:lnL>
                      <a:noFill/>
                    </a:lnL>
                    <a:lnR>
                      <a:noFill/>
                    </a:lnR>
                    <a:lnT>
                      <a:noFill/>
                    </a:lnT>
                    <a:lnB>
                      <a:noFill/>
                    </a:lnB>
                    <a:solidFill>
                      <a:srgbClr val="C6EFCE"/>
                    </a:solidFill>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w="6350" cap="flat" cmpd="sng" algn="ctr">
                      <a:solidFill>
                        <a:srgbClr val="7F7F7F"/>
                      </a:solidFill>
                      <a:prstDash val="solid"/>
                      <a:round/>
                      <a:headEnd type="none" w="med" len="med"/>
                      <a:tailEnd type="none" w="med" len="med"/>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extLst>
                  <a:ext uri="{0D108BD9-81ED-4DB2-BD59-A6C34878D82A}">
                    <a16:rowId xmlns:a16="http://schemas.microsoft.com/office/drawing/2014/main" val="1265598334"/>
                  </a:ext>
                </a:extLst>
              </a:tr>
              <a:tr h="178187">
                <a:tc>
                  <a:txBody>
                    <a:bodyPr/>
                    <a:lstStyle/>
                    <a:p>
                      <a:pPr algn="l" fontAlgn="b"/>
                      <a:r>
                        <a:rPr lang="en-US" sz="800" b="0" i="0" u="none" strike="noStrike">
                          <a:solidFill>
                            <a:srgbClr val="FFFFFF"/>
                          </a:solidFill>
                          <a:effectLst/>
                          <a:latin typeface="Calibri" panose="020F0502020204030204" pitchFamily="34" charset="0"/>
                        </a:rPr>
                        <a:t>SA Resirculation</a:t>
                      </a:r>
                    </a:p>
                  </a:txBody>
                  <a:tcPr marL="2232" marR="2232" marT="2232"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5911"/>
                    </a:solidFill>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w="6350" cap="flat" cmpd="sng" algn="ctr">
                      <a:solidFill>
                        <a:srgbClr val="7F7F7F"/>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w="6350" cap="flat" cmpd="sng" algn="ctr">
                      <a:solidFill>
                        <a:srgbClr val="7F7F7F"/>
                      </a:solidFill>
                      <a:prstDash val="solid"/>
                      <a:round/>
                      <a:headEnd type="none" w="med" len="med"/>
                      <a:tailEnd type="none" w="med" len="med"/>
                    </a:lnR>
                    <a:lnT>
                      <a:noFill/>
                    </a:lnT>
                    <a:lnB>
                      <a:noFill/>
                    </a:lnB>
                  </a:tcPr>
                </a:tc>
                <a:tc>
                  <a:txBody>
                    <a:bodyPr/>
                    <a:lstStyle/>
                    <a:p>
                      <a:pPr algn="ctr" fontAlgn="b"/>
                      <a:r>
                        <a:rPr lang="en-US" sz="800" b="0" i="0" u="none" strike="noStrike">
                          <a:solidFill>
                            <a:srgbClr val="FFFFFF"/>
                          </a:solidFill>
                          <a:effectLst/>
                          <a:latin typeface="Calibri" panose="020F0502020204030204" pitchFamily="34" charset="0"/>
                        </a:rPr>
                        <a:t>SA-R</a:t>
                      </a:r>
                    </a:p>
                  </a:txBody>
                  <a:tcPr marL="2232" marR="2232" marT="2232"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solidFill>
                      <a:srgbClr val="C65911"/>
                    </a:solidFill>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w="6350" cap="flat" cmpd="sng" algn="ctr">
                      <a:solidFill>
                        <a:srgbClr val="7F7F7F"/>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extLst>
                  <a:ext uri="{0D108BD9-81ED-4DB2-BD59-A6C34878D82A}">
                    <a16:rowId xmlns:a16="http://schemas.microsoft.com/office/drawing/2014/main" val="2811637180"/>
                  </a:ext>
                </a:extLst>
              </a:tr>
              <a:tr h="236692">
                <a:tc>
                  <a:txBody>
                    <a:bodyPr/>
                    <a:lstStyle/>
                    <a:p>
                      <a:pPr algn="l" fontAlgn="b"/>
                      <a:r>
                        <a:rPr lang="fr-FR" sz="800" b="0" i="0" u="none" strike="noStrike">
                          <a:solidFill>
                            <a:srgbClr val="000000"/>
                          </a:solidFill>
                          <a:effectLst/>
                          <a:latin typeface="Calibri" panose="020F0502020204030204" pitchFamily="34" charset="0"/>
                        </a:rPr>
                        <a:t>Comment resolution, 2nd SA recirc</a:t>
                      </a:r>
                    </a:p>
                  </a:txBody>
                  <a:tcPr marL="2232" marR="2232" marT="223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7F7F7F"/>
                      </a:solidFill>
                      <a:prstDash val="solid"/>
                      <a:round/>
                      <a:headEnd type="none" w="med" len="med"/>
                      <a:tailEnd type="none" w="med" len="med"/>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w="6350" cap="flat" cmpd="sng" algn="ctr">
                      <a:solidFill>
                        <a:srgbClr val="7F7F7F"/>
                      </a:solidFill>
                      <a:prstDash val="solid"/>
                      <a:round/>
                      <a:headEnd type="none" w="med" len="med"/>
                      <a:tailEnd type="none" w="med" len="med"/>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w="6350" cap="flat" cmpd="sng" algn="ctr">
                      <a:solidFill>
                        <a:srgbClr val="7F7F7F"/>
                      </a:solidFill>
                      <a:prstDash val="solid"/>
                      <a:round/>
                      <a:headEnd type="none" w="med" len="med"/>
                      <a:tailEnd type="none" w="med" len="med"/>
                    </a:lnT>
                    <a:lnB>
                      <a:noFill/>
                    </a:lnB>
                  </a:tcPr>
                </a:tc>
                <a:tc>
                  <a:txBody>
                    <a:bodyPr/>
                    <a:lstStyle/>
                    <a:p>
                      <a:pPr algn="l" fontAlgn="b"/>
                      <a:r>
                        <a:rPr lang="en-US" sz="800" b="0" i="0" u="none" strike="noStrike">
                          <a:solidFill>
                            <a:srgbClr val="006100"/>
                          </a:solidFill>
                          <a:effectLst/>
                          <a:latin typeface="Calibri" panose="020F0502020204030204" pitchFamily="34" charset="0"/>
                        </a:rPr>
                        <a:t> </a:t>
                      </a:r>
                    </a:p>
                  </a:txBody>
                  <a:tcPr marL="2232" marR="2232" marT="2232" marB="0" anchor="b">
                    <a:lnL>
                      <a:noFill/>
                    </a:lnL>
                    <a:lnR>
                      <a:noFill/>
                    </a:lnR>
                    <a:lnT>
                      <a:noFill/>
                    </a:lnT>
                    <a:lnB>
                      <a:noFill/>
                    </a:lnB>
                    <a:solidFill>
                      <a:srgbClr val="C6EFCE"/>
                    </a:solidFill>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w="6350" cap="flat" cmpd="sng" algn="ctr">
                      <a:solidFill>
                        <a:srgbClr val="7F7F7F"/>
                      </a:solidFill>
                      <a:prstDash val="solid"/>
                      <a:round/>
                      <a:headEnd type="none" w="med" len="med"/>
                      <a:tailEnd type="none" w="med" len="med"/>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extLst>
                  <a:ext uri="{0D108BD9-81ED-4DB2-BD59-A6C34878D82A}">
                    <a16:rowId xmlns:a16="http://schemas.microsoft.com/office/drawing/2014/main" val="3871386347"/>
                  </a:ext>
                </a:extLst>
              </a:tr>
              <a:tr h="353964">
                <a:tc>
                  <a:txBody>
                    <a:bodyPr/>
                    <a:lstStyle/>
                    <a:p>
                      <a:pPr algn="l" fontAlgn="b"/>
                      <a:r>
                        <a:rPr lang="en-US" sz="800" b="0" i="0" u="none" strike="noStrike">
                          <a:solidFill>
                            <a:srgbClr val="9C5700"/>
                          </a:solidFill>
                          <a:effectLst/>
                          <a:latin typeface="Calibri" panose="020F0502020204030204" pitchFamily="34" charset="0"/>
                        </a:rPr>
                        <a:t>Conditional or unconditional approval to RevCom</a:t>
                      </a:r>
                    </a:p>
                  </a:txBody>
                  <a:tcPr marL="2232" marR="2232" marT="2232"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B9C"/>
                    </a:solidFill>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w="6350" cap="flat" cmpd="sng" algn="ctr">
                      <a:solidFill>
                        <a:srgbClr val="7F7F7F"/>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w="6350" cap="flat" cmpd="sng" algn="ctr">
                      <a:solidFill>
                        <a:srgbClr val="7F7F7F"/>
                      </a:solidFill>
                      <a:prstDash val="solid"/>
                      <a:round/>
                      <a:headEnd type="none" w="med" len="med"/>
                      <a:tailEnd type="none" w="med" len="med"/>
                    </a:lnR>
                    <a:lnT>
                      <a:noFill/>
                    </a:lnT>
                    <a:lnB>
                      <a:noFill/>
                    </a:lnB>
                  </a:tcPr>
                </a:tc>
                <a:tc>
                  <a:txBody>
                    <a:bodyPr/>
                    <a:lstStyle/>
                    <a:p>
                      <a:pPr algn="l" fontAlgn="b"/>
                      <a:r>
                        <a:rPr lang="en-US" sz="800" b="0" i="0" u="none" strike="noStrike">
                          <a:solidFill>
                            <a:srgbClr val="9C5700"/>
                          </a:solidFill>
                          <a:effectLst/>
                          <a:latin typeface="Calibri" panose="020F0502020204030204" pitchFamily="34" charset="0"/>
                        </a:rPr>
                        <a:t>??</a:t>
                      </a:r>
                    </a:p>
                  </a:txBody>
                  <a:tcPr marL="2232" marR="2232" marT="2232"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solidFill>
                      <a:srgbClr val="FFEB9C"/>
                    </a:solidFill>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w="6350" cap="flat" cmpd="sng" algn="ctr">
                      <a:solidFill>
                        <a:srgbClr val="7F7F7F"/>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w="6350" cap="flat" cmpd="sng" algn="ctr">
                      <a:solidFill>
                        <a:srgbClr val="7F7F7F"/>
                      </a:solidFill>
                      <a:prstDash val="solid"/>
                      <a:round/>
                      <a:headEnd type="none" w="med" len="med"/>
                      <a:tailEnd type="none" w="med" len="med"/>
                    </a:lnR>
                    <a:lnT>
                      <a:noFill/>
                    </a:lnT>
                    <a:lnB>
                      <a:noFill/>
                    </a:lnB>
                  </a:tcPr>
                </a:tc>
                <a:tc>
                  <a:txBody>
                    <a:bodyPr/>
                    <a:lstStyle/>
                    <a:p>
                      <a:pPr algn="l" fontAlgn="b"/>
                      <a:r>
                        <a:rPr lang="en-US" sz="800" b="0" i="0" u="none" strike="noStrike">
                          <a:solidFill>
                            <a:srgbClr val="9C5700"/>
                          </a:solidFill>
                          <a:effectLst/>
                          <a:latin typeface="Calibri" panose="020F0502020204030204" pitchFamily="34" charset="0"/>
                        </a:rPr>
                        <a:t>??</a:t>
                      </a:r>
                    </a:p>
                  </a:txBody>
                  <a:tcPr marL="2232" marR="2232" marT="2232"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solidFill>
                      <a:srgbClr val="FFEB9C"/>
                    </a:solidFill>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w="6350" cap="flat" cmpd="sng" algn="ctr">
                      <a:solidFill>
                        <a:srgbClr val="7F7F7F"/>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extLst>
                  <a:ext uri="{0D108BD9-81ED-4DB2-BD59-A6C34878D82A}">
                    <a16:rowId xmlns:a16="http://schemas.microsoft.com/office/drawing/2014/main" val="3541026467"/>
                  </a:ext>
                </a:extLst>
              </a:tr>
              <a:tr h="236692">
                <a:tc>
                  <a:txBody>
                    <a:bodyPr/>
                    <a:lstStyle/>
                    <a:p>
                      <a:pPr algn="l" fontAlgn="b"/>
                      <a:r>
                        <a:rPr lang="en-US" sz="800" b="0" i="0" u="none" strike="noStrike">
                          <a:solidFill>
                            <a:srgbClr val="000000"/>
                          </a:solidFill>
                          <a:effectLst/>
                          <a:latin typeface="Calibri" panose="020F0502020204030204" pitchFamily="34" charset="0"/>
                        </a:rPr>
                        <a:t>Optional 3rd SA recirc if needed</a:t>
                      </a:r>
                    </a:p>
                  </a:txBody>
                  <a:tcPr marL="2232" marR="2232" marT="223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B2B2B2"/>
                      </a:solidFill>
                      <a:prstDash val="solid"/>
                      <a:round/>
                      <a:headEnd type="none" w="med" len="med"/>
                      <a:tailEnd type="none" w="med" len="med"/>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w="6350" cap="flat" cmpd="sng" algn="ctr">
                      <a:solidFill>
                        <a:srgbClr val="7F7F7F"/>
                      </a:solidFill>
                      <a:prstDash val="solid"/>
                      <a:round/>
                      <a:headEnd type="none" w="med" len="med"/>
                      <a:tailEnd type="none" w="med" len="med"/>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w="6350" cap="flat" cmpd="sng" algn="ctr">
                      <a:solidFill>
                        <a:srgbClr val="7F7F7F"/>
                      </a:solidFill>
                      <a:prstDash val="solid"/>
                      <a:round/>
                      <a:headEnd type="none" w="med" len="med"/>
                      <a:tailEnd type="none" w="med" len="med"/>
                    </a:lnR>
                    <a:lnT>
                      <a:noFill/>
                    </a:lnT>
                    <a:lnB>
                      <a:noFill/>
                    </a:lnB>
                  </a:tcPr>
                </a:tc>
                <a:tc>
                  <a:txBody>
                    <a:bodyPr/>
                    <a:lstStyle/>
                    <a:p>
                      <a:pPr algn="ctr" fontAlgn="b"/>
                      <a:r>
                        <a:rPr lang="en-US" sz="800" b="0" i="0" u="none" strike="noStrike">
                          <a:solidFill>
                            <a:srgbClr val="FFFFFF"/>
                          </a:solidFill>
                          <a:effectLst/>
                          <a:latin typeface="Calibri" panose="020F0502020204030204" pitchFamily="34" charset="0"/>
                        </a:rPr>
                        <a:t>SA-R</a:t>
                      </a:r>
                    </a:p>
                  </a:txBody>
                  <a:tcPr marL="2232" marR="2232" marT="2232"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solidFill>
                      <a:srgbClr val="C65911"/>
                    </a:solidFill>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w="6350" cap="flat" cmpd="sng" algn="ctr">
                      <a:solidFill>
                        <a:srgbClr val="7F7F7F"/>
                      </a:solidFill>
                      <a:prstDash val="solid"/>
                      <a:round/>
                      <a:headEnd type="none" w="med" len="med"/>
                      <a:tailEnd type="none" w="med" len="med"/>
                    </a:lnL>
                    <a:lnR>
                      <a:noFill/>
                    </a:lnR>
                    <a:lnT>
                      <a:noFill/>
                    </a:lnT>
                    <a:lnB w="6350" cap="flat" cmpd="sng" algn="ctr">
                      <a:solidFill>
                        <a:srgbClr val="B2B2B2"/>
                      </a:solidFill>
                      <a:prstDash val="solid"/>
                      <a:round/>
                      <a:headEnd type="none" w="med" len="med"/>
                      <a:tailEnd type="none" w="med" len="med"/>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w="6350" cap="flat" cmpd="sng" algn="ctr">
                      <a:solidFill>
                        <a:srgbClr val="B2B2B2"/>
                      </a:solidFill>
                      <a:prstDash val="solid"/>
                      <a:round/>
                      <a:headEnd type="none" w="med" len="med"/>
                      <a:tailEnd type="none" w="med" len="med"/>
                    </a:lnB>
                  </a:tcPr>
                </a:tc>
                <a:extLst>
                  <a:ext uri="{0D108BD9-81ED-4DB2-BD59-A6C34878D82A}">
                    <a16:rowId xmlns:a16="http://schemas.microsoft.com/office/drawing/2014/main" val="3644381539"/>
                  </a:ext>
                </a:extLst>
              </a:tr>
              <a:tr h="119419">
                <a:tc>
                  <a:txBody>
                    <a:bodyPr/>
                    <a:lstStyle/>
                    <a:p>
                      <a:pPr algn="l" fontAlgn="b"/>
                      <a:r>
                        <a:rPr lang="en-US" sz="800" b="0" i="0" u="none" strike="noStrike">
                          <a:solidFill>
                            <a:srgbClr val="3F3F76"/>
                          </a:solidFill>
                          <a:effectLst/>
                          <a:latin typeface="Calibri" panose="020F0502020204030204" pitchFamily="34" charset="0"/>
                        </a:rPr>
                        <a:t>RevCom meets</a:t>
                      </a:r>
                    </a:p>
                  </a:txBody>
                  <a:tcPr marL="2232" marR="2232" marT="2232" marB="0" anchor="b">
                    <a:lnL w="6350" cap="flat" cmpd="sng" algn="ctr">
                      <a:solidFill>
                        <a:srgbClr val="B2B2B2"/>
                      </a:solidFill>
                      <a:prstDash val="solid"/>
                      <a:round/>
                      <a:headEnd type="none" w="med" len="med"/>
                      <a:tailEnd type="none" w="med" len="med"/>
                    </a:lnL>
                    <a:lnR w="6350" cap="flat" cmpd="sng" algn="ctr">
                      <a:solidFill>
                        <a:srgbClr val="B2B2B2"/>
                      </a:solidFill>
                      <a:prstDash val="solid"/>
                      <a:round/>
                      <a:headEnd type="none" w="med" len="med"/>
                      <a:tailEnd type="none" w="med" len="med"/>
                    </a:lnR>
                    <a:lnT w="6350" cap="flat" cmpd="sng" algn="ctr">
                      <a:solidFill>
                        <a:srgbClr val="B2B2B2"/>
                      </a:solidFill>
                      <a:prstDash val="solid"/>
                      <a:round/>
                      <a:headEnd type="none" w="med" len="med"/>
                      <a:tailEnd type="none" w="med" len="med"/>
                    </a:lnT>
                    <a:lnB w="6350" cap="flat" cmpd="sng" algn="ctr">
                      <a:solidFill>
                        <a:srgbClr val="B2B2B2"/>
                      </a:solidFill>
                      <a:prstDash val="solid"/>
                      <a:round/>
                      <a:headEnd type="none" w="med" len="med"/>
                      <a:tailEnd type="none" w="med" len="med"/>
                    </a:lnB>
                    <a:solidFill>
                      <a:srgbClr val="00B0F0"/>
                    </a:solidFill>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w="6350" cap="flat" cmpd="sng" algn="ctr">
                      <a:solidFill>
                        <a:srgbClr val="B2B2B2"/>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w="6350" cap="flat" cmpd="sng" algn="ctr">
                      <a:solidFill>
                        <a:srgbClr val="B2B2B2"/>
                      </a:solidFill>
                      <a:prstDash val="solid"/>
                      <a:round/>
                      <a:headEnd type="none" w="med" len="med"/>
                      <a:tailEnd type="none" w="med" len="med"/>
                    </a:lnR>
                    <a:lnT w="6350" cap="flat" cmpd="sng" algn="ctr">
                      <a:solidFill>
                        <a:srgbClr val="7F7F7F"/>
                      </a:solidFill>
                      <a:prstDash val="solid"/>
                      <a:round/>
                      <a:headEnd type="none" w="med" len="med"/>
                      <a:tailEnd type="none" w="med" len="med"/>
                    </a:lnT>
                    <a:lnB>
                      <a:noFill/>
                    </a:lnB>
                  </a:tcPr>
                </a:tc>
                <a:tc>
                  <a:txBody>
                    <a:bodyPr/>
                    <a:lstStyle/>
                    <a:p>
                      <a:pPr algn="l" fontAlgn="b"/>
                      <a:r>
                        <a:rPr lang="en-US" sz="800" b="0" i="0" u="none" strike="noStrike">
                          <a:solidFill>
                            <a:srgbClr val="3F3F76"/>
                          </a:solidFill>
                          <a:effectLst/>
                          <a:latin typeface="Calibri" panose="020F0502020204030204" pitchFamily="34" charset="0"/>
                        </a:rPr>
                        <a:t>`</a:t>
                      </a:r>
                    </a:p>
                  </a:txBody>
                  <a:tcPr marL="2232" marR="2232" marT="2232" marB="0" anchor="b">
                    <a:lnL w="6350" cap="flat" cmpd="sng" algn="ctr">
                      <a:solidFill>
                        <a:srgbClr val="B2B2B2"/>
                      </a:solidFill>
                      <a:prstDash val="solid"/>
                      <a:round/>
                      <a:headEnd type="none" w="med" len="med"/>
                      <a:tailEnd type="none" w="med" len="med"/>
                    </a:lnL>
                    <a:lnR w="6350" cap="flat" cmpd="sng" algn="ctr">
                      <a:solidFill>
                        <a:srgbClr val="B2B2B2"/>
                      </a:solidFill>
                      <a:prstDash val="solid"/>
                      <a:round/>
                      <a:headEnd type="none" w="med" len="med"/>
                      <a:tailEnd type="none" w="med" len="med"/>
                    </a:lnR>
                    <a:lnT w="6350" cap="flat" cmpd="sng" algn="ctr">
                      <a:solidFill>
                        <a:srgbClr val="B2B2B2"/>
                      </a:solidFill>
                      <a:prstDash val="solid"/>
                      <a:round/>
                      <a:headEnd type="none" w="med" len="med"/>
                      <a:tailEnd type="none" w="med" len="med"/>
                    </a:lnT>
                    <a:lnB w="6350" cap="flat" cmpd="sng" algn="ctr">
                      <a:solidFill>
                        <a:srgbClr val="B2B2B2"/>
                      </a:solidFill>
                      <a:prstDash val="solid"/>
                      <a:round/>
                      <a:headEnd type="none" w="med" len="med"/>
                      <a:tailEnd type="none" w="med" len="med"/>
                    </a:lnB>
                    <a:solidFill>
                      <a:srgbClr val="00B0F0"/>
                    </a:solidFill>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w="6350" cap="flat" cmpd="sng" algn="ctr">
                      <a:solidFill>
                        <a:srgbClr val="B2B2B2"/>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w="6350" cap="flat" cmpd="sng" algn="ctr">
                      <a:solidFill>
                        <a:srgbClr val="B2B2B2"/>
                      </a:solidFill>
                      <a:prstDash val="solid"/>
                      <a:round/>
                      <a:headEnd type="none" w="med" len="med"/>
                      <a:tailEnd type="none" w="med" len="med"/>
                    </a:lnR>
                    <a:lnT>
                      <a:noFill/>
                    </a:lnT>
                    <a:lnB>
                      <a:noFill/>
                    </a:lnB>
                  </a:tcPr>
                </a:tc>
                <a:tc>
                  <a:txBody>
                    <a:bodyPr/>
                    <a:lstStyle/>
                    <a:p>
                      <a:pPr algn="l" fontAlgn="b"/>
                      <a:r>
                        <a:rPr lang="en-US" sz="800" b="0" i="0" u="none" strike="noStrike" dirty="0">
                          <a:solidFill>
                            <a:srgbClr val="3F3F76"/>
                          </a:solidFill>
                          <a:effectLst/>
                          <a:latin typeface="Calibri" panose="020F0502020204030204" pitchFamily="34" charset="0"/>
                        </a:rPr>
                        <a:t>`</a:t>
                      </a:r>
                    </a:p>
                  </a:txBody>
                  <a:tcPr marL="2232" marR="2232" marT="2232" marB="0" anchor="b">
                    <a:lnL w="6350" cap="flat" cmpd="sng" algn="ctr">
                      <a:solidFill>
                        <a:srgbClr val="B2B2B2"/>
                      </a:solidFill>
                      <a:prstDash val="solid"/>
                      <a:round/>
                      <a:headEnd type="none" w="med" len="med"/>
                      <a:tailEnd type="none" w="med" len="med"/>
                    </a:lnL>
                    <a:lnR w="6350" cap="flat" cmpd="sng" algn="ctr">
                      <a:solidFill>
                        <a:srgbClr val="B2B2B2"/>
                      </a:solidFill>
                      <a:prstDash val="solid"/>
                      <a:round/>
                      <a:headEnd type="none" w="med" len="med"/>
                      <a:tailEnd type="none" w="med" len="med"/>
                    </a:lnR>
                    <a:lnT w="6350" cap="flat" cmpd="sng" algn="ctr">
                      <a:solidFill>
                        <a:srgbClr val="B2B2B2"/>
                      </a:solidFill>
                      <a:prstDash val="solid"/>
                      <a:round/>
                      <a:headEnd type="none" w="med" len="med"/>
                      <a:tailEnd type="none" w="med" len="med"/>
                    </a:lnT>
                    <a:lnB w="6350" cap="flat" cmpd="sng" algn="ctr">
                      <a:solidFill>
                        <a:srgbClr val="B2B2B2"/>
                      </a:solidFill>
                      <a:prstDash val="solid"/>
                      <a:round/>
                      <a:headEnd type="none" w="med" len="med"/>
                      <a:tailEnd type="none" w="med" len="med"/>
                    </a:lnB>
                    <a:solidFill>
                      <a:srgbClr val="00B0F0"/>
                    </a:solidFill>
                  </a:tcPr>
                </a:tc>
                <a:extLst>
                  <a:ext uri="{0D108BD9-81ED-4DB2-BD59-A6C34878D82A}">
                    <a16:rowId xmlns:a16="http://schemas.microsoft.com/office/drawing/2014/main" val="4122092336"/>
                  </a:ext>
                </a:extLst>
              </a:tr>
            </a:tbl>
          </a:graphicData>
        </a:graphic>
      </p:graphicFrame>
      <p:sp>
        <p:nvSpPr>
          <p:cNvPr id="11" name="TextBox 10">
            <a:extLst>
              <a:ext uri="{FF2B5EF4-FFF2-40B4-BE49-F238E27FC236}">
                <a16:creationId xmlns:a16="http://schemas.microsoft.com/office/drawing/2014/main" id="{C8F4366F-7AF3-41F9-9BA9-F35BF065D26E}"/>
              </a:ext>
            </a:extLst>
          </p:cNvPr>
          <p:cNvSpPr txBox="1"/>
          <p:nvPr/>
        </p:nvSpPr>
        <p:spPr>
          <a:xfrm>
            <a:off x="4951096" y="1676988"/>
            <a:ext cx="3547766" cy="584775"/>
          </a:xfrm>
          <a:prstGeom prst="rect">
            <a:avLst/>
          </a:prstGeom>
          <a:solidFill>
            <a:schemeClr val="bg1">
              <a:lumMod val="85000"/>
            </a:schemeClr>
          </a:solidFill>
        </p:spPr>
        <p:txBody>
          <a:bodyPr wrap="none" rtlCol="0">
            <a:spAutoFit/>
          </a:bodyPr>
          <a:lstStyle/>
          <a:p>
            <a:r>
              <a:rPr lang="en-US" sz="3200" dirty="0">
                <a:solidFill>
                  <a:srgbClr val="C00000"/>
                </a:solidFill>
                <a:latin typeface="Aharoni" panose="02010803020104030203" pitchFamily="2" charset="-79"/>
                <a:cs typeface="Aharoni" panose="02010803020104030203" pitchFamily="2" charset="-79"/>
              </a:rPr>
              <a:t>Work in Progress</a:t>
            </a:r>
          </a:p>
        </p:txBody>
      </p:sp>
    </p:spTree>
    <p:extLst>
      <p:ext uri="{BB962C8B-B14F-4D97-AF65-F5344CB8AC3E}">
        <p14:creationId xmlns:p14="http://schemas.microsoft.com/office/powerpoint/2010/main" val="14352326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5CA076-D688-45FD-9E87-1CAD37B1FC7E}"/>
              </a:ext>
            </a:extLst>
          </p:cNvPr>
          <p:cNvSpPr>
            <a:spLocks noGrp="1"/>
          </p:cNvSpPr>
          <p:nvPr>
            <p:ph type="title"/>
          </p:nvPr>
        </p:nvSpPr>
        <p:spPr>
          <a:xfrm>
            <a:off x="755576" y="685801"/>
            <a:ext cx="7764463" cy="531494"/>
          </a:xfrm>
        </p:spPr>
        <p:txBody>
          <a:bodyPr/>
          <a:lstStyle/>
          <a:p>
            <a:r>
              <a:rPr lang="en-US" dirty="0"/>
              <a:t>Schedule Major Milestones</a:t>
            </a:r>
          </a:p>
        </p:txBody>
      </p:sp>
      <p:sp>
        <p:nvSpPr>
          <p:cNvPr id="4" name="Slide Number Placeholder 3">
            <a:extLst>
              <a:ext uri="{FF2B5EF4-FFF2-40B4-BE49-F238E27FC236}">
                <a16:creationId xmlns:a16="http://schemas.microsoft.com/office/drawing/2014/main" id="{2E6B4610-E93B-451F-B19F-1A6F5B4C11C7}"/>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11</a:t>
            </a:fld>
            <a:endParaRPr lang="en-US" altLang="en-US"/>
          </a:p>
        </p:txBody>
      </p:sp>
      <p:graphicFrame>
        <p:nvGraphicFramePr>
          <p:cNvPr id="8" name="Content Placeholder 7">
            <a:extLst>
              <a:ext uri="{FF2B5EF4-FFF2-40B4-BE49-F238E27FC236}">
                <a16:creationId xmlns:a16="http://schemas.microsoft.com/office/drawing/2014/main" id="{94B57B48-1346-43EF-8A13-7DBC7401931F}"/>
              </a:ext>
            </a:extLst>
          </p:cNvPr>
          <p:cNvGraphicFramePr>
            <a:graphicFrameLocks noGrp="1"/>
          </p:cNvGraphicFramePr>
          <p:nvPr>
            <p:ph idx="1"/>
            <p:extLst>
              <p:ext uri="{D42A27DB-BD31-4B8C-83A1-F6EECF244321}">
                <p14:modId xmlns:p14="http://schemas.microsoft.com/office/powerpoint/2010/main" val="1528178870"/>
              </p:ext>
            </p:extLst>
          </p:nvPr>
        </p:nvGraphicFramePr>
        <p:xfrm>
          <a:off x="755575" y="2721456"/>
          <a:ext cx="7764463" cy="2872740"/>
        </p:xfrm>
        <a:graphic>
          <a:graphicData uri="http://schemas.openxmlformats.org/drawingml/2006/table">
            <a:tbl>
              <a:tblPr>
                <a:tableStyleId>{5C22544A-7EE6-4342-B048-85BDC9FD1C3A}</a:tableStyleId>
              </a:tblPr>
              <a:tblGrid>
                <a:gridCol w="4449299">
                  <a:extLst>
                    <a:ext uri="{9D8B030D-6E8A-4147-A177-3AD203B41FA5}">
                      <a16:colId xmlns:a16="http://schemas.microsoft.com/office/drawing/2014/main" val="4020299781"/>
                    </a:ext>
                  </a:extLst>
                </a:gridCol>
                <a:gridCol w="3315164">
                  <a:extLst>
                    <a:ext uri="{9D8B030D-6E8A-4147-A177-3AD203B41FA5}">
                      <a16:colId xmlns:a16="http://schemas.microsoft.com/office/drawing/2014/main" val="1015812903"/>
                    </a:ext>
                  </a:extLst>
                </a:gridCol>
              </a:tblGrid>
              <a:tr h="182880">
                <a:tc>
                  <a:txBody>
                    <a:bodyPr/>
                    <a:lstStyle/>
                    <a:p>
                      <a:pPr algn="l" fontAlgn="b"/>
                      <a:r>
                        <a:rPr lang="en-US" sz="1400" u="none" strike="noStrike">
                          <a:effectLst/>
                        </a:rPr>
                        <a:t>Call for proposals</a:t>
                      </a:r>
                      <a:endParaRPr lang="en-US" sz="1400" b="0" i="0" u="none" strike="noStrike">
                        <a:solidFill>
                          <a:srgbClr val="000000"/>
                        </a:solidFill>
                        <a:effectLst/>
                        <a:latin typeface="Calibri" panose="020F0502020204030204" pitchFamily="34" charset="0"/>
                      </a:endParaRPr>
                    </a:p>
                  </a:txBody>
                  <a:tcPr marL="7620" marR="7620" marT="7620" marB="0" anchor="b"/>
                </a:tc>
                <a:tc>
                  <a:txBody>
                    <a:bodyPr/>
                    <a:lstStyle/>
                    <a:p>
                      <a:pPr algn="l" fontAlgn="b"/>
                      <a:r>
                        <a:rPr lang="en-US" sz="1400" b="0" i="0" u="none" strike="noStrike" dirty="0">
                          <a:solidFill>
                            <a:srgbClr val="000000"/>
                          </a:solidFill>
                          <a:effectLst/>
                          <a:latin typeface="Calibri" panose="020F0502020204030204" pitchFamily="34" charset="0"/>
                        </a:rPr>
                        <a:t>November 2021</a:t>
                      </a:r>
                    </a:p>
                  </a:txBody>
                  <a:tcPr marL="7620" marR="7620" marT="7620" marB="0" anchor="b"/>
                </a:tc>
                <a:extLst>
                  <a:ext uri="{0D108BD9-81ED-4DB2-BD59-A6C34878D82A}">
                    <a16:rowId xmlns:a16="http://schemas.microsoft.com/office/drawing/2014/main" val="3321393315"/>
                  </a:ext>
                </a:extLst>
              </a:tr>
              <a:tr h="182880">
                <a:tc>
                  <a:txBody>
                    <a:bodyPr/>
                    <a:lstStyle/>
                    <a:p>
                      <a:pPr algn="l" fontAlgn="b"/>
                      <a:r>
                        <a:rPr lang="en-US" sz="1400" u="none" strike="noStrike" dirty="0">
                          <a:effectLst/>
                        </a:rPr>
                        <a:t>Cut-off for new features (high level feature set), PHY</a:t>
                      </a:r>
                      <a:endParaRPr lang="en-US" sz="1400" b="0" i="0" u="none" strike="noStrike" dirty="0">
                        <a:solidFill>
                          <a:srgbClr val="000000"/>
                        </a:solidFill>
                        <a:effectLst/>
                        <a:latin typeface="Calibri" panose="020F0502020204030204" pitchFamily="34" charset="0"/>
                      </a:endParaRPr>
                    </a:p>
                  </a:txBody>
                  <a:tcPr marL="7620" marR="7620" marT="7620" marB="0" anchor="b"/>
                </a:tc>
                <a:tc>
                  <a:txBody>
                    <a:bodyPr/>
                    <a:lstStyle/>
                    <a:p>
                      <a:pPr marL="0" marR="0" lvl="0" indent="0" algn="l" defTabSz="457200" rtl="0" eaLnBrk="1" fontAlgn="b" latinLnBrk="0" hangingPunct="1">
                        <a:lnSpc>
                          <a:spcPct val="100000"/>
                        </a:lnSpc>
                        <a:spcBef>
                          <a:spcPts val="0"/>
                        </a:spcBef>
                        <a:spcAft>
                          <a:spcPts val="0"/>
                        </a:spcAft>
                        <a:buClrTx/>
                        <a:buSzTx/>
                        <a:buFontTx/>
                        <a:buNone/>
                        <a:tabLst/>
                        <a:defRPr/>
                      </a:pPr>
                      <a:r>
                        <a:rPr lang="en-US" sz="1400" b="0" i="0" u="none" strike="noStrike" dirty="0">
                          <a:solidFill>
                            <a:srgbClr val="000000"/>
                          </a:solidFill>
                          <a:effectLst/>
                          <a:latin typeface="Calibri" panose="020F0502020204030204" pitchFamily="34" charset="0"/>
                        </a:rPr>
                        <a:t>May 2022 </a:t>
                      </a:r>
                    </a:p>
                  </a:txBody>
                  <a:tcPr marL="7620" marR="7620" marT="7620" marB="0" anchor="b"/>
                </a:tc>
                <a:extLst>
                  <a:ext uri="{0D108BD9-81ED-4DB2-BD59-A6C34878D82A}">
                    <a16:rowId xmlns:a16="http://schemas.microsoft.com/office/drawing/2014/main" val="2694915279"/>
                  </a:ext>
                </a:extLst>
              </a:tr>
              <a:tr h="182880">
                <a:tc>
                  <a:txBody>
                    <a:bodyPr/>
                    <a:lstStyle/>
                    <a:p>
                      <a:pPr marL="0" marR="0" lvl="0" indent="0" algn="l" defTabSz="457200" rtl="0" eaLnBrk="1" fontAlgn="b" latinLnBrk="0" hangingPunct="1">
                        <a:lnSpc>
                          <a:spcPct val="100000"/>
                        </a:lnSpc>
                        <a:spcBef>
                          <a:spcPts val="0"/>
                        </a:spcBef>
                        <a:spcAft>
                          <a:spcPts val="0"/>
                        </a:spcAft>
                        <a:buClrTx/>
                        <a:buSzTx/>
                        <a:buFontTx/>
                        <a:buNone/>
                        <a:tabLst/>
                        <a:defRPr/>
                      </a:pPr>
                      <a:r>
                        <a:rPr lang="en-US" sz="1400" u="none" strike="noStrike" dirty="0">
                          <a:effectLst/>
                        </a:rPr>
                        <a:t>Cut-off for new features (high level feature set), MAC</a:t>
                      </a:r>
                      <a:endParaRPr lang="en-US" sz="14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endParaRPr lang="en-US" sz="1400" b="0" i="0" u="none" strike="noStrike" dirty="0">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3657201518"/>
                  </a:ext>
                </a:extLst>
              </a:tr>
              <a:tr h="182880">
                <a:tc>
                  <a:txBody>
                    <a:bodyPr/>
                    <a:lstStyle/>
                    <a:p>
                      <a:pPr algn="l" fontAlgn="b"/>
                      <a:r>
                        <a:rPr lang="en-US" sz="1400" u="none" strike="noStrike" dirty="0">
                          <a:effectLst/>
                        </a:rPr>
                        <a:t>Draft 0</a:t>
                      </a:r>
                      <a:endParaRPr lang="en-US" sz="14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r>
                        <a:rPr lang="en-US" sz="1400" b="0" i="0" u="none" strike="noStrike" dirty="0">
                          <a:solidFill>
                            <a:srgbClr val="000000"/>
                          </a:solidFill>
                          <a:effectLst/>
                          <a:latin typeface="Calibri" panose="020F0502020204030204" pitchFamily="34" charset="0"/>
                        </a:rPr>
                        <a:t>September 2022 </a:t>
                      </a:r>
                      <a:r>
                        <a:rPr lang="en-US" sz="1400" b="0" i="0" u="none" strike="noStrike" dirty="0">
                          <a:solidFill>
                            <a:srgbClr val="FF0000"/>
                          </a:solidFill>
                          <a:effectLst/>
                          <a:latin typeface="Calibri" panose="020F0502020204030204" pitchFamily="34" charset="0"/>
                        </a:rPr>
                        <a:t>[Discuss]</a:t>
                      </a:r>
                      <a:endParaRPr lang="en-US" sz="1400" b="0" i="0" u="none" strike="noStrike" dirty="0">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3811737940"/>
                  </a:ext>
                </a:extLst>
              </a:tr>
              <a:tr h="182880">
                <a:tc>
                  <a:txBody>
                    <a:bodyPr/>
                    <a:lstStyle/>
                    <a:p>
                      <a:pPr algn="l" fontAlgn="b"/>
                      <a:r>
                        <a:rPr lang="en-US" sz="1400" u="none" strike="noStrike" dirty="0">
                          <a:effectLst/>
                        </a:rPr>
                        <a:t>TG draft review and revision complete</a:t>
                      </a:r>
                      <a:endParaRPr lang="en-US" sz="14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r>
                        <a:rPr lang="en-US" sz="1400" b="0" i="0" u="none" strike="noStrike" dirty="0">
                          <a:solidFill>
                            <a:srgbClr val="000000"/>
                          </a:solidFill>
                          <a:effectLst/>
                          <a:latin typeface="Calibri" panose="020F0502020204030204" pitchFamily="34" charset="0"/>
                        </a:rPr>
                        <a:t>November 2022</a:t>
                      </a:r>
                    </a:p>
                  </a:txBody>
                  <a:tcPr marL="7620" marR="7620" marT="7620" marB="0" anchor="b"/>
                </a:tc>
                <a:extLst>
                  <a:ext uri="{0D108BD9-81ED-4DB2-BD59-A6C34878D82A}">
                    <a16:rowId xmlns:a16="http://schemas.microsoft.com/office/drawing/2014/main" val="244108333"/>
                  </a:ext>
                </a:extLst>
              </a:tr>
              <a:tr h="182880">
                <a:tc>
                  <a:txBody>
                    <a:bodyPr/>
                    <a:lstStyle/>
                    <a:p>
                      <a:pPr algn="l" fontAlgn="b"/>
                      <a:r>
                        <a:rPr lang="en-US" sz="1400" u="none" strike="noStrike" dirty="0">
                          <a:effectLst/>
                        </a:rPr>
                        <a:t>Working group pre-ballot review complete</a:t>
                      </a:r>
                      <a:endParaRPr lang="en-US" sz="14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r>
                        <a:rPr lang="en-US" sz="1400" b="0" i="0" u="none" strike="noStrike" dirty="0">
                          <a:solidFill>
                            <a:srgbClr val="000000"/>
                          </a:solidFill>
                          <a:effectLst/>
                          <a:latin typeface="Calibri" panose="020F0502020204030204" pitchFamily="34" charset="0"/>
                        </a:rPr>
                        <a:t>January 2022 (before meeting)</a:t>
                      </a:r>
                    </a:p>
                  </a:txBody>
                  <a:tcPr marL="7620" marR="7620" marT="7620" marB="0" anchor="b"/>
                </a:tc>
                <a:extLst>
                  <a:ext uri="{0D108BD9-81ED-4DB2-BD59-A6C34878D82A}">
                    <a16:rowId xmlns:a16="http://schemas.microsoft.com/office/drawing/2014/main" val="871787359"/>
                  </a:ext>
                </a:extLst>
              </a:tr>
              <a:tr h="182880">
                <a:tc>
                  <a:txBody>
                    <a:bodyPr/>
                    <a:lstStyle/>
                    <a:p>
                      <a:pPr algn="l" fontAlgn="b"/>
                      <a:r>
                        <a:rPr lang="en-US" sz="1400" u="none" strike="noStrike" dirty="0">
                          <a:effectLst/>
                        </a:rPr>
                        <a:t>First letter ballot</a:t>
                      </a:r>
                      <a:endParaRPr lang="en-US" sz="14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r>
                        <a:rPr lang="en-US" sz="1400" b="0" i="0" u="none" strike="noStrike" dirty="0">
                          <a:solidFill>
                            <a:srgbClr val="000000"/>
                          </a:solidFill>
                          <a:effectLst/>
                          <a:latin typeface="Calibri" panose="020F0502020204030204" pitchFamily="34" charset="0"/>
                        </a:rPr>
                        <a:t>March 2023 (following meeting)</a:t>
                      </a:r>
                    </a:p>
                  </a:txBody>
                  <a:tcPr marL="7620" marR="7620" marT="7620" marB="0" anchor="b"/>
                </a:tc>
                <a:extLst>
                  <a:ext uri="{0D108BD9-81ED-4DB2-BD59-A6C34878D82A}">
                    <a16:rowId xmlns:a16="http://schemas.microsoft.com/office/drawing/2014/main" val="750380359"/>
                  </a:ext>
                </a:extLst>
              </a:tr>
              <a:tr h="182880">
                <a:tc>
                  <a:txBody>
                    <a:bodyPr/>
                    <a:lstStyle/>
                    <a:p>
                      <a:pPr marL="0" marR="0" lvl="0" indent="0" algn="l" defTabSz="457200" rtl="0" eaLnBrk="1" fontAlgn="b" latinLnBrk="0" hangingPunct="1">
                        <a:lnSpc>
                          <a:spcPct val="100000"/>
                        </a:lnSpc>
                        <a:spcBef>
                          <a:spcPts val="0"/>
                        </a:spcBef>
                        <a:spcAft>
                          <a:spcPts val="0"/>
                        </a:spcAft>
                        <a:buClrTx/>
                        <a:buSzTx/>
                        <a:buFontTx/>
                        <a:buNone/>
                        <a:tabLst/>
                        <a:defRPr/>
                      </a:pPr>
                      <a:r>
                        <a:rPr lang="en-US" sz="1400" u="none" strike="noStrike" dirty="0">
                          <a:effectLst/>
                        </a:rPr>
                        <a:t>Conditional approval for SA ballot</a:t>
                      </a:r>
                      <a:endParaRPr lang="en-US" sz="14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r>
                        <a:rPr lang="en-US" sz="1400" b="0" i="0" u="none" strike="noStrike" dirty="0">
                          <a:solidFill>
                            <a:srgbClr val="000000"/>
                          </a:solidFill>
                          <a:effectLst/>
                          <a:latin typeface="Calibri" panose="020F0502020204030204" pitchFamily="34" charset="0"/>
                        </a:rPr>
                        <a:t>July 2023 [questionable]</a:t>
                      </a:r>
                    </a:p>
                  </a:txBody>
                  <a:tcPr marL="7620" marR="7620" marT="7620" marB="0" anchor="b"/>
                </a:tc>
                <a:extLst>
                  <a:ext uri="{0D108BD9-81ED-4DB2-BD59-A6C34878D82A}">
                    <a16:rowId xmlns:a16="http://schemas.microsoft.com/office/drawing/2014/main" val="4143125971"/>
                  </a:ext>
                </a:extLst>
              </a:tr>
              <a:tr h="182880">
                <a:tc>
                  <a:txBody>
                    <a:bodyPr/>
                    <a:lstStyle/>
                    <a:p>
                      <a:pPr algn="l" fontAlgn="b"/>
                      <a:r>
                        <a:rPr lang="en-US" sz="1400" u="none" strike="noStrike" dirty="0">
                          <a:effectLst/>
                        </a:rPr>
                        <a:t>WG balloting complete</a:t>
                      </a:r>
                      <a:endParaRPr lang="en-US" sz="14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r>
                        <a:rPr lang="en-US" sz="1400" b="0" i="0" u="none" strike="noStrike" dirty="0">
                          <a:solidFill>
                            <a:srgbClr val="000000"/>
                          </a:solidFill>
                          <a:effectLst/>
                          <a:latin typeface="Calibri" panose="020F0502020204030204" pitchFamily="34" charset="0"/>
                        </a:rPr>
                        <a:t>November  2023</a:t>
                      </a:r>
                    </a:p>
                  </a:txBody>
                  <a:tcPr marL="7620" marR="7620" marT="7620" marB="0" anchor="b"/>
                </a:tc>
                <a:extLst>
                  <a:ext uri="{0D108BD9-81ED-4DB2-BD59-A6C34878D82A}">
                    <a16:rowId xmlns:a16="http://schemas.microsoft.com/office/drawing/2014/main" val="145987185"/>
                  </a:ext>
                </a:extLst>
              </a:tr>
              <a:tr h="182880">
                <a:tc>
                  <a:txBody>
                    <a:bodyPr/>
                    <a:lstStyle/>
                    <a:p>
                      <a:pPr algn="l" fontAlgn="b"/>
                      <a:r>
                        <a:rPr lang="en-US" sz="1400" u="none" strike="noStrike" dirty="0">
                          <a:effectLst/>
                        </a:rPr>
                        <a:t>First SA ballot</a:t>
                      </a:r>
                      <a:endParaRPr lang="en-US" sz="14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r>
                        <a:rPr lang="en-US" sz="1400" b="0" i="0" u="none" strike="noStrike" dirty="0">
                          <a:solidFill>
                            <a:srgbClr val="000000"/>
                          </a:solidFill>
                          <a:effectLst/>
                          <a:latin typeface="Calibri" panose="020F0502020204030204" pitchFamily="34" charset="0"/>
                        </a:rPr>
                        <a:t>November 2023 (post meeting)</a:t>
                      </a:r>
                    </a:p>
                  </a:txBody>
                  <a:tcPr marL="7620" marR="7620" marT="7620" marB="0" anchor="b"/>
                </a:tc>
                <a:extLst>
                  <a:ext uri="{0D108BD9-81ED-4DB2-BD59-A6C34878D82A}">
                    <a16:rowId xmlns:a16="http://schemas.microsoft.com/office/drawing/2014/main" val="4251659700"/>
                  </a:ext>
                </a:extLst>
              </a:tr>
              <a:tr h="182880">
                <a:tc>
                  <a:txBody>
                    <a:bodyPr/>
                    <a:lstStyle/>
                    <a:p>
                      <a:pPr algn="l" fontAlgn="b"/>
                      <a:r>
                        <a:rPr lang="en-US" sz="1400" u="none" strike="noStrike" dirty="0">
                          <a:effectLst/>
                        </a:rPr>
                        <a:t>SA Balloting complete</a:t>
                      </a:r>
                      <a:endParaRPr lang="en-US" sz="14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r>
                        <a:rPr lang="en-US" sz="1400" b="0" i="0" u="none" strike="noStrike" dirty="0">
                          <a:solidFill>
                            <a:srgbClr val="000000"/>
                          </a:solidFill>
                          <a:effectLst/>
                          <a:latin typeface="Calibri" panose="020F0502020204030204" pitchFamily="34" charset="0"/>
                        </a:rPr>
                        <a:t>June/July 2024</a:t>
                      </a:r>
                    </a:p>
                  </a:txBody>
                  <a:tcPr marL="7620" marR="7620" marT="7620" marB="0" anchor="b"/>
                </a:tc>
                <a:extLst>
                  <a:ext uri="{0D108BD9-81ED-4DB2-BD59-A6C34878D82A}">
                    <a16:rowId xmlns:a16="http://schemas.microsoft.com/office/drawing/2014/main" val="754354906"/>
                  </a:ext>
                </a:extLst>
              </a:tr>
              <a:tr h="182880">
                <a:tc>
                  <a:txBody>
                    <a:bodyPr/>
                    <a:lstStyle/>
                    <a:p>
                      <a:pPr algn="l" fontAlgn="b"/>
                      <a:r>
                        <a:rPr lang="en-US" sz="1400" u="none" strike="noStrike">
                          <a:effectLst/>
                        </a:rPr>
                        <a:t>Conditional or unconditional approval to RevCom</a:t>
                      </a:r>
                      <a:endParaRPr lang="en-US" sz="1400" b="0" i="0" u="none" strike="noStrike">
                        <a:solidFill>
                          <a:srgbClr val="000000"/>
                        </a:solidFill>
                        <a:effectLst/>
                        <a:latin typeface="Calibri" panose="020F0502020204030204" pitchFamily="34" charset="0"/>
                      </a:endParaRPr>
                    </a:p>
                  </a:txBody>
                  <a:tcPr marL="7620" marR="7620" marT="7620" marB="0" anchor="b"/>
                </a:tc>
                <a:tc>
                  <a:txBody>
                    <a:bodyPr/>
                    <a:lstStyle/>
                    <a:p>
                      <a:pPr algn="l" fontAlgn="b"/>
                      <a:r>
                        <a:rPr lang="en-US" sz="1400" b="0" i="0" u="none" strike="noStrike" dirty="0">
                          <a:solidFill>
                            <a:srgbClr val="000000"/>
                          </a:solidFill>
                          <a:effectLst/>
                          <a:latin typeface="Calibri" panose="020F0502020204030204" pitchFamily="34" charset="0"/>
                        </a:rPr>
                        <a:t>March or July 2024</a:t>
                      </a:r>
                    </a:p>
                  </a:txBody>
                  <a:tcPr marL="7620" marR="7620" marT="7620" marB="0" anchor="b"/>
                </a:tc>
                <a:extLst>
                  <a:ext uri="{0D108BD9-81ED-4DB2-BD59-A6C34878D82A}">
                    <a16:rowId xmlns:a16="http://schemas.microsoft.com/office/drawing/2014/main" val="3329215042"/>
                  </a:ext>
                </a:extLst>
              </a:tr>
              <a:tr h="182880">
                <a:tc>
                  <a:txBody>
                    <a:bodyPr/>
                    <a:lstStyle/>
                    <a:p>
                      <a:pPr algn="l" fontAlgn="b"/>
                      <a:r>
                        <a:rPr lang="en-US" sz="1400" u="none" strike="noStrike" dirty="0" err="1">
                          <a:effectLst/>
                        </a:rPr>
                        <a:t>RevCom</a:t>
                      </a:r>
                      <a:r>
                        <a:rPr lang="en-US" sz="1400" u="none" strike="noStrike" dirty="0">
                          <a:effectLst/>
                        </a:rPr>
                        <a:t> meets</a:t>
                      </a:r>
                      <a:endParaRPr lang="en-US" sz="14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r>
                        <a:rPr lang="en-US" sz="1400" b="0" i="0" u="none" strike="noStrike" dirty="0">
                          <a:solidFill>
                            <a:srgbClr val="000000"/>
                          </a:solidFill>
                          <a:effectLst/>
                          <a:latin typeface="Calibri" panose="020F0502020204030204" pitchFamily="34" charset="0"/>
                        </a:rPr>
                        <a:t>September or October 2024</a:t>
                      </a:r>
                    </a:p>
                  </a:txBody>
                  <a:tcPr marL="7620" marR="7620" marT="7620" marB="0" anchor="b"/>
                </a:tc>
                <a:extLst>
                  <a:ext uri="{0D108BD9-81ED-4DB2-BD59-A6C34878D82A}">
                    <a16:rowId xmlns:a16="http://schemas.microsoft.com/office/drawing/2014/main" val="4003137776"/>
                  </a:ext>
                </a:extLst>
              </a:tr>
            </a:tbl>
          </a:graphicData>
        </a:graphic>
      </p:graphicFrame>
      <p:sp>
        <p:nvSpPr>
          <p:cNvPr id="6" name="TextBox 5">
            <a:extLst>
              <a:ext uri="{FF2B5EF4-FFF2-40B4-BE49-F238E27FC236}">
                <a16:creationId xmlns:a16="http://schemas.microsoft.com/office/drawing/2014/main" id="{EF9A6982-E66F-4961-B626-02BF20B53C53}"/>
              </a:ext>
            </a:extLst>
          </p:cNvPr>
          <p:cNvSpPr txBox="1"/>
          <p:nvPr/>
        </p:nvSpPr>
        <p:spPr>
          <a:xfrm>
            <a:off x="4951096" y="1676988"/>
            <a:ext cx="3547766" cy="584775"/>
          </a:xfrm>
          <a:prstGeom prst="rect">
            <a:avLst/>
          </a:prstGeom>
          <a:solidFill>
            <a:schemeClr val="bg1">
              <a:lumMod val="85000"/>
            </a:schemeClr>
          </a:solidFill>
        </p:spPr>
        <p:txBody>
          <a:bodyPr wrap="none" rtlCol="0">
            <a:spAutoFit/>
          </a:bodyPr>
          <a:lstStyle/>
          <a:p>
            <a:r>
              <a:rPr lang="en-US" sz="3200" dirty="0">
                <a:solidFill>
                  <a:srgbClr val="C00000"/>
                </a:solidFill>
                <a:latin typeface="Aharoni" panose="02010803020104030203" pitchFamily="2" charset="-79"/>
                <a:cs typeface="Aharoni" panose="02010803020104030203" pitchFamily="2" charset="-79"/>
              </a:rPr>
              <a:t>Work in Progress</a:t>
            </a:r>
          </a:p>
        </p:txBody>
      </p:sp>
    </p:spTree>
    <p:extLst>
      <p:ext uri="{BB962C8B-B14F-4D97-AF65-F5344CB8AC3E}">
        <p14:creationId xmlns:p14="http://schemas.microsoft.com/office/powerpoint/2010/main" val="1134313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F4E4B-83CD-4F5F-B89F-C83770A4B790}"/>
              </a:ext>
            </a:extLst>
          </p:cNvPr>
          <p:cNvSpPr>
            <a:spLocks noGrp="1"/>
          </p:cNvSpPr>
          <p:nvPr>
            <p:ph type="title"/>
          </p:nvPr>
        </p:nvSpPr>
        <p:spPr/>
        <p:txBody>
          <a:bodyPr/>
          <a:lstStyle/>
          <a:p>
            <a:r>
              <a:rPr lang="en-US" dirty="0"/>
              <a:t>Technical Contributions</a:t>
            </a:r>
          </a:p>
        </p:txBody>
      </p:sp>
      <p:sp>
        <p:nvSpPr>
          <p:cNvPr id="4" name="Slide Number Placeholder 3">
            <a:extLst>
              <a:ext uri="{FF2B5EF4-FFF2-40B4-BE49-F238E27FC236}">
                <a16:creationId xmlns:a16="http://schemas.microsoft.com/office/drawing/2014/main" id="{0B721F41-A9AF-4729-AFF9-069E25B6424E}"/>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12</a:t>
            </a:fld>
            <a:endParaRPr lang="en-US" altLang="en-US"/>
          </a:p>
        </p:txBody>
      </p:sp>
      <p:pic>
        <p:nvPicPr>
          <p:cNvPr id="15" name="Picture 14">
            <a:extLst>
              <a:ext uri="{FF2B5EF4-FFF2-40B4-BE49-F238E27FC236}">
                <a16:creationId xmlns:a16="http://schemas.microsoft.com/office/drawing/2014/main" id="{993A40DB-5963-44FB-B08E-E9985A9D96DB}"/>
              </a:ext>
            </a:extLst>
          </p:cNvPr>
          <p:cNvPicPr>
            <a:picLocks noChangeAspect="1"/>
          </p:cNvPicPr>
          <p:nvPr/>
        </p:nvPicPr>
        <p:blipFill>
          <a:blip r:embed="rId2"/>
          <a:stretch>
            <a:fillRect/>
          </a:stretch>
        </p:blipFill>
        <p:spPr>
          <a:xfrm>
            <a:off x="2233612" y="1844824"/>
            <a:ext cx="4676775" cy="4067175"/>
          </a:xfrm>
          <a:prstGeom prst="rect">
            <a:avLst/>
          </a:prstGeom>
        </p:spPr>
      </p:pic>
    </p:spTree>
    <p:extLst>
      <p:ext uri="{BB962C8B-B14F-4D97-AF65-F5344CB8AC3E}">
        <p14:creationId xmlns:p14="http://schemas.microsoft.com/office/powerpoint/2010/main" val="14879227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CFD150-4928-4FF6-B0CD-E3CB4A06F262}"/>
              </a:ext>
            </a:extLst>
          </p:cNvPr>
          <p:cNvSpPr>
            <a:spLocks noGrp="1"/>
          </p:cNvSpPr>
          <p:nvPr>
            <p:ph type="title"/>
          </p:nvPr>
        </p:nvSpPr>
        <p:spPr/>
        <p:txBody>
          <a:bodyPr/>
          <a:lstStyle/>
          <a:p>
            <a:r>
              <a:rPr lang="en-US" dirty="0"/>
              <a:t>Links to presentations</a:t>
            </a:r>
          </a:p>
        </p:txBody>
      </p:sp>
      <p:sp>
        <p:nvSpPr>
          <p:cNvPr id="3" name="Content Placeholder 2">
            <a:extLst>
              <a:ext uri="{FF2B5EF4-FFF2-40B4-BE49-F238E27FC236}">
                <a16:creationId xmlns:a16="http://schemas.microsoft.com/office/drawing/2014/main" id="{F6DC99AE-2F0F-47C1-8281-2838E6BA3998}"/>
              </a:ext>
            </a:extLst>
          </p:cNvPr>
          <p:cNvSpPr>
            <a:spLocks noGrp="1"/>
          </p:cNvSpPr>
          <p:nvPr>
            <p:ph idx="1"/>
          </p:nvPr>
        </p:nvSpPr>
        <p:spPr>
          <a:xfrm>
            <a:off x="767977" y="1371600"/>
            <a:ext cx="7764463" cy="5081736"/>
          </a:xfrm>
        </p:spPr>
        <p:txBody>
          <a:bodyPr>
            <a:normAutofit fontScale="47500" lnSpcReduction="20000"/>
          </a:bodyPr>
          <a:lstStyle/>
          <a:p>
            <a:r>
              <a:rPr lang="en-US" dirty="0">
                <a:hlinkClick r:id="rId2"/>
              </a:rPr>
              <a:t>https://mentor.ieee.org/802.15/dcn/21/15-21-0585-02-04ab-low-power-operation-for-non-ranging-applications.pdf</a:t>
            </a:r>
            <a:endParaRPr lang="en-US" dirty="0"/>
          </a:p>
          <a:p>
            <a:r>
              <a:rPr lang="en-US" dirty="0">
                <a:hlinkClick r:id="rId3"/>
              </a:rPr>
              <a:t>https://mentor.ieee.org/802.15/dcn/21/15-21-0570-00-04ab-cir-feedback-for-uwb-sensing.pptx</a:t>
            </a:r>
            <a:endParaRPr lang="en-US" dirty="0"/>
          </a:p>
          <a:p>
            <a:r>
              <a:rPr lang="en-US" dirty="0">
                <a:hlinkClick r:id="rId4"/>
              </a:rPr>
              <a:t>https://mentor.ieee.org/802.15/dcn/21/15-21-0565-02-04ab-tg4ab-november-meeting-slides.pptx</a:t>
            </a:r>
            <a:endParaRPr lang="en-US" dirty="0"/>
          </a:p>
          <a:p>
            <a:r>
              <a:rPr lang="en-US" dirty="0">
                <a:hlinkClick r:id="rId5"/>
              </a:rPr>
              <a:t>https://mentor.ieee.org/802.15/dcn/21/15-21-0557-01-04ab-uwb-wake-up-signalling.pdf</a:t>
            </a:r>
            <a:endParaRPr lang="en-US" dirty="0"/>
          </a:p>
          <a:p>
            <a:r>
              <a:rPr lang="en-US" dirty="0">
                <a:hlinkClick r:id="rId6"/>
              </a:rPr>
              <a:t>https://mentor.ieee.org/802.15/dcn/21/15-21-0590-00-04ab-ranging-qos.pptx</a:t>
            </a:r>
            <a:endParaRPr lang="en-US" dirty="0"/>
          </a:p>
          <a:p>
            <a:r>
              <a:rPr lang="en-US" dirty="0">
                <a:hlinkClick r:id="rId7"/>
              </a:rPr>
              <a:t>https://mentor.ieee.org/802.15/dcn/21/15-21-0589-00-04ab-uwb-channel-access-aided-by-pilot-narrow-band-radio.pptx</a:t>
            </a:r>
            <a:endParaRPr lang="en-US" dirty="0"/>
          </a:p>
          <a:p>
            <a:r>
              <a:rPr lang="en-US" dirty="0">
                <a:hlinkClick r:id="rId8"/>
              </a:rPr>
              <a:t>https://mentor.ieee.org/802.15/dcn/21/15-21-0556-00-04ab-uwb-ranging-accuracy-limiting-factor.pptx</a:t>
            </a:r>
            <a:endParaRPr lang="en-US" dirty="0"/>
          </a:p>
          <a:p>
            <a:r>
              <a:rPr lang="en-US" dirty="0">
                <a:hlinkClick r:id="rId9"/>
              </a:rPr>
              <a:t>https://mentor.ieee.org/802.15/dcn/21/15-21-0593-02-04ab-more-on-nba-mms.pptx</a:t>
            </a:r>
            <a:endParaRPr lang="en-US" dirty="0"/>
          </a:p>
          <a:p>
            <a:r>
              <a:rPr lang="en-US" dirty="0">
                <a:hlinkClick r:id="rId10"/>
              </a:rPr>
              <a:t>https://mentor.ieee.org/802.15/dcn/21/15-21-0592-00-04ab-high-data-rates.pptx</a:t>
            </a:r>
            <a:endParaRPr lang="en-US" dirty="0"/>
          </a:p>
          <a:p>
            <a:r>
              <a:rPr lang="en-US" dirty="0">
                <a:hlinkClick r:id="rId11"/>
              </a:rPr>
              <a:t>https://mentor.ieee.org/802.15/dcn/21/15-21-0605-00-04ab-nba-mms-uwb-mac-considerations.pptx</a:t>
            </a:r>
            <a:endParaRPr lang="en-US" dirty="0"/>
          </a:p>
          <a:p>
            <a:r>
              <a:rPr lang="en-US" dirty="0">
                <a:hlinkClick r:id="rId12"/>
              </a:rPr>
              <a:t>https://mentor.ieee.org/802.15/dcn/21/15-21-0616-00-04ab-beacon-and-ranging-frames-to-support-downlink-tdoa-dl-tdoa-location-service-in-802-15.pptx</a:t>
            </a:r>
            <a:endParaRPr lang="en-US" dirty="0"/>
          </a:p>
          <a:p>
            <a:r>
              <a:rPr lang="en-US" dirty="0">
                <a:hlinkClick r:id="rId10"/>
              </a:rPr>
              <a:t>https://mentor.ieee.org/802.15/dcn/21/15-21-0592-00-04ab-high-data-rates.pptx</a:t>
            </a:r>
            <a:endParaRPr lang="en-US" dirty="0"/>
          </a:p>
          <a:p>
            <a:r>
              <a:rPr lang="en-US" dirty="0">
                <a:hlinkClick r:id="rId13"/>
              </a:rPr>
              <a:t>https://mentor.ieee.org/802.15/dcn/21/15-21-0610-00-04ab-higher-phy-data-rates.pptx</a:t>
            </a:r>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0120D4C5-4B9D-408D-8814-A95113D77DBF}"/>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13</a:t>
            </a:fld>
            <a:endParaRPr lang="en-US" altLang="en-US"/>
          </a:p>
        </p:txBody>
      </p:sp>
    </p:spTree>
    <p:extLst>
      <p:ext uri="{BB962C8B-B14F-4D97-AF65-F5344CB8AC3E}">
        <p14:creationId xmlns:p14="http://schemas.microsoft.com/office/powerpoint/2010/main" val="3892107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B329CA-32A4-45CD-99F4-0F3C8B14FA39}"/>
              </a:ext>
            </a:extLst>
          </p:cNvPr>
          <p:cNvSpPr>
            <a:spLocks noGrp="1"/>
          </p:cNvSpPr>
          <p:nvPr>
            <p:ph type="title"/>
          </p:nvPr>
        </p:nvSpPr>
        <p:spPr/>
        <p:txBody>
          <a:bodyPr/>
          <a:lstStyle/>
          <a:p>
            <a:r>
              <a:rPr lang="en-US" dirty="0"/>
              <a:t>Next Steps</a:t>
            </a:r>
          </a:p>
        </p:txBody>
      </p:sp>
      <p:pic>
        <p:nvPicPr>
          <p:cNvPr id="6" name="Content Placeholder 5" descr="A picture containing tree, outdoor, grass, plant&#10;&#10;Description automatically generated">
            <a:extLst>
              <a:ext uri="{FF2B5EF4-FFF2-40B4-BE49-F238E27FC236}">
                <a16:creationId xmlns:a16="http://schemas.microsoft.com/office/drawing/2014/main" id="{15E0262C-BBD2-4EF9-B084-8AAD40984CC1}"/>
              </a:ext>
            </a:extLst>
          </p:cNvPr>
          <p:cNvPicPr>
            <a:picLocks noGrp="1" noChangeAspect="1"/>
          </p:cNvPicPr>
          <p:nvPr>
            <p:ph idx="1"/>
          </p:nvPr>
        </p:nvPicPr>
        <p:blipFill>
          <a:blip r:embed="rId2"/>
          <a:stretch>
            <a:fillRect/>
          </a:stretch>
        </p:blipFill>
        <p:spPr>
          <a:xfrm>
            <a:off x="2594769" y="2415381"/>
            <a:ext cx="3810000" cy="2857500"/>
          </a:xfrm>
        </p:spPr>
      </p:pic>
      <p:sp>
        <p:nvSpPr>
          <p:cNvPr id="4" name="Slide Number Placeholder 3">
            <a:extLst>
              <a:ext uri="{FF2B5EF4-FFF2-40B4-BE49-F238E27FC236}">
                <a16:creationId xmlns:a16="http://schemas.microsoft.com/office/drawing/2014/main" id="{DD7F8A86-7CC4-4430-9F4E-EFD0240CDED4}"/>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14</a:t>
            </a:fld>
            <a:endParaRPr lang="en-US" altLang="en-US"/>
          </a:p>
        </p:txBody>
      </p:sp>
    </p:spTree>
    <p:extLst>
      <p:ext uri="{BB962C8B-B14F-4D97-AF65-F5344CB8AC3E}">
        <p14:creationId xmlns:p14="http://schemas.microsoft.com/office/powerpoint/2010/main" val="28258436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32C59C-D110-425E-995A-8D3B69A10060}"/>
              </a:ext>
            </a:extLst>
          </p:cNvPr>
          <p:cNvSpPr>
            <a:spLocks noGrp="1"/>
          </p:cNvSpPr>
          <p:nvPr>
            <p:ph type="title"/>
          </p:nvPr>
        </p:nvSpPr>
        <p:spPr>
          <a:xfrm>
            <a:off x="755576" y="685801"/>
            <a:ext cx="7764463" cy="510952"/>
          </a:xfrm>
        </p:spPr>
        <p:txBody>
          <a:bodyPr/>
          <a:lstStyle/>
          <a:p>
            <a:r>
              <a:rPr lang="en-US" altLang="en-US" dirty="0"/>
              <a:t>Teleconference Schedule</a:t>
            </a:r>
            <a:endParaRPr lang="en-US" dirty="0"/>
          </a:p>
        </p:txBody>
      </p:sp>
      <p:sp>
        <p:nvSpPr>
          <p:cNvPr id="4" name="Slide Number Placeholder 3">
            <a:extLst>
              <a:ext uri="{FF2B5EF4-FFF2-40B4-BE49-F238E27FC236}">
                <a16:creationId xmlns:a16="http://schemas.microsoft.com/office/drawing/2014/main" id="{BCF80C0C-2FF3-48B1-BCED-69E0ECE21E08}"/>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15</a:t>
            </a:fld>
            <a:endParaRPr lang="en-US" altLang="en-US"/>
          </a:p>
        </p:txBody>
      </p:sp>
      <p:graphicFrame>
        <p:nvGraphicFramePr>
          <p:cNvPr id="7" name="Table 6">
            <a:extLst>
              <a:ext uri="{FF2B5EF4-FFF2-40B4-BE49-F238E27FC236}">
                <a16:creationId xmlns:a16="http://schemas.microsoft.com/office/drawing/2014/main" id="{8C1E9779-B326-4F7B-9791-FE5581618A21}"/>
              </a:ext>
            </a:extLst>
          </p:cNvPr>
          <p:cNvGraphicFramePr>
            <a:graphicFrameLocks noGrp="1"/>
          </p:cNvGraphicFramePr>
          <p:nvPr>
            <p:extLst>
              <p:ext uri="{D42A27DB-BD31-4B8C-83A1-F6EECF244321}">
                <p14:modId xmlns:p14="http://schemas.microsoft.com/office/powerpoint/2010/main" val="3251988753"/>
              </p:ext>
            </p:extLst>
          </p:nvPr>
        </p:nvGraphicFramePr>
        <p:xfrm>
          <a:off x="683570" y="1196752"/>
          <a:ext cx="7920878" cy="1302094"/>
        </p:xfrm>
        <a:graphic>
          <a:graphicData uri="http://schemas.openxmlformats.org/drawingml/2006/table">
            <a:tbl>
              <a:tblPr/>
              <a:tblGrid>
                <a:gridCol w="565777">
                  <a:extLst>
                    <a:ext uri="{9D8B030D-6E8A-4147-A177-3AD203B41FA5}">
                      <a16:colId xmlns:a16="http://schemas.microsoft.com/office/drawing/2014/main" val="2704089039"/>
                    </a:ext>
                  </a:extLst>
                </a:gridCol>
                <a:gridCol w="565777">
                  <a:extLst>
                    <a:ext uri="{9D8B030D-6E8A-4147-A177-3AD203B41FA5}">
                      <a16:colId xmlns:a16="http://schemas.microsoft.com/office/drawing/2014/main" val="363612123"/>
                    </a:ext>
                  </a:extLst>
                </a:gridCol>
                <a:gridCol w="565777">
                  <a:extLst>
                    <a:ext uri="{9D8B030D-6E8A-4147-A177-3AD203B41FA5}">
                      <a16:colId xmlns:a16="http://schemas.microsoft.com/office/drawing/2014/main" val="4064535491"/>
                    </a:ext>
                  </a:extLst>
                </a:gridCol>
                <a:gridCol w="565777">
                  <a:extLst>
                    <a:ext uri="{9D8B030D-6E8A-4147-A177-3AD203B41FA5}">
                      <a16:colId xmlns:a16="http://schemas.microsoft.com/office/drawing/2014/main" val="2970806666"/>
                    </a:ext>
                  </a:extLst>
                </a:gridCol>
                <a:gridCol w="565777">
                  <a:extLst>
                    <a:ext uri="{9D8B030D-6E8A-4147-A177-3AD203B41FA5}">
                      <a16:colId xmlns:a16="http://schemas.microsoft.com/office/drawing/2014/main" val="463832492"/>
                    </a:ext>
                  </a:extLst>
                </a:gridCol>
                <a:gridCol w="565777">
                  <a:extLst>
                    <a:ext uri="{9D8B030D-6E8A-4147-A177-3AD203B41FA5}">
                      <a16:colId xmlns:a16="http://schemas.microsoft.com/office/drawing/2014/main" val="1979174356"/>
                    </a:ext>
                  </a:extLst>
                </a:gridCol>
                <a:gridCol w="565777">
                  <a:extLst>
                    <a:ext uri="{9D8B030D-6E8A-4147-A177-3AD203B41FA5}">
                      <a16:colId xmlns:a16="http://schemas.microsoft.com/office/drawing/2014/main" val="2271145861"/>
                    </a:ext>
                  </a:extLst>
                </a:gridCol>
                <a:gridCol w="565777">
                  <a:extLst>
                    <a:ext uri="{9D8B030D-6E8A-4147-A177-3AD203B41FA5}">
                      <a16:colId xmlns:a16="http://schemas.microsoft.com/office/drawing/2014/main" val="3405357904"/>
                    </a:ext>
                  </a:extLst>
                </a:gridCol>
                <a:gridCol w="565777">
                  <a:extLst>
                    <a:ext uri="{9D8B030D-6E8A-4147-A177-3AD203B41FA5}">
                      <a16:colId xmlns:a16="http://schemas.microsoft.com/office/drawing/2014/main" val="1891390565"/>
                    </a:ext>
                  </a:extLst>
                </a:gridCol>
                <a:gridCol w="565777">
                  <a:extLst>
                    <a:ext uri="{9D8B030D-6E8A-4147-A177-3AD203B41FA5}">
                      <a16:colId xmlns:a16="http://schemas.microsoft.com/office/drawing/2014/main" val="3269929262"/>
                    </a:ext>
                  </a:extLst>
                </a:gridCol>
                <a:gridCol w="565777">
                  <a:extLst>
                    <a:ext uri="{9D8B030D-6E8A-4147-A177-3AD203B41FA5}">
                      <a16:colId xmlns:a16="http://schemas.microsoft.com/office/drawing/2014/main" val="3396977370"/>
                    </a:ext>
                  </a:extLst>
                </a:gridCol>
                <a:gridCol w="565777">
                  <a:extLst>
                    <a:ext uri="{9D8B030D-6E8A-4147-A177-3AD203B41FA5}">
                      <a16:colId xmlns:a16="http://schemas.microsoft.com/office/drawing/2014/main" val="2501033686"/>
                    </a:ext>
                  </a:extLst>
                </a:gridCol>
                <a:gridCol w="565777">
                  <a:extLst>
                    <a:ext uri="{9D8B030D-6E8A-4147-A177-3AD203B41FA5}">
                      <a16:colId xmlns:a16="http://schemas.microsoft.com/office/drawing/2014/main" val="2426232604"/>
                    </a:ext>
                  </a:extLst>
                </a:gridCol>
                <a:gridCol w="565777">
                  <a:extLst>
                    <a:ext uri="{9D8B030D-6E8A-4147-A177-3AD203B41FA5}">
                      <a16:colId xmlns:a16="http://schemas.microsoft.com/office/drawing/2014/main" val="1429623815"/>
                    </a:ext>
                  </a:extLst>
                </a:gridCol>
              </a:tblGrid>
              <a:tr h="189131">
                <a:tc>
                  <a:txBody>
                    <a:bodyPr/>
                    <a:lstStyle/>
                    <a:p>
                      <a:pPr algn="ctr" fontAlgn="b"/>
                      <a:endParaRPr lang="en-US" sz="1000" b="0" i="0" u="none" strike="noStrike">
                        <a:solidFill>
                          <a:srgbClr val="000000"/>
                        </a:solidFill>
                        <a:effectLst/>
                        <a:latin typeface="Calibri" panose="020F0502020204030204" pitchFamily="34" charset="0"/>
                      </a:endParaRPr>
                    </a:p>
                  </a:txBody>
                  <a:tcPr marL="6933" marR="6933" marT="6933"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en-US" sz="1000" b="0" i="0" u="none" strike="noStrike">
                        <a:solidFill>
                          <a:srgbClr val="000000"/>
                        </a:solidFill>
                        <a:effectLst/>
                        <a:latin typeface="Calibri" panose="020F0502020204030204" pitchFamily="34" charset="0"/>
                      </a:endParaRPr>
                    </a:p>
                  </a:txBody>
                  <a:tcPr marL="6933" marR="6933" marT="6933"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en-US" sz="1000" b="0" i="0" u="none" strike="noStrike">
                        <a:solidFill>
                          <a:srgbClr val="000000"/>
                        </a:solidFill>
                        <a:effectLst/>
                        <a:latin typeface="Calibri" panose="020F0502020204030204" pitchFamily="34" charset="0"/>
                      </a:endParaRPr>
                    </a:p>
                  </a:txBody>
                  <a:tcPr marL="6933" marR="6933" marT="6933"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Nov-21</a:t>
                      </a:r>
                    </a:p>
                  </a:txBody>
                  <a:tcPr marL="6933" marR="6933" marT="69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b"/>
                      <a:endParaRPr lang="en-US" sz="1000" b="0" i="0" u="none" strike="noStrike" dirty="0">
                        <a:solidFill>
                          <a:srgbClr val="000000"/>
                        </a:solidFill>
                        <a:effectLst/>
                        <a:latin typeface="Calibri" panose="020F0502020204030204" pitchFamily="34" charset="0"/>
                      </a:endParaRPr>
                    </a:p>
                  </a:txBody>
                  <a:tcPr marL="6933" marR="6933" marT="6933"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en-US" sz="1000" b="0" i="0" u="none" strike="noStrike">
                        <a:solidFill>
                          <a:srgbClr val="000000"/>
                        </a:solidFill>
                        <a:effectLst/>
                        <a:latin typeface="Calibri" panose="020F0502020204030204" pitchFamily="34" charset="0"/>
                      </a:endParaRPr>
                    </a:p>
                  </a:txBody>
                  <a:tcPr marL="6933" marR="6933" marT="6933"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en-US" sz="1000" b="0" i="0" u="none" strike="noStrike">
                        <a:solidFill>
                          <a:srgbClr val="000000"/>
                        </a:solidFill>
                        <a:effectLst/>
                        <a:latin typeface="Calibri" panose="020F0502020204030204" pitchFamily="34" charset="0"/>
                      </a:endParaRPr>
                    </a:p>
                  </a:txBody>
                  <a:tcPr marL="6933" marR="6933" marT="6933"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en-US" sz="1000" b="0" i="0" u="none" strike="noStrike">
                        <a:solidFill>
                          <a:srgbClr val="000000"/>
                        </a:solidFill>
                        <a:effectLst/>
                        <a:latin typeface="Calibri" panose="020F0502020204030204" pitchFamily="34" charset="0"/>
                      </a:endParaRPr>
                    </a:p>
                  </a:txBody>
                  <a:tcPr marL="6933" marR="6933" marT="6933"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en-US" sz="1000" b="0" i="0" u="none" strike="noStrike">
                        <a:solidFill>
                          <a:srgbClr val="000000"/>
                        </a:solidFill>
                        <a:effectLst/>
                        <a:latin typeface="Calibri" panose="020F0502020204030204" pitchFamily="34" charset="0"/>
                      </a:endParaRPr>
                    </a:p>
                  </a:txBody>
                  <a:tcPr marL="6933" marR="6933" marT="6933"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en-US" sz="1000" b="0" i="0" u="none" strike="noStrike">
                        <a:solidFill>
                          <a:srgbClr val="000000"/>
                        </a:solidFill>
                        <a:effectLst/>
                        <a:latin typeface="Calibri" panose="020F0502020204030204" pitchFamily="34" charset="0"/>
                      </a:endParaRPr>
                    </a:p>
                  </a:txBody>
                  <a:tcPr marL="6933" marR="6933" marT="6933"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Dec-21</a:t>
                      </a:r>
                    </a:p>
                  </a:txBody>
                  <a:tcPr marL="6933" marR="6933" marT="69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ctr" fontAlgn="b"/>
                      <a:endParaRPr lang="en-US" sz="1000" b="0" i="0" u="none" strike="noStrike">
                        <a:solidFill>
                          <a:srgbClr val="000000"/>
                        </a:solidFill>
                        <a:effectLst/>
                        <a:latin typeface="Calibri" panose="020F0502020204030204" pitchFamily="34" charset="0"/>
                      </a:endParaRPr>
                    </a:p>
                  </a:txBody>
                  <a:tcPr marL="6933" marR="6933" marT="6933"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en-US" sz="1000" b="0" i="0" u="none" strike="noStrike">
                        <a:solidFill>
                          <a:srgbClr val="000000"/>
                        </a:solidFill>
                        <a:effectLst/>
                        <a:latin typeface="Calibri" panose="020F0502020204030204" pitchFamily="34" charset="0"/>
                      </a:endParaRPr>
                    </a:p>
                  </a:txBody>
                  <a:tcPr marL="6933" marR="6933" marT="6933"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en-US" sz="1000" b="0" i="0" u="none" strike="noStrike">
                        <a:solidFill>
                          <a:srgbClr val="000000"/>
                        </a:solidFill>
                        <a:effectLst/>
                        <a:latin typeface="Calibri" panose="020F0502020204030204" pitchFamily="34" charset="0"/>
                      </a:endParaRPr>
                    </a:p>
                  </a:txBody>
                  <a:tcPr marL="6933" marR="6933" marT="6933" marB="0" anchor="b">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27203551"/>
                  </a:ext>
                </a:extLst>
              </a:tr>
              <a:tr h="174582">
                <a:tc>
                  <a:txBody>
                    <a:bodyPr/>
                    <a:lstStyle/>
                    <a:p>
                      <a:pPr algn="ctr" fontAlgn="b"/>
                      <a:r>
                        <a:rPr lang="en-US" sz="1000" b="0" i="0" u="none" strike="noStrike">
                          <a:solidFill>
                            <a:srgbClr val="000000"/>
                          </a:solidFill>
                          <a:effectLst/>
                          <a:latin typeface="Calibri" panose="020F0502020204030204" pitchFamily="34" charset="0"/>
                        </a:rPr>
                        <a:t>Sun</a:t>
                      </a:r>
                    </a:p>
                  </a:txBody>
                  <a:tcPr marL="6933" marR="6933" marT="69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b"/>
                      <a:r>
                        <a:rPr lang="en-US" sz="1000" b="0" i="0" u="none" strike="noStrike">
                          <a:solidFill>
                            <a:srgbClr val="000000"/>
                          </a:solidFill>
                          <a:effectLst/>
                          <a:latin typeface="Calibri" panose="020F0502020204030204" pitchFamily="34" charset="0"/>
                        </a:rPr>
                        <a:t>Mon</a:t>
                      </a:r>
                    </a:p>
                  </a:txBody>
                  <a:tcPr marL="6933" marR="6933" marT="69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b"/>
                      <a:r>
                        <a:rPr lang="en-US" sz="1000" b="0" i="0" u="none" strike="noStrike">
                          <a:solidFill>
                            <a:srgbClr val="000000"/>
                          </a:solidFill>
                          <a:effectLst/>
                          <a:latin typeface="Calibri" panose="020F0502020204030204" pitchFamily="34" charset="0"/>
                        </a:rPr>
                        <a:t>Tue</a:t>
                      </a:r>
                    </a:p>
                  </a:txBody>
                  <a:tcPr marL="6933" marR="6933" marT="69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b"/>
                      <a:r>
                        <a:rPr lang="en-US" sz="1000" b="0" i="0" u="none" strike="noStrike">
                          <a:solidFill>
                            <a:srgbClr val="000000"/>
                          </a:solidFill>
                          <a:effectLst/>
                          <a:latin typeface="Calibri" panose="020F0502020204030204" pitchFamily="34" charset="0"/>
                        </a:rPr>
                        <a:t>Wed</a:t>
                      </a:r>
                    </a:p>
                  </a:txBody>
                  <a:tcPr marL="6933" marR="6933" marT="69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b"/>
                      <a:r>
                        <a:rPr lang="en-US" sz="1000" b="0" i="0" u="none" strike="noStrike">
                          <a:solidFill>
                            <a:srgbClr val="000000"/>
                          </a:solidFill>
                          <a:effectLst/>
                          <a:latin typeface="Calibri" panose="020F0502020204030204" pitchFamily="34" charset="0"/>
                        </a:rPr>
                        <a:t>Thr</a:t>
                      </a:r>
                    </a:p>
                  </a:txBody>
                  <a:tcPr marL="6933" marR="6933" marT="69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b"/>
                      <a:r>
                        <a:rPr lang="en-US" sz="1000" b="0" i="0" u="none" strike="noStrike">
                          <a:solidFill>
                            <a:srgbClr val="000000"/>
                          </a:solidFill>
                          <a:effectLst/>
                          <a:latin typeface="Calibri" panose="020F0502020204030204" pitchFamily="34" charset="0"/>
                        </a:rPr>
                        <a:t>Fri</a:t>
                      </a:r>
                    </a:p>
                  </a:txBody>
                  <a:tcPr marL="6933" marR="6933" marT="69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b"/>
                      <a:r>
                        <a:rPr lang="en-US" sz="1000" b="0" i="0" u="none" strike="noStrike">
                          <a:solidFill>
                            <a:srgbClr val="000000"/>
                          </a:solidFill>
                          <a:effectLst/>
                          <a:latin typeface="Calibri" panose="020F0502020204030204" pitchFamily="34" charset="0"/>
                        </a:rPr>
                        <a:t>Sat</a:t>
                      </a:r>
                    </a:p>
                  </a:txBody>
                  <a:tcPr marL="6933" marR="6933" marT="6933"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b"/>
                      <a:r>
                        <a:rPr lang="en-US" sz="1000" b="0" i="0" u="none" strike="noStrike">
                          <a:solidFill>
                            <a:srgbClr val="000000"/>
                          </a:solidFill>
                          <a:effectLst/>
                          <a:latin typeface="Calibri" panose="020F0502020204030204" pitchFamily="34" charset="0"/>
                        </a:rPr>
                        <a:t>Sun</a:t>
                      </a:r>
                    </a:p>
                  </a:txBody>
                  <a:tcPr marL="6933" marR="6933" marT="6933"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ctr" fontAlgn="b"/>
                      <a:r>
                        <a:rPr lang="en-US" sz="1000" b="0" i="0" u="none" strike="noStrike">
                          <a:solidFill>
                            <a:srgbClr val="000000"/>
                          </a:solidFill>
                          <a:effectLst/>
                          <a:latin typeface="Calibri" panose="020F0502020204030204" pitchFamily="34" charset="0"/>
                        </a:rPr>
                        <a:t>Mon</a:t>
                      </a:r>
                    </a:p>
                  </a:txBody>
                  <a:tcPr marL="6933" marR="6933" marT="69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ctr" fontAlgn="b"/>
                      <a:r>
                        <a:rPr lang="en-US" sz="1000" b="0" i="0" u="none" strike="noStrike">
                          <a:solidFill>
                            <a:srgbClr val="000000"/>
                          </a:solidFill>
                          <a:effectLst/>
                          <a:latin typeface="Calibri" panose="020F0502020204030204" pitchFamily="34" charset="0"/>
                        </a:rPr>
                        <a:t>Tue</a:t>
                      </a:r>
                    </a:p>
                  </a:txBody>
                  <a:tcPr marL="6933" marR="6933" marT="69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ctr" fontAlgn="b"/>
                      <a:r>
                        <a:rPr lang="en-US" sz="1000" b="0" i="0" u="none" strike="noStrike">
                          <a:solidFill>
                            <a:srgbClr val="000000"/>
                          </a:solidFill>
                          <a:effectLst/>
                          <a:latin typeface="Calibri" panose="020F0502020204030204" pitchFamily="34" charset="0"/>
                        </a:rPr>
                        <a:t>Wed</a:t>
                      </a:r>
                    </a:p>
                  </a:txBody>
                  <a:tcPr marL="6933" marR="6933" marT="69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ctr" fontAlgn="b"/>
                      <a:r>
                        <a:rPr lang="en-US" sz="1000" b="0" i="0" u="none" strike="noStrike">
                          <a:solidFill>
                            <a:srgbClr val="000000"/>
                          </a:solidFill>
                          <a:effectLst/>
                          <a:latin typeface="Calibri" panose="020F0502020204030204" pitchFamily="34" charset="0"/>
                        </a:rPr>
                        <a:t>Thr</a:t>
                      </a:r>
                    </a:p>
                  </a:txBody>
                  <a:tcPr marL="6933" marR="6933" marT="69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ctr" fontAlgn="b"/>
                      <a:r>
                        <a:rPr lang="en-US" sz="1000" b="0" i="0" u="none" strike="noStrike">
                          <a:solidFill>
                            <a:srgbClr val="000000"/>
                          </a:solidFill>
                          <a:effectLst/>
                          <a:latin typeface="Calibri" panose="020F0502020204030204" pitchFamily="34" charset="0"/>
                        </a:rPr>
                        <a:t>Fri</a:t>
                      </a:r>
                    </a:p>
                  </a:txBody>
                  <a:tcPr marL="6933" marR="6933" marT="69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ctr" fontAlgn="b"/>
                      <a:r>
                        <a:rPr lang="en-US" sz="1000" b="0" i="0" u="none" strike="noStrike">
                          <a:solidFill>
                            <a:srgbClr val="000000"/>
                          </a:solidFill>
                          <a:effectLst/>
                          <a:latin typeface="Calibri" panose="020F0502020204030204" pitchFamily="34" charset="0"/>
                        </a:rPr>
                        <a:t>Sat</a:t>
                      </a:r>
                    </a:p>
                  </a:txBody>
                  <a:tcPr marL="6933" marR="6933" marT="6933"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extLst>
                  <a:ext uri="{0D108BD9-81ED-4DB2-BD59-A6C34878D82A}">
                    <a16:rowId xmlns:a16="http://schemas.microsoft.com/office/drawing/2014/main" val="1233860727"/>
                  </a:ext>
                </a:extLst>
              </a:tr>
              <a:tr h="181857">
                <a:tc>
                  <a:txBody>
                    <a:bodyPr/>
                    <a:lstStyle/>
                    <a:p>
                      <a:pPr algn="ctr" fontAlgn="b"/>
                      <a:r>
                        <a:rPr lang="en-US" sz="1000" b="0" i="0" u="none" strike="noStrike" dirty="0">
                          <a:solidFill>
                            <a:srgbClr val="000000"/>
                          </a:solidFill>
                          <a:effectLst/>
                          <a:latin typeface="Calibri" panose="020F0502020204030204" pitchFamily="34" charset="0"/>
                        </a:rPr>
                        <a:t> </a:t>
                      </a:r>
                    </a:p>
                  </a:txBody>
                  <a:tcPr marL="6933" marR="6933" marT="69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b"/>
                      <a:r>
                        <a:rPr lang="en-US" sz="1000" b="0" i="0" u="none" strike="noStrike">
                          <a:solidFill>
                            <a:srgbClr val="000000"/>
                          </a:solidFill>
                          <a:effectLst/>
                          <a:latin typeface="Calibri" panose="020F0502020204030204" pitchFamily="34" charset="0"/>
                        </a:rPr>
                        <a:t>1</a:t>
                      </a:r>
                    </a:p>
                  </a:txBody>
                  <a:tcPr marL="6933" marR="6933" marT="69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b"/>
                      <a:r>
                        <a:rPr lang="en-US" sz="1000" b="0" i="0" u="none" strike="noStrike">
                          <a:solidFill>
                            <a:srgbClr val="000000"/>
                          </a:solidFill>
                          <a:effectLst/>
                          <a:latin typeface="Calibri" panose="020F0502020204030204" pitchFamily="34" charset="0"/>
                        </a:rPr>
                        <a:t>2</a:t>
                      </a:r>
                    </a:p>
                  </a:txBody>
                  <a:tcPr marL="6933" marR="6933" marT="69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b"/>
                      <a:r>
                        <a:rPr lang="en-US" sz="1000" b="0" i="0" u="none" strike="noStrike">
                          <a:solidFill>
                            <a:srgbClr val="000000"/>
                          </a:solidFill>
                          <a:effectLst/>
                          <a:latin typeface="Calibri" panose="020F0502020204030204" pitchFamily="34" charset="0"/>
                        </a:rPr>
                        <a:t>3</a:t>
                      </a:r>
                    </a:p>
                  </a:txBody>
                  <a:tcPr marL="6933" marR="6933" marT="69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b"/>
                      <a:r>
                        <a:rPr lang="en-US" sz="1000" b="0" i="0" u="none" strike="noStrike">
                          <a:solidFill>
                            <a:srgbClr val="000000"/>
                          </a:solidFill>
                          <a:effectLst/>
                          <a:latin typeface="Calibri" panose="020F0502020204030204" pitchFamily="34" charset="0"/>
                        </a:rPr>
                        <a:t>4</a:t>
                      </a:r>
                    </a:p>
                  </a:txBody>
                  <a:tcPr marL="6933" marR="6933" marT="69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b"/>
                      <a:r>
                        <a:rPr lang="en-US" sz="1000" b="0" i="0" u="none" strike="noStrike">
                          <a:solidFill>
                            <a:srgbClr val="000000"/>
                          </a:solidFill>
                          <a:effectLst/>
                          <a:latin typeface="Calibri" panose="020F0502020204030204" pitchFamily="34" charset="0"/>
                        </a:rPr>
                        <a:t>5</a:t>
                      </a:r>
                    </a:p>
                  </a:txBody>
                  <a:tcPr marL="6933" marR="6933" marT="69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b"/>
                      <a:r>
                        <a:rPr lang="en-US" sz="1000" b="0" i="0" u="none" strike="noStrike">
                          <a:solidFill>
                            <a:srgbClr val="000000"/>
                          </a:solidFill>
                          <a:effectLst/>
                          <a:latin typeface="Calibri" panose="020F0502020204030204" pitchFamily="34" charset="0"/>
                        </a:rPr>
                        <a:t>6</a:t>
                      </a:r>
                    </a:p>
                  </a:txBody>
                  <a:tcPr marL="6933" marR="6933" marT="6933"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b"/>
                      <a:r>
                        <a:rPr lang="en-US" sz="1000" b="0" i="0" u="none" strike="noStrike">
                          <a:solidFill>
                            <a:srgbClr val="000000"/>
                          </a:solidFill>
                          <a:effectLst/>
                          <a:latin typeface="Calibri" panose="020F0502020204030204" pitchFamily="34" charset="0"/>
                        </a:rPr>
                        <a:t> </a:t>
                      </a:r>
                    </a:p>
                  </a:txBody>
                  <a:tcPr marL="6933" marR="6933" marT="6933"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ctr" fontAlgn="b"/>
                      <a:r>
                        <a:rPr lang="en-US" sz="1000" b="0" i="0" u="none" strike="noStrike">
                          <a:solidFill>
                            <a:srgbClr val="000000"/>
                          </a:solidFill>
                          <a:effectLst/>
                          <a:latin typeface="Calibri" panose="020F0502020204030204" pitchFamily="34" charset="0"/>
                        </a:rPr>
                        <a:t> </a:t>
                      </a:r>
                    </a:p>
                  </a:txBody>
                  <a:tcPr marL="6933" marR="6933" marT="69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ctr" fontAlgn="b"/>
                      <a:r>
                        <a:rPr lang="en-US" sz="1000" b="0" i="0" u="none" strike="noStrike">
                          <a:solidFill>
                            <a:srgbClr val="000000"/>
                          </a:solidFill>
                          <a:effectLst/>
                          <a:latin typeface="Calibri" panose="020F0502020204030204" pitchFamily="34" charset="0"/>
                        </a:rPr>
                        <a:t> </a:t>
                      </a:r>
                    </a:p>
                  </a:txBody>
                  <a:tcPr marL="6933" marR="6933" marT="69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ctr" fontAlgn="b"/>
                      <a:r>
                        <a:rPr lang="en-US" sz="1000" b="0" i="0" u="none" strike="noStrike">
                          <a:solidFill>
                            <a:srgbClr val="000000"/>
                          </a:solidFill>
                          <a:effectLst/>
                          <a:latin typeface="Calibri" panose="020F0502020204030204" pitchFamily="34" charset="0"/>
                        </a:rPr>
                        <a:t>1</a:t>
                      </a:r>
                    </a:p>
                  </a:txBody>
                  <a:tcPr marL="6933" marR="6933" marT="69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ctr" fontAlgn="b"/>
                      <a:r>
                        <a:rPr lang="en-US" sz="1000" b="0" i="0" u="none" strike="noStrike">
                          <a:solidFill>
                            <a:srgbClr val="000000"/>
                          </a:solidFill>
                          <a:effectLst/>
                          <a:latin typeface="Calibri" panose="020F0502020204030204" pitchFamily="34" charset="0"/>
                        </a:rPr>
                        <a:t>2</a:t>
                      </a:r>
                    </a:p>
                  </a:txBody>
                  <a:tcPr marL="6933" marR="6933" marT="69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ctr" fontAlgn="b"/>
                      <a:r>
                        <a:rPr lang="en-US" sz="1000" b="0" i="0" u="none" strike="noStrike">
                          <a:solidFill>
                            <a:srgbClr val="000000"/>
                          </a:solidFill>
                          <a:effectLst/>
                          <a:latin typeface="Calibri" panose="020F0502020204030204" pitchFamily="34" charset="0"/>
                        </a:rPr>
                        <a:t>3</a:t>
                      </a:r>
                    </a:p>
                  </a:txBody>
                  <a:tcPr marL="6933" marR="6933" marT="69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ctr" fontAlgn="b"/>
                      <a:r>
                        <a:rPr lang="en-US" sz="1000" b="0" i="0" u="none" strike="noStrike">
                          <a:solidFill>
                            <a:srgbClr val="000000"/>
                          </a:solidFill>
                          <a:effectLst/>
                          <a:latin typeface="Calibri" panose="020F0502020204030204" pitchFamily="34" charset="0"/>
                        </a:rPr>
                        <a:t>4</a:t>
                      </a:r>
                    </a:p>
                  </a:txBody>
                  <a:tcPr marL="6933" marR="6933" marT="69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extLst>
                  <a:ext uri="{0D108BD9-81ED-4DB2-BD59-A6C34878D82A}">
                    <a16:rowId xmlns:a16="http://schemas.microsoft.com/office/drawing/2014/main" val="927429111"/>
                  </a:ext>
                </a:extLst>
              </a:tr>
              <a:tr h="189131">
                <a:tc>
                  <a:txBody>
                    <a:bodyPr/>
                    <a:lstStyle/>
                    <a:p>
                      <a:pPr algn="ctr" fontAlgn="b"/>
                      <a:r>
                        <a:rPr lang="en-US" sz="1000" b="0" i="0" u="none" strike="noStrike">
                          <a:solidFill>
                            <a:srgbClr val="000000"/>
                          </a:solidFill>
                          <a:effectLst/>
                          <a:latin typeface="Calibri" panose="020F0502020204030204" pitchFamily="34" charset="0"/>
                        </a:rPr>
                        <a:t>7</a:t>
                      </a:r>
                    </a:p>
                  </a:txBody>
                  <a:tcPr marL="6933" marR="6933" marT="69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b"/>
                      <a:r>
                        <a:rPr lang="en-US" sz="1000" b="0" i="0" u="none" strike="noStrike">
                          <a:solidFill>
                            <a:srgbClr val="000000"/>
                          </a:solidFill>
                          <a:effectLst/>
                          <a:latin typeface="Calibri" panose="020F0502020204030204" pitchFamily="34" charset="0"/>
                        </a:rPr>
                        <a:t>8</a:t>
                      </a:r>
                    </a:p>
                  </a:txBody>
                  <a:tcPr marL="6933" marR="6933" marT="69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b"/>
                      <a:r>
                        <a:rPr lang="en-US" sz="1000" b="0" i="0" u="none" strike="noStrike">
                          <a:solidFill>
                            <a:srgbClr val="000000"/>
                          </a:solidFill>
                          <a:effectLst/>
                          <a:latin typeface="Calibri" panose="020F0502020204030204" pitchFamily="34" charset="0"/>
                        </a:rPr>
                        <a:t>9</a:t>
                      </a:r>
                    </a:p>
                  </a:txBody>
                  <a:tcPr marL="6933" marR="6933" marT="69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b"/>
                      <a:r>
                        <a:rPr lang="en-US" sz="1000" b="0" i="0" u="none" strike="noStrike" dirty="0">
                          <a:solidFill>
                            <a:srgbClr val="000000"/>
                          </a:solidFill>
                          <a:effectLst/>
                          <a:latin typeface="Calibri" panose="020F0502020204030204" pitchFamily="34" charset="0"/>
                        </a:rPr>
                        <a:t>10</a:t>
                      </a:r>
                    </a:p>
                  </a:txBody>
                  <a:tcPr marL="6933" marR="6933" marT="69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b"/>
                      <a:r>
                        <a:rPr lang="en-US" sz="1000" b="0" i="0" u="none" strike="noStrike">
                          <a:solidFill>
                            <a:srgbClr val="000000"/>
                          </a:solidFill>
                          <a:effectLst/>
                          <a:latin typeface="Calibri" panose="020F0502020204030204" pitchFamily="34" charset="0"/>
                        </a:rPr>
                        <a:t>11</a:t>
                      </a:r>
                    </a:p>
                  </a:txBody>
                  <a:tcPr marL="6933" marR="6933" marT="69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b"/>
                      <a:r>
                        <a:rPr lang="en-US" sz="1000" b="0" i="0" u="none" strike="noStrike">
                          <a:solidFill>
                            <a:srgbClr val="000000"/>
                          </a:solidFill>
                          <a:effectLst/>
                          <a:latin typeface="Calibri" panose="020F0502020204030204" pitchFamily="34" charset="0"/>
                        </a:rPr>
                        <a:t>12</a:t>
                      </a:r>
                    </a:p>
                  </a:txBody>
                  <a:tcPr marL="6933" marR="6933" marT="69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b"/>
                      <a:r>
                        <a:rPr lang="en-US" sz="1000" b="0" i="0" u="none" strike="noStrike">
                          <a:solidFill>
                            <a:srgbClr val="000000"/>
                          </a:solidFill>
                          <a:effectLst/>
                          <a:latin typeface="Calibri" panose="020F0502020204030204" pitchFamily="34" charset="0"/>
                        </a:rPr>
                        <a:t>13</a:t>
                      </a:r>
                    </a:p>
                  </a:txBody>
                  <a:tcPr marL="6933" marR="6933" marT="6933"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b"/>
                      <a:r>
                        <a:rPr lang="en-US" sz="1000" b="0" i="0" u="none" strike="noStrike">
                          <a:solidFill>
                            <a:srgbClr val="000000"/>
                          </a:solidFill>
                          <a:effectLst/>
                          <a:latin typeface="Calibri" panose="020F0502020204030204" pitchFamily="34" charset="0"/>
                        </a:rPr>
                        <a:t>5</a:t>
                      </a:r>
                    </a:p>
                  </a:txBody>
                  <a:tcPr marL="6933" marR="6933" marT="6933"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ctr" fontAlgn="b"/>
                      <a:r>
                        <a:rPr lang="en-US" sz="1000" b="0" i="0" u="none" strike="noStrike">
                          <a:solidFill>
                            <a:srgbClr val="000000"/>
                          </a:solidFill>
                          <a:effectLst/>
                          <a:latin typeface="Calibri" panose="020F0502020204030204" pitchFamily="34" charset="0"/>
                        </a:rPr>
                        <a:t>6</a:t>
                      </a:r>
                    </a:p>
                  </a:txBody>
                  <a:tcPr marL="6933" marR="6933" marT="69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ctr" fontAlgn="b"/>
                      <a:r>
                        <a:rPr lang="en-US" sz="1000" b="0" i="0" u="none" strike="noStrike">
                          <a:solidFill>
                            <a:srgbClr val="000000"/>
                          </a:solidFill>
                          <a:effectLst/>
                          <a:latin typeface="Calibri" panose="020F0502020204030204" pitchFamily="34" charset="0"/>
                        </a:rPr>
                        <a:t>7</a:t>
                      </a:r>
                    </a:p>
                  </a:txBody>
                  <a:tcPr marL="6933" marR="6933" marT="69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7030A0"/>
                      </a:solidFill>
                      <a:prstDash val="solid"/>
                      <a:round/>
                      <a:headEnd type="none" w="med" len="med"/>
                      <a:tailEnd type="none" w="med" len="med"/>
                    </a:lnB>
                    <a:solidFill>
                      <a:srgbClr val="E7E6E6"/>
                    </a:solidFill>
                  </a:tcPr>
                </a:tc>
                <a:tc>
                  <a:txBody>
                    <a:bodyPr/>
                    <a:lstStyle/>
                    <a:p>
                      <a:pPr algn="ctr" fontAlgn="b"/>
                      <a:r>
                        <a:rPr lang="en-US" sz="1000" b="0" i="0" u="none" strike="noStrike">
                          <a:solidFill>
                            <a:srgbClr val="000000"/>
                          </a:solidFill>
                          <a:effectLst/>
                          <a:latin typeface="Calibri" panose="020F0502020204030204" pitchFamily="34" charset="0"/>
                        </a:rPr>
                        <a:t>8</a:t>
                      </a:r>
                    </a:p>
                  </a:txBody>
                  <a:tcPr marL="6933" marR="6933" marT="69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ctr" fontAlgn="b"/>
                      <a:r>
                        <a:rPr lang="en-US" sz="1000" b="0" i="0" u="none" strike="noStrike">
                          <a:solidFill>
                            <a:srgbClr val="000000"/>
                          </a:solidFill>
                          <a:effectLst/>
                          <a:latin typeface="Calibri" panose="020F0502020204030204" pitchFamily="34" charset="0"/>
                        </a:rPr>
                        <a:t>9</a:t>
                      </a:r>
                    </a:p>
                  </a:txBody>
                  <a:tcPr marL="6933" marR="6933" marT="69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ctr" fontAlgn="b"/>
                      <a:r>
                        <a:rPr lang="en-US" sz="1000" b="0" i="0" u="none" strike="noStrike">
                          <a:solidFill>
                            <a:srgbClr val="000000"/>
                          </a:solidFill>
                          <a:effectLst/>
                          <a:latin typeface="Calibri" panose="020F0502020204030204" pitchFamily="34" charset="0"/>
                        </a:rPr>
                        <a:t>10</a:t>
                      </a:r>
                    </a:p>
                  </a:txBody>
                  <a:tcPr marL="6933" marR="6933" marT="69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ctr" fontAlgn="b"/>
                      <a:r>
                        <a:rPr lang="en-US" sz="1000" b="0" i="0" u="none" strike="noStrike">
                          <a:solidFill>
                            <a:srgbClr val="000000"/>
                          </a:solidFill>
                          <a:effectLst/>
                          <a:latin typeface="Calibri" panose="020F0502020204030204" pitchFamily="34" charset="0"/>
                        </a:rPr>
                        <a:t>11</a:t>
                      </a:r>
                    </a:p>
                  </a:txBody>
                  <a:tcPr marL="6933" marR="6933" marT="69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extLst>
                  <a:ext uri="{0D108BD9-81ED-4DB2-BD59-A6C34878D82A}">
                    <a16:rowId xmlns:a16="http://schemas.microsoft.com/office/drawing/2014/main" val="1177640772"/>
                  </a:ext>
                </a:extLst>
              </a:tr>
              <a:tr h="189131">
                <a:tc>
                  <a:txBody>
                    <a:bodyPr/>
                    <a:lstStyle/>
                    <a:p>
                      <a:pPr algn="ctr" fontAlgn="b"/>
                      <a:r>
                        <a:rPr lang="en-US" sz="1000" b="0" i="0" u="none" strike="noStrike">
                          <a:solidFill>
                            <a:srgbClr val="000000"/>
                          </a:solidFill>
                          <a:effectLst/>
                          <a:latin typeface="Calibri" panose="020F0502020204030204" pitchFamily="34" charset="0"/>
                        </a:rPr>
                        <a:t>14</a:t>
                      </a:r>
                    </a:p>
                  </a:txBody>
                  <a:tcPr marL="6933" marR="6933" marT="69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b"/>
                      <a:r>
                        <a:rPr lang="en-US" sz="1000" b="0" i="0" u="none" strike="noStrike">
                          <a:solidFill>
                            <a:srgbClr val="000000"/>
                          </a:solidFill>
                          <a:effectLst/>
                          <a:latin typeface="Calibri" panose="020F0502020204030204" pitchFamily="34" charset="0"/>
                        </a:rPr>
                        <a:t>15</a:t>
                      </a:r>
                    </a:p>
                  </a:txBody>
                  <a:tcPr marL="6933" marR="6933" marT="69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b"/>
                      <a:r>
                        <a:rPr lang="en-US" sz="1000" b="0" i="0" u="none" strike="noStrike">
                          <a:solidFill>
                            <a:srgbClr val="000000"/>
                          </a:solidFill>
                          <a:effectLst/>
                          <a:latin typeface="Calibri" panose="020F0502020204030204" pitchFamily="34" charset="0"/>
                        </a:rPr>
                        <a:t>16</a:t>
                      </a:r>
                    </a:p>
                  </a:txBody>
                  <a:tcPr marL="6933" marR="6933" marT="69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b"/>
                      <a:r>
                        <a:rPr lang="en-US" sz="1000" b="0" i="0" u="none" strike="noStrike" dirty="0">
                          <a:solidFill>
                            <a:srgbClr val="000000"/>
                          </a:solidFill>
                          <a:effectLst/>
                          <a:latin typeface="Calibri" panose="020F0502020204030204" pitchFamily="34" charset="0"/>
                        </a:rPr>
                        <a:t>17</a:t>
                      </a:r>
                    </a:p>
                  </a:txBody>
                  <a:tcPr marL="6933" marR="6933" marT="69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b"/>
                      <a:r>
                        <a:rPr lang="en-US" sz="1000" b="0" i="0" u="none" strike="noStrike">
                          <a:solidFill>
                            <a:srgbClr val="000000"/>
                          </a:solidFill>
                          <a:effectLst/>
                          <a:latin typeface="Calibri" panose="020F0502020204030204" pitchFamily="34" charset="0"/>
                        </a:rPr>
                        <a:t>18</a:t>
                      </a:r>
                    </a:p>
                  </a:txBody>
                  <a:tcPr marL="6933" marR="6933" marT="69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b"/>
                      <a:r>
                        <a:rPr lang="en-US" sz="1000" b="0" i="0" u="none" strike="noStrike">
                          <a:solidFill>
                            <a:srgbClr val="000000"/>
                          </a:solidFill>
                          <a:effectLst/>
                          <a:latin typeface="Calibri" panose="020F0502020204030204" pitchFamily="34" charset="0"/>
                        </a:rPr>
                        <a:t>19</a:t>
                      </a:r>
                    </a:p>
                  </a:txBody>
                  <a:tcPr marL="6933" marR="6933" marT="69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b"/>
                      <a:r>
                        <a:rPr lang="en-US" sz="1000" b="0" i="0" u="none" strike="noStrike">
                          <a:solidFill>
                            <a:srgbClr val="000000"/>
                          </a:solidFill>
                          <a:effectLst/>
                          <a:latin typeface="Calibri" panose="020F0502020204030204" pitchFamily="34" charset="0"/>
                        </a:rPr>
                        <a:t>20</a:t>
                      </a:r>
                    </a:p>
                  </a:txBody>
                  <a:tcPr marL="6933" marR="6933" marT="6933"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b"/>
                      <a:r>
                        <a:rPr lang="en-US" sz="1000" b="0" i="0" u="none" strike="noStrike">
                          <a:solidFill>
                            <a:srgbClr val="000000"/>
                          </a:solidFill>
                          <a:effectLst/>
                          <a:latin typeface="Calibri" panose="020F0502020204030204" pitchFamily="34" charset="0"/>
                        </a:rPr>
                        <a:t>12</a:t>
                      </a:r>
                    </a:p>
                  </a:txBody>
                  <a:tcPr marL="6933" marR="6933" marT="6933"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ctr" fontAlgn="b"/>
                      <a:r>
                        <a:rPr lang="en-US" sz="1000" b="0" i="0" u="none" strike="noStrike">
                          <a:solidFill>
                            <a:srgbClr val="000000"/>
                          </a:solidFill>
                          <a:effectLst/>
                          <a:latin typeface="Calibri" panose="020F0502020204030204" pitchFamily="34" charset="0"/>
                        </a:rPr>
                        <a:t>13</a:t>
                      </a:r>
                    </a:p>
                  </a:txBody>
                  <a:tcPr marL="6933" marR="6933" marT="6933" marB="0" anchor="b">
                    <a:lnL w="6350" cap="flat" cmpd="sng" algn="ctr">
                      <a:solidFill>
                        <a:srgbClr val="000000"/>
                      </a:solidFill>
                      <a:prstDash val="solid"/>
                      <a:round/>
                      <a:headEnd type="none" w="med" len="med"/>
                      <a:tailEnd type="none" w="med" len="med"/>
                    </a:lnL>
                    <a:lnR w="19050" cap="flat" cmpd="sng" algn="ctr">
                      <a:solidFill>
                        <a:srgbClr val="7030A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ctr" fontAlgn="b"/>
                      <a:r>
                        <a:rPr lang="en-US" sz="1000" b="0" i="0" u="none" strike="noStrike">
                          <a:solidFill>
                            <a:srgbClr val="000000"/>
                          </a:solidFill>
                          <a:effectLst/>
                          <a:latin typeface="Calibri" panose="020F0502020204030204" pitchFamily="34" charset="0"/>
                        </a:rPr>
                        <a:t>14</a:t>
                      </a:r>
                    </a:p>
                  </a:txBody>
                  <a:tcPr marL="6933" marR="6933" marT="6933" marB="0" anchor="b">
                    <a:lnL w="19050" cap="flat" cmpd="sng" algn="ctr">
                      <a:solidFill>
                        <a:srgbClr val="7030A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7030A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en-US" sz="1000" b="0" i="0" u="none" strike="noStrike">
                          <a:solidFill>
                            <a:srgbClr val="000000"/>
                          </a:solidFill>
                          <a:effectLst/>
                          <a:latin typeface="Calibri" panose="020F0502020204030204" pitchFamily="34" charset="0"/>
                        </a:rPr>
                        <a:t>15</a:t>
                      </a:r>
                    </a:p>
                  </a:txBody>
                  <a:tcPr marL="6933" marR="6933" marT="69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ctr" fontAlgn="b"/>
                      <a:r>
                        <a:rPr lang="en-US" sz="1000" b="0" i="0" u="none" strike="noStrike">
                          <a:solidFill>
                            <a:srgbClr val="000000"/>
                          </a:solidFill>
                          <a:effectLst/>
                          <a:latin typeface="Calibri" panose="020F0502020204030204" pitchFamily="34" charset="0"/>
                        </a:rPr>
                        <a:t>16</a:t>
                      </a:r>
                    </a:p>
                  </a:txBody>
                  <a:tcPr marL="6933" marR="6933" marT="69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ctr" fontAlgn="b"/>
                      <a:r>
                        <a:rPr lang="en-US" sz="1000" b="0" i="0" u="none" strike="noStrike">
                          <a:solidFill>
                            <a:srgbClr val="000000"/>
                          </a:solidFill>
                          <a:effectLst/>
                          <a:latin typeface="Calibri" panose="020F0502020204030204" pitchFamily="34" charset="0"/>
                        </a:rPr>
                        <a:t>17</a:t>
                      </a:r>
                    </a:p>
                  </a:txBody>
                  <a:tcPr marL="6933" marR="6933" marT="69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ctr" fontAlgn="b"/>
                      <a:r>
                        <a:rPr lang="en-US" sz="1000" b="0" i="0" u="none" strike="noStrike">
                          <a:solidFill>
                            <a:srgbClr val="000000"/>
                          </a:solidFill>
                          <a:effectLst/>
                          <a:latin typeface="Calibri" panose="020F0502020204030204" pitchFamily="34" charset="0"/>
                        </a:rPr>
                        <a:t>18</a:t>
                      </a:r>
                    </a:p>
                  </a:txBody>
                  <a:tcPr marL="6933" marR="6933" marT="69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extLst>
                  <a:ext uri="{0D108BD9-81ED-4DB2-BD59-A6C34878D82A}">
                    <a16:rowId xmlns:a16="http://schemas.microsoft.com/office/drawing/2014/main" val="1661677915"/>
                  </a:ext>
                </a:extLst>
              </a:tr>
              <a:tr h="189131">
                <a:tc>
                  <a:txBody>
                    <a:bodyPr/>
                    <a:lstStyle/>
                    <a:p>
                      <a:pPr algn="ctr" fontAlgn="b"/>
                      <a:r>
                        <a:rPr lang="en-US" sz="1000" b="0" i="0" u="none" strike="noStrike">
                          <a:solidFill>
                            <a:srgbClr val="000000"/>
                          </a:solidFill>
                          <a:effectLst/>
                          <a:latin typeface="Calibri" panose="020F0502020204030204" pitchFamily="34" charset="0"/>
                        </a:rPr>
                        <a:t>21</a:t>
                      </a:r>
                    </a:p>
                  </a:txBody>
                  <a:tcPr marL="6933" marR="6933" marT="69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b"/>
                      <a:r>
                        <a:rPr lang="en-US" sz="1000" b="0" i="0" u="none" strike="noStrike">
                          <a:solidFill>
                            <a:srgbClr val="000000"/>
                          </a:solidFill>
                          <a:effectLst/>
                          <a:latin typeface="Calibri" panose="020F0502020204030204" pitchFamily="34" charset="0"/>
                        </a:rPr>
                        <a:t>22</a:t>
                      </a:r>
                    </a:p>
                  </a:txBody>
                  <a:tcPr marL="6933" marR="6933" marT="69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b"/>
                      <a:r>
                        <a:rPr lang="en-US" sz="1000" b="0" i="0" u="none" strike="noStrike">
                          <a:solidFill>
                            <a:srgbClr val="000000"/>
                          </a:solidFill>
                          <a:effectLst/>
                          <a:latin typeface="Calibri" panose="020F0502020204030204" pitchFamily="34" charset="0"/>
                        </a:rPr>
                        <a:t>23</a:t>
                      </a:r>
                    </a:p>
                  </a:txBody>
                  <a:tcPr marL="6933" marR="6933" marT="69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7030A0"/>
                      </a:solidFill>
                      <a:prstDash val="solid"/>
                      <a:round/>
                      <a:headEnd type="none" w="med" len="med"/>
                      <a:tailEnd type="none" w="med" len="med"/>
                    </a:lnB>
                    <a:solidFill>
                      <a:srgbClr val="E2EFDA"/>
                    </a:solidFill>
                  </a:tcPr>
                </a:tc>
                <a:tc>
                  <a:txBody>
                    <a:bodyPr/>
                    <a:lstStyle/>
                    <a:p>
                      <a:pPr algn="ctr" fontAlgn="b"/>
                      <a:r>
                        <a:rPr lang="en-US" sz="1000" b="0" i="0" u="none" strike="noStrike" dirty="0">
                          <a:solidFill>
                            <a:srgbClr val="000000"/>
                          </a:solidFill>
                          <a:effectLst/>
                          <a:latin typeface="Calibri" panose="020F0502020204030204" pitchFamily="34" charset="0"/>
                        </a:rPr>
                        <a:t>24</a:t>
                      </a:r>
                    </a:p>
                  </a:txBody>
                  <a:tcPr marL="6933" marR="6933" marT="69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b"/>
                      <a:r>
                        <a:rPr lang="en-US" sz="1000" b="0" i="0" u="none" strike="noStrike">
                          <a:solidFill>
                            <a:srgbClr val="000000"/>
                          </a:solidFill>
                          <a:effectLst/>
                          <a:latin typeface="Calibri" panose="020F0502020204030204" pitchFamily="34" charset="0"/>
                        </a:rPr>
                        <a:t>25</a:t>
                      </a:r>
                    </a:p>
                  </a:txBody>
                  <a:tcPr marL="6933" marR="6933" marT="69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b"/>
                      <a:r>
                        <a:rPr lang="en-US" sz="1000" b="0" i="0" u="none" strike="noStrike">
                          <a:solidFill>
                            <a:srgbClr val="000000"/>
                          </a:solidFill>
                          <a:effectLst/>
                          <a:latin typeface="Calibri" panose="020F0502020204030204" pitchFamily="34" charset="0"/>
                        </a:rPr>
                        <a:t>26</a:t>
                      </a:r>
                    </a:p>
                  </a:txBody>
                  <a:tcPr marL="6933" marR="6933" marT="69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b"/>
                      <a:r>
                        <a:rPr lang="en-US" sz="1000" b="0" i="0" u="none" strike="noStrike">
                          <a:solidFill>
                            <a:srgbClr val="000000"/>
                          </a:solidFill>
                          <a:effectLst/>
                          <a:latin typeface="Calibri" panose="020F0502020204030204" pitchFamily="34" charset="0"/>
                        </a:rPr>
                        <a:t>27</a:t>
                      </a:r>
                    </a:p>
                  </a:txBody>
                  <a:tcPr marL="6933" marR="6933" marT="6933"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b"/>
                      <a:r>
                        <a:rPr lang="en-US" sz="1000" b="0" i="0" u="none" strike="noStrike">
                          <a:solidFill>
                            <a:srgbClr val="000000"/>
                          </a:solidFill>
                          <a:effectLst/>
                          <a:latin typeface="Calibri" panose="020F0502020204030204" pitchFamily="34" charset="0"/>
                        </a:rPr>
                        <a:t>19</a:t>
                      </a:r>
                    </a:p>
                  </a:txBody>
                  <a:tcPr marL="6933" marR="6933" marT="6933"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ctr" fontAlgn="b"/>
                      <a:r>
                        <a:rPr lang="en-US" sz="1000" b="0" i="0" u="none" strike="noStrike">
                          <a:solidFill>
                            <a:srgbClr val="000000"/>
                          </a:solidFill>
                          <a:effectLst/>
                          <a:latin typeface="Calibri" panose="020F0502020204030204" pitchFamily="34" charset="0"/>
                        </a:rPr>
                        <a:t>20</a:t>
                      </a:r>
                    </a:p>
                  </a:txBody>
                  <a:tcPr marL="6933" marR="6933" marT="69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ctr" fontAlgn="b"/>
                      <a:r>
                        <a:rPr lang="en-US" sz="1000" b="0" i="0" u="none" strike="noStrike">
                          <a:solidFill>
                            <a:srgbClr val="000000"/>
                          </a:solidFill>
                          <a:effectLst/>
                          <a:latin typeface="Calibri" panose="020F0502020204030204" pitchFamily="34" charset="0"/>
                        </a:rPr>
                        <a:t>21</a:t>
                      </a:r>
                    </a:p>
                  </a:txBody>
                  <a:tcPr marL="6933" marR="6933" marT="69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ctr" fontAlgn="b"/>
                      <a:r>
                        <a:rPr lang="en-US" sz="1000" b="0" i="0" u="none" strike="noStrike">
                          <a:solidFill>
                            <a:srgbClr val="000000"/>
                          </a:solidFill>
                          <a:effectLst/>
                          <a:latin typeface="Calibri" panose="020F0502020204030204" pitchFamily="34" charset="0"/>
                        </a:rPr>
                        <a:t>22</a:t>
                      </a:r>
                    </a:p>
                  </a:txBody>
                  <a:tcPr marL="6933" marR="6933" marT="69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ctr" fontAlgn="b"/>
                      <a:r>
                        <a:rPr lang="en-US" sz="1000" b="0" i="0" u="none" strike="noStrike">
                          <a:solidFill>
                            <a:srgbClr val="000000"/>
                          </a:solidFill>
                          <a:effectLst/>
                          <a:latin typeface="Calibri" panose="020F0502020204030204" pitchFamily="34" charset="0"/>
                        </a:rPr>
                        <a:t>23</a:t>
                      </a:r>
                    </a:p>
                  </a:txBody>
                  <a:tcPr marL="6933" marR="6933" marT="69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ctr" fontAlgn="b"/>
                      <a:r>
                        <a:rPr lang="en-US" sz="1000" b="0" i="0" u="none" strike="noStrike">
                          <a:solidFill>
                            <a:srgbClr val="000000"/>
                          </a:solidFill>
                          <a:effectLst/>
                          <a:latin typeface="Calibri" panose="020F0502020204030204" pitchFamily="34" charset="0"/>
                        </a:rPr>
                        <a:t>24</a:t>
                      </a:r>
                    </a:p>
                  </a:txBody>
                  <a:tcPr marL="6933" marR="6933" marT="69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ctr" fontAlgn="b"/>
                      <a:r>
                        <a:rPr lang="en-US" sz="1000" b="0" i="0" u="none" strike="noStrike">
                          <a:solidFill>
                            <a:srgbClr val="000000"/>
                          </a:solidFill>
                          <a:effectLst/>
                          <a:latin typeface="Calibri" panose="020F0502020204030204" pitchFamily="34" charset="0"/>
                        </a:rPr>
                        <a:t>25</a:t>
                      </a:r>
                    </a:p>
                  </a:txBody>
                  <a:tcPr marL="6933" marR="6933" marT="69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extLst>
                  <a:ext uri="{0D108BD9-81ED-4DB2-BD59-A6C34878D82A}">
                    <a16:rowId xmlns:a16="http://schemas.microsoft.com/office/drawing/2014/main" val="2341180643"/>
                  </a:ext>
                </a:extLst>
              </a:tr>
              <a:tr h="189131">
                <a:tc>
                  <a:txBody>
                    <a:bodyPr/>
                    <a:lstStyle/>
                    <a:p>
                      <a:pPr algn="ctr" fontAlgn="b"/>
                      <a:r>
                        <a:rPr lang="en-US" sz="1000" b="0" i="0" u="none" strike="noStrike">
                          <a:solidFill>
                            <a:srgbClr val="000000"/>
                          </a:solidFill>
                          <a:effectLst/>
                          <a:latin typeface="Calibri" panose="020F0502020204030204" pitchFamily="34" charset="0"/>
                        </a:rPr>
                        <a:t>28</a:t>
                      </a:r>
                    </a:p>
                  </a:txBody>
                  <a:tcPr marL="6933" marR="6933" marT="69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b"/>
                      <a:r>
                        <a:rPr lang="en-US" sz="1000" b="0" i="0" u="none" strike="noStrike">
                          <a:solidFill>
                            <a:srgbClr val="000000"/>
                          </a:solidFill>
                          <a:effectLst/>
                          <a:latin typeface="Calibri" panose="020F0502020204030204" pitchFamily="34" charset="0"/>
                        </a:rPr>
                        <a:t>29</a:t>
                      </a:r>
                    </a:p>
                  </a:txBody>
                  <a:tcPr marL="6933" marR="6933" marT="6933" marB="0" anchor="b">
                    <a:lnL w="6350" cap="flat" cmpd="sng" algn="ctr">
                      <a:solidFill>
                        <a:srgbClr val="000000"/>
                      </a:solidFill>
                      <a:prstDash val="solid"/>
                      <a:round/>
                      <a:headEnd type="none" w="med" len="med"/>
                      <a:tailEnd type="none" w="med" len="med"/>
                    </a:lnL>
                    <a:lnR w="19050" cap="flat" cmpd="sng" algn="ctr">
                      <a:solidFill>
                        <a:srgbClr val="7030A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b"/>
                      <a:r>
                        <a:rPr lang="en-US" sz="1000" b="0" i="0" u="none" strike="noStrike">
                          <a:solidFill>
                            <a:srgbClr val="000000"/>
                          </a:solidFill>
                          <a:effectLst/>
                          <a:latin typeface="Calibri" panose="020F0502020204030204" pitchFamily="34" charset="0"/>
                        </a:rPr>
                        <a:t>30</a:t>
                      </a:r>
                    </a:p>
                  </a:txBody>
                  <a:tcPr marL="6933" marR="6933" marT="6933" marB="0" anchor="b">
                    <a:lnL w="19050" cap="flat" cmpd="sng" algn="ctr">
                      <a:solidFill>
                        <a:srgbClr val="7030A0"/>
                      </a:solidFill>
                      <a:prstDash val="solid"/>
                      <a:round/>
                      <a:headEnd type="none" w="med" len="med"/>
                      <a:tailEnd type="none" w="med" len="med"/>
                    </a:lnL>
                    <a:lnR w="19050" cap="flat" cmpd="sng" algn="ctr">
                      <a:solidFill>
                        <a:srgbClr val="7030A0"/>
                      </a:solidFill>
                      <a:prstDash val="solid"/>
                      <a:round/>
                      <a:headEnd type="none" w="med" len="med"/>
                      <a:tailEnd type="none" w="med" len="med"/>
                    </a:lnR>
                    <a:lnT w="19050" cap="flat" cmpd="sng" algn="ctr">
                      <a:solidFill>
                        <a:srgbClr val="7030A0"/>
                      </a:solidFill>
                      <a:prstDash val="solid"/>
                      <a:round/>
                      <a:headEnd type="none" w="med" len="med"/>
                      <a:tailEnd type="none" w="med" len="med"/>
                    </a:lnT>
                    <a:lnB w="19050" cap="flat" cmpd="sng" algn="ctr">
                      <a:solidFill>
                        <a:srgbClr val="7030A0"/>
                      </a:solidFill>
                      <a:prstDash val="solid"/>
                      <a:round/>
                      <a:headEnd type="none" w="med" len="med"/>
                      <a:tailEnd type="none" w="med" len="med"/>
                    </a:lnB>
                    <a:solidFill>
                      <a:srgbClr val="FFFF00"/>
                    </a:solidFill>
                  </a:tcPr>
                </a:tc>
                <a:tc>
                  <a:txBody>
                    <a:bodyPr/>
                    <a:lstStyle/>
                    <a:p>
                      <a:pPr algn="ctr" fontAlgn="b"/>
                      <a:r>
                        <a:rPr lang="en-US" sz="1000" b="0" i="0" u="none" strike="noStrike" dirty="0">
                          <a:solidFill>
                            <a:srgbClr val="000000"/>
                          </a:solidFill>
                          <a:effectLst/>
                          <a:latin typeface="Calibri" panose="020F0502020204030204" pitchFamily="34" charset="0"/>
                        </a:rPr>
                        <a:t> </a:t>
                      </a:r>
                    </a:p>
                  </a:txBody>
                  <a:tcPr marL="6933" marR="6933" marT="6933" marB="0" anchor="b">
                    <a:lnL w="19050" cap="flat" cmpd="sng" algn="ctr">
                      <a:solidFill>
                        <a:srgbClr val="7030A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b"/>
                      <a:r>
                        <a:rPr lang="en-US" sz="1000" b="0" i="0" u="none" strike="noStrike">
                          <a:solidFill>
                            <a:srgbClr val="000000"/>
                          </a:solidFill>
                          <a:effectLst/>
                          <a:latin typeface="Calibri" panose="020F0502020204030204" pitchFamily="34" charset="0"/>
                        </a:rPr>
                        <a:t> </a:t>
                      </a:r>
                    </a:p>
                  </a:txBody>
                  <a:tcPr marL="6933" marR="6933" marT="69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b"/>
                      <a:r>
                        <a:rPr lang="en-US" sz="1000" b="0" i="0" u="none" strike="noStrike">
                          <a:solidFill>
                            <a:srgbClr val="000000"/>
                          </a:solidFill>
                          <a:effectLst/>
                          <a:latin typeface="Calibri" panose="020F0502020204030204" pitchFamily="34" charset="0"/>
                        </a:rPr>
                        <a:t> </a:t>
                      </a:r>
                    </a:p>
                  </a:txBody>
                  <a:tcPr marL="6933" marR="6933" marT="69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b"/>
                      <a:r>
                        <a:rPr lang="en-US" sz="1000" b="0" i="0" u="none" strike="noStrike">
                          <a:solidFill>
                            <a:srgbClr val="000000"/>
                          </a:solidFill>
                          <a:effectLst/>
                          <a:latin typeface="Calibri" panose="020F0502020204030204" pitchFamily="34" charset="0"/>
                        </a:rPr>
                        <a:t> </a:t>
                      </a:r>
                    </a:p>
                  </a:txBody>
                  <a:tcPr marL="6933" marR="6933" marT="6933"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b"/>
                      <a:r>
                        <a:rPr lang="en-US" sz="1000" b="0" i="0" u="none" strike="noStrike">
                          <a:solidFill>
                            <a:srgbClr val="000000"/>
                          </a:solidFill>
                          <a:effectLst/>
                          <a:latin typeface="Calibri" panose="020F0502020204030204" pitchFamily="34" charset="0"/>
                        </a:rPr>
                        <a:t>26</a:t>
                      </a:r>
                    </a:p>
                  </a:txBody>
                  <a:tcPr marL="6933" marR="6933" marT="6933"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ctr" fontAlgn="b"/>
                      <a:r>
                        <a:rPr lang="en-US" sz="1000" b="0" i="0" u="none" strike="noStrike">
                          <a:solidFill>
                            <a:srgbClr val="000000"/>
                          </a:solidFill>
                          <a:effectLst/>
                          <a:latin typeface="Calibri" panose="020F0502020204030204" pitchFamily="34" charset="0"/>
                        </a:rPr>
                        <a:t>27</a:t>
                      </a:r>
                    </a:p>
                  </a:txBody>
                  <a:tcPr marL="6933" marR="6933" marT="69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ctr" fontAlgn="b"/>
                      <a:r>
                        <a:rPr lang="en-US" sz="1000" b="0" i="0" u="none" strike="noStrike">
                          <a:solidFill>
                            <a:srgbClr val="000000"/>
                          </a:solidFill>
                          <a:effectLst/>
                          <a:latin typeface="Calibri" panose="020F0502020204030204" pitchFamily="34" charset="0"/>
                        </a:rPr>
                        <a:t>28</a:t>
                      </a:r>
                    </a:p>
                  </a:txBody>
                  <a:tcPr marL="6933" marR="6933" marT="69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ctr" fontAlgn="b"/>
                      <a:r>
                        <a:rPr lang="en-US" sz="1000" b="0" i="0" u="none" strike="noStrike">
                          <a:solidFill>
                            <a:srgbClr val="000000"/>
                          </a:solidFill>
                          <a:effectLst/>
                          <a:latin typeface="Calibri" panose="020F0502020204030204" pitchFamily="34" charset="0"/>
                        </a:rPr>
                        <a:t>29</a:t>
                      </a:r>
                    </a:p>
                  </a:txBody>
                  <a:tcPr marL="6933" marR="6933" marT="69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ctr" fontAlgn="b"/>
                      <a:r>
                        <a:rPr lang="en-US" sz="1000" b="0" i="0" u="none" strike="noStrike">
                          <a:solidFill>
                            <a:srgbClr val="000000"/>
                          </a:solidFill>
                          <a:effectLst/>
                          <a:latin typeface="Calibri" panose="020F0502020204030204" pitchFamily="34" charset="0"/>
                        </a:rPr>
                        <a:t>30</a:t>
                      </a:r>
                    </a:p>
                  </a:txBody>
                  <a:tcPr marL="6933" marR="6933" marT="69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ctr" fontAlgn="b"/>
                      <a:r>
                        <a:rPr lang="en-US" sz="1000" b="0" i="0" u="none" strike="noStrike">
                          <a:solidFill>
                            <a:srgbClr val="000000"/>
                          </a:solidFill>
                          <a:effectLst/>
                          <a:latin typeface="Calibri" panose="020F0502020204030204" pitchFamily="34" charset="0"/>
                        </a:rPr>
                        <a:t>31</a:t>
                      </a:r>
                    </a:p>
                  </a:txBody>
                  <a:tcPr marL="6933" marR="6933" marT="69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ctr" fontAlgn="b"/>
                      <a:r>
                        <a:rPr lang="en-US" sz="1000" b="0" i="0" u="none" strike="noStrike" dirty="0">
                          <a:solidFill>
                            <a:srgbClr val="000000"/>
                          </a:solidFill>
                          <a:effectLst/>
                          <a:latin typeface="Calibri" panose="020F0502020204030204" pitchFamily="34" charset="0"/>
                        </a:rPr>
                        <a:t> </a:t>
                      </a:r>
                    </a:p>
                  </a:txBody>
                  <a:tcPr marL="6933" marR="6933" marT="69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extLst>
                  <a:ext uri="{0D108BD9-81ED-4DB2-BD59-A6C34878D82A}">
                    <a16:rowId xmlns:a16="http://schemas.microsoft.com/office/drawing/2014/main" val="3101850112"/>
                  </a:ext>
                </a:extLst>
              </a:tr>
            </a:tbl>
          </a:graphicData>
        </a:graphic>
      </p:graphicFrame>
      <p:graphicFrame>
        <p:nvGraphicFramePr>
          <p:cNvPr id="9" name="Table 8">
            <a:extLst>
              <a:ext uri="{FF2B5EF4-FFF2-40B4-BE49-F238E27FC236}">
                <a16:creationId xmlns:a16="http://schemas.microsoft.com/office/drawing/2014/main" id="{AC09A836-9603-4844-8A5F-8DB46313BCDE}"/>
              </a:ext>
            </a:extLst>
          </p:cNvPr>
          <p:cNvGraphicFramePr>
            <a:graphicFrameLocks noGrp="1"/>
          </p:cNvGraphicFramePr>
          <p:nvPr>
            <p:extLst>
              <p:ext uri="{D42A27DB-BD31-4B8C-83A1-F6EECF244321}">
                <p14:modId xmlns:p14="http://schemas.microsoft.com/office/powerpoint/2010/main" val="523925447"/>
              </p:ext>
            </p:extLst>
          </p:nvPr>
        </p:nvGraphicFramePr>
        <p:xfrm>
          <a:off x="683570" y="2545080"/>
          <a:ext cx="3999233" cy="1767840"/>
        </p:xfrm>
        <a:graphic>
          <a:graphicData uri="http://schemas.openxmlformats.org/drawingml/2006/table">
            <a:tbl>
              <a:tblPr/>
              <a:tblGrid>
                <a:gridCol w="571319">
                  <a:extLst>
                    <a:ext uri="{9D8B030D-6E8A-4147-A177-3AD203B41FA5}">
                      <a16:colId xmlns:a16="http://schemas.microsoft.com/office/drawing/2014/main" val="2736160506"/>
                    </a:ext>
                  </a:extLst>
                </a:gridCol>
                <a:gridCol w="571319">
                  <a:extLst>
                    <a:ext uri="{9D8B030D-6E8A-4147-A177-3AD203B41FA5}">
                      <a16:colId xmlns:a16="http://schemas.microsoft.com/office/drawing/2014/main" val="4184030888"/>
                    </a:ext>
                  </a:extLst>
                </a:gridCol>
                <a:gridCol w="571319">
                  <a:extLst>
                    <a:ext uri="{9D8B030D-6E8A-4147-A177-3AD203B41FA5}">
                      <a16:colId xmlns:a16="http://schemas.microsoft.com/office/drawing/2014/main" val="494322686"/>
                    </a:ext>
                  </a:extLst>
                </a:gridCol>
                <a:gridCol w="571319">
                  <a:extLst>
                    <a:ext uri="{9D8B030D-6E8A-4147-A177-3AD203B41FA5}">
                      <a16:colId xmlns:a16="http://schemas.microsoft.com/office/drawing/2014/main" val="2564596519"/>
                    </a:ext>
                  </a:extLst>
                </a:gridCol>
                <a:gridCol w="571319">
                  <a:extLst>
                    <a:ext uri="{9D8B030D-6E8A-4147-A177-3AD203B41FA5}">
                      <a16:colId xmlns:a16="http://schemas.microsoft.com/office/drawing/2014/main" val="902658267"/>
                    </a:ext>
                  </a:extLst>
                </a:gridCol>
                <a:gridCol w="571319">
                  <a:extLst>
                    <a:ext uri="{9D8B030D-6E8A-4147-A177-3AD203B41FA5}">
                      <a16:colId xmlns:a16="http://schemas.microsoft.com/office/drawing/2014/main" val="2915205584"/>
                    </a:ext>
                  </a:extLst>
                </a:gridCol>
                <a:gridCol w="571319">
                  <a:extLst>
                    <a:ext uri="{9D8B030D-6E8A-4147-A177-3AD203B41FA5}">
                      <a16:colId xmlns:a16="http://schemas.microsoft.com/office/drawing/2014/main" val="2889069098"/>
                    </a:ext>
                  </a:extLst>
                </a:gridCol>
              </a:tblGrid>
              <a:tr h="170958">
                <a:tc>
                  <a:txBody>
                    <a:bodyPr/>
                    <a:lstStyle/>
                    <a:p>
                      <a:pPr algn="ctr" fontAlgn="b"/>
                      <a:endParaRPr lang="en-US" sz="1100" b="0" i="0" u="none" strike="noStrike">
                        <a:solidFill>
                          <a:srgbClr val="000000"/>
                        </a:solidFill>
                        <a:effectLst/>
                        <a:latin typeface="Calibri" panose="020F0502020204030204" pitchFamily="34" charset="0"/>
                      </a:endParaRP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en-US" sz="1100" b="0" i="0" u="none" strike="noStrike">
                        <a:solidFill>
                          <a:srgbClr val="000000"/>
                        </a:solidFill>
                        <a:effectLst/>
                        <a:latin typeface="Calibri" panose="020F0502020204030204" pitchFamily="34" charset="0"/>
                      </a:endParaRP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en-US" sz="1100" b="0" i="0" u="none" strike="noStrike">
                        <a:solidFill>
                          <a:srgbClr val="000000"/>
                        </a:solidFill>
                        <a:effectLst/>
                        <a:latin typeface="Calibri" panose="020F0502020204030204" pitchFamily="34" charset="0"/>
                      </a:endParaRPr>
                    </a:p>
                  </a:txBody>
                  <a:tcPr marL="7620" marR="7620" marT="7620"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Calibri" panose="020F0502020204030204" pitchFamily="34" charset="0"/>
                        </a:rPr>
                        <a:t>Jan-22</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b"/>
                      <a:endParaRPr lang="en-US" sz="1100" b="0" i="0" u="none" strike="noStrike">
                        <a:solidFill>
                          <a:srgbClr val="000000"/>
                        </a:solidFill>
                        <a:effectLst/>
                        <a:latin typeface="Calibri" panose="020F0502020204030204" pitchFamily="34" charset="0"/>
                      </a:endParaRPr>
                    </a:p>
                  </a:txBody>
                  <a:tcPr marL="7620" marR="7620" marT="7620"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en-US" sz="1100" b="0" i="0" u="none" strike="noStrike">
                        <a:solidFill>
                          <a:srgbClr val="000000"/>
                        </a:solidFill>
                        <a:effectLst/>
                        <a:latin typeface="Calibri" panose="020F0502020204030204" pitchFamily="34" charset="0"/>
                      </a:endParaRP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en-US" sz="1100" b="0" i="0" u="none" strike="noStrike">
                        <a:solidFill>
                          <a:srgbClr val="000000"/>
                        </a:solidFill>
                        <a:effectLst/>
                        <a:latin typeface="Calibri" panose="020F0502020204030204" pitchFamily="34" charset="0"/>
                      </a:endParaRP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85571904"/>
                  </a:ext>
                </a:extLst>
              </a:tr>
              <a:tr h="157807">
                <a:tc>
                  <a:txBody>
                    <a:bodyPr/>
                    <a:lstStyle/>
                    <a:p>
                      <a:pPr algn="ctr" fontAlgn="b"/>
                      <a:r>
                        <a:rPr lang="en-US" sz="1100" b="0" i="0" u="none" strike="noStrike">
                          <a:solidFill>
                            <a:srgbClr val="000000"/>
                          </a:solidFill>
                          <a:effectLst/>
                          <a:latin typeface="Calibri" panose="020F0502020204030204" pitchFamily="34" charset="0"/>
                        </a:rPr>
                        <a:t>Sun</a:t>
                      </a:r>
                    </a:p>
                  </a:txBody>
                  <a:tcPr marL="7620" marR="7620" marT="762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b"/>
                      <a:r>
                        <a:rPr lang="en-US" sz="1100" b="0" i="0" u="none" strike="noStrike">
                          <a:solidFill>
                            <a:srgbClr val="000000"/>
                          </a:solidFill>
                          <a:effectLst/>
                          <a:latin typeface="Calibri" panose="020F0502020204030204" pitchFamily="34" charset="0"/>
                        </a:rPr>
                        <a:t>Mon</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b"/>
                      <a:r>
                        <a:rPr lang="en-US" sz="1100" b="0" i="0" u="none" strike="noStrike">
                          <a:solidFill>
                            <a:srgbClr val="000000"/>
                          </a:solidFill>
                          <a:effectLst/>
                          <a:latin typeface="Calibri" panose="020F0502020204030204" pitchFamily="34" charset="0"/>
                        </a:rPr>
                        <a:t>Tue</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b"/>
                      <a:r>
                        <a:rPr lang="en-US" sz="1100" b="0" i="0" u="none" strike="noStrike">
                          <a:solidFill>
                            <a:srgbClr val="000000"/>
                          </a:solidFill>
                          <a:effectLst/>
                          <a:latin typeface="Calibri" panose="020F0502020204030204" pitchFamily="34" charset="0"/>
                        </a:rPr>
                        <a:t>Wed</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b"/>
                      <a:r>
                        <a:rPr lang="en-US" sz="1100" b="0" i="0" u="none" strike="noStrike">
                          <a:solidFill>
                            <a:srgbClr val="000000"/>
                          </a:solidFill>
                          <a:effectLst/>
                          <a:latin typeface="Calibri" panose="020F0502020204030204" pitchFamily="34" charset="0"/>
                        </a:rPr>
                        <a:t>Thr</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b"/>
                      <a:r>
                        <a:rPr lang="en-US" sz="1100" b="0" i="0" u="none" strike="noStrike">
                          <a:solidFill>
                            <a:srgbClr val="000000"/>
                          </a:solidFill>
                          <a:effectLst/>
                          <a:latin typeface="Calibri" panose="020F0502020204030204" pitchFamily="34" charset="0"/>
                        </a:rPr>
                        <a:t>Fri</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b"/>
                      <a:r>
                        <a:rPr lang="en-US" sz="1100" b="0" i="0" u="none" strike="noStrike">
                          <a:solidFill>
                            <a:srgbClr val="000000"/>
                          </a:solidFill>
                          <a:effectLst/>
                          <a:latin typeface="Calibri" panose="020F0502020204030204" pitchFamily="34" charset="0"/>
                        </a:rPr>
                        <a:t>Sat</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extLst>
                  <a:ext uri="{0D108BD9-81ED-4DB2-BD59-A6C34878D82A}">
                    <a16:rowId xmlns:a16="http://schemas.microsoft.com/office/drawing/2014/main" val="4108853502"/>
                  </a:ext>
                </a:extLst>
              </a:tr>
              <a:tr h="164383">
                <a:tc>
                  <a:txBody>
                    <a:bodyPr/>
                    <a:lstStyle/>
                    <a:p>
                      <a:pPr algn="ctr" fontAlgn="b"/>
                      <a:r>
                        <a:rPr lang="en-US" sz="1100" b="0" i="0" u="none" strike="noStrike">
                          <a:solidFill>
                            <a:srgbClr val="000000"/>
                          </a:solidFill>
                          <a:effectLst/>
                          <a:latin typeface="Calibri" panose="020F0502020204030204" pitchFamily="34" charset="0"/>
                        </a:rPr>
                        <a:t> </a:t>
                      </a:r>
                    </a:p>
                  </a:txBody>
                  <a:tcPr marL="7620" marR="7620" marT="762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b"/>
                      <a:r>
                        <a:rPr lang="en-US" sz="11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b"/>
                      <a:r>
                        <a:rPr lang="en-US" sz="11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7030A0"/>
                      </a:solidFill>
                      <a:prstDash val="solid"/>
                      <a:round/>
                      <a:headEnd type="none" w="med" len="med"/>
                      <a:tailEnd type="none" w="med" len="med"/>
                    </a:lnB>
                    <a:solidFill>
                      <a:srgbClr val="DDEBF7"/>
                    </a:solidFill>
                  </a:tcPr>
                </a:tc>
                <a:tc>
                  <a:txBody>
                    <a:bodyPr/>
                    <a:lstStyle/>
                    <a:p>
                      <a:pPr algn="ctr" fontAlgn="b"/>
                      <a:r>
                        <a:rPr lang="en-US" sz="1100" b="0" i="0" u="none" strike="noStrike" dirty="0">
                          <a:solidFill>
                            <a:srgbClr val="000000"/>
                          </a:solidFill>
                          <a:effectLst/>
                          <a:latin typeface="Calibri" panose="020F0502020204030204" pitchFamily="34" charset="0"/>
                        </a:rPr>
                        <a:t>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b"/>
                      <a:r>
                        <a:rPr lang="en-US" sz="11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b"/>
                      <a:r>
                        <a:rPr lang="en-US" sz="11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b"/>
                      <a:r>
                        <a:rPr lang="en-US" sz="1100" b="0" i="0" u="none" strike="noStrike">
                          <a:solidFill>
                            <a:srgbClr val="000000"/>
                          </a:solidFill>
                          <a:effectLst/>
                          <a:latin typeface="Calibri" panose="020F0502020204030204" pitchFamily="34" charset="0"/>
                        </a:rPr>
                        <a:t>1</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extLst>
                  <a:ext uri="{0D108BD9-81ED-4DB2-BD59-A6C34878D82A}">
                    <a16:rowId xmlns:a16="http://schemas.microsoft.com/office/drawing/2014/main" val="3314206057"/>
                  </a:ext>
                </a:extLst>
              </a:tr>
              <a:tr h="170958">
                <a:tc>
                  <a:txBody>
                    <a:bodyPr/>
                    <a:lstStyle/>
                    <a:p>
                      <a:pPr algn="ctr" fontAlgn="b"/>
                      <a:r>
                        <a:rPr lang="en-US" sz="1100" b="0" i="0" u="none" strike="noStrike">
                          <a:solidFill>
                            <a:srgbClr val="000000"/>
                          </a:solidFill>
                          <a:effectLst/>
                          <a:latin typeface="Calibri" panose="020F0502020204030204" pitchFamily="34" charset="0"/>
                        </a:rPr>
                        <a:t>2</a:t>
                      </a:r>
                    </a:p>
                  </a:txBody>
                  <a:tcPr marL="7620" marR="7620" marT="762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ctr" fontAlgn="b"/>
                      <a:r>
                        <a:rPr lang="en-US" sz="1100" b="0" i="0" u="none" strike="noStrike">
                          <a:solidFill>
                            <a:srgbClr val="000000"/>
                          </a:solidFill>
                          <a:effectLst/>
                          <a:latin typeface="Calibri" panose="020F0502020204030204" pitchFamily="34" charset="0"/>
                        </a:rPr>
                        <a:t>3</a:t>
                      </a:r>
                    </a:p>
                  </a:txBody>
                  <a:tcPr marL="7620" marR="7620" marT="7620" marB="0" anchor="b">
                    <a:lnL w="6350" cap="flat" cmpd="sng" algn="ctr">
                      <a:solidFill>
                        <a:srgbClr val="000000"/>
                      </a:solidFill>
                      <a:prstDash val="solid"/>
                      <a:round/>
                      <a:headEnd type="none" w="med" len="med"/>
                      <a:tailEnd type="none" w="med" len="med"/>
                    </a:lnL>
                    <a:lnR w="19050" cap="flat" cmpd="sng" algn="ctr">
                      <a:solidFill>
                        <a:srgbClr val="7030A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ctr" fontAlgn="b"/>
                      <a:r>
                        <a:rPr lang="en-US" sz="1100" b="0" i="0" u="none" strike="noStrike">
                          <a:solidFill>
                            <a:srgbClr val="000000"/>
                          </a:solidFill>
                          <a:effectLst/>
                          <a:latin typeface="Calibri" panose="020F0502020204030204" pitchFamily="34" charset="0"/>
                        </a:rPr>
                        <a:t>4</a:t>
                      </a:r>
                    </a:p>
                  </a:txBody>
                  <a:tcPr marL="7620" marR="7620" marT="7620" marB="0" anchor="b">
                    <a:lnL w="19050" cap="flat" cmpd="sng" algn="ctr">
                      <a:solidFill>
                        <a:srgbClr val="7030A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7030A0"/>
                      </a:solidFill>
                      <a:prstDash val="solid"/>
                      <a:round/>
                      <a:headEnd type="none" w="med" len="med"/>
                      <a:tailEnd type="none" w="med" len="med"/>
                    </a:lnT>
                    <a:lnB w="19050" cap="flat" cmpd="sng" algn="ctr">
                      <a:solidFill>
                        <a:srgbClr val="7030A0"/>
                      </a:solidFill>
                      <a:prstDash val="solid"/>
                      <a:round/>
                      <a:headEnd type="none" w="med" len="med"/>
                      <a:tailEnd type="none" w="med" len="med"/>
                    </a:lnB>
                    <a:solidFill>
                      <a:srgbClr val="FFFF00"/>
                    </a:solidFill>
                  </a:tcPr>
                </a:tc>
                <a:tc>
                  <a:txBody>
                    <a:bodyPr/>
                    <a:lstStyle/>
                    <a:p>
                      <a:pPr algn="ctr" fontAlgn="b"/>
                      <a:r>
                        <a:rPr lang="en-US" sz="1100" b="0" i="0" u="none" strike="noStrike">
                          <a:solidFill>
                            <a:srgbClr val="000000"/>
                          </a:solidFill>
                          <a:effectLst/>
                          <a:latin typeface="Calibri" panose="020F0502020204030204" pitchFamily="34" charset="0"/>
                        </a:rPr>
                        <a:t>5</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ctr" fontAlgn="b"/>
                      <a:r>
                        <a:rPr lang="en-US" sz="1100" b="0" i="0" u="none" strike="noStrike" dirty="0">
                          <a:solidFill>
                            <a:srgbClr val="000000"/>
                          </a:solidFill>
                          <a:effectLst/>
                          <a:latin typeface="Calibri" panose="020F0502020204030204" pitchFamily="34" charset="0"/>
                        </a:rPr>
                        <a:t>6</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ctr" fontAlgn="b"/>
                      <a:r>
                        <a:rPr lang="en-US" sz="1100" b="0" i="0" u="none" strike="noStrike">
                          <a:solidFill>
                            <a:srgbClr val="000000"/>
                          </a:solidFill>
                          <a:effectLst/>
                          <a:latin typeface="Calibri" panose="020F0502020204030204" pitchFamily="34" charset="0"/>
                        </a:rPr>
                        <a:t>7</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7F7F7F"/>
                      </a:solidFill>
                      <a:prstDash val="solid"/>
                      <a:round/>
                      <a:headEnd type="none" w="med" len="med"/>
                      <a:tailEnd type="none" w="med" len="med"/>
                    </a:lnB>
                    <a:solidFill>
                      <a:srgbClr val="E7E6E6"/>
                    </a:solidFill>
                  </a:tcPr>
                </a:tc>
                <a:tc>
                  <a:txBody>
                    <a:bodyPr/>
                    <a:lstStyle/>
                    <a:p>
                      <a:pPr algn="ctr" fontAlgn="b"/>
                      <a:r>
                        <a:rPr lang="en-US" sz="1100" b="0" i="0" u="none" strike="noStrike">
                          <a:solidFill>
                            <a:srgbClr val="000000"/>
                          </a:solidFill>
                          <a:effectLst/>
                          <a:latin typeface="Calibri" panose="020F0502020204030204" pitchFamily="34" charset="0"/>
                        </a:rPr>
                        <a:t>8</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7F7F7F"/>
                      </a:solidFill>
                      <a:prstDash val="solid"/>
                      <a:round/>
                      <a:headEnd type="none" w="med" len="med"/>
                      <a:tailEnd type="none" w="med" len="med"/>
                    </a:lnB>
                    <a:solidFill>
                      <a:srgbClr val="E7E6E6"/>
                    </a:solidFill>
                  </a:tcPr>
                </a:tc>
                <a:extLst>
                  <a:ext uri="{0D108BD9-81ED-4DB2-BD59-A6C34878D82A}">
                    <a16:rowId xmlns:a16="http://schemas.microsoft.com/office/drawing/2014/main" val="1728395088"/>
                  </a:ext>
                </a:extLst>
              </a:tr>
              <a:tr h="170958">
                <a:tc>
                  <a:txBody>
                    <a:bodyPr/>
                    <a:lstStyle/>
                    <a:p>
                      <a:pPr algn="ctr" fontAlgn="b"/>
                      <a:r>
                        <a:rPr lang="en-US" sz="1100" b="0" i="0" u="none" strike="noStrike">
                          <a:solidFill>
                            <a:srgbClr val="000000"/>
                          </a:solidFill>
                          <a:effectLst/>
                          <a:latin typeface="Calibri" panose="020F0502020204030204" pitchFamily="34" charset="0"/>
                        </a:rPr>
                        <a:t>9</a:t>
                      </a:r>
                    </a:p>
                  </a:txBody>
                  <a:tcPr marL="7620" marR="7620" marT="762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7F7F7F"/>
                      </a:solidFill>
                      <a:prstDash val="solid"/>
                      <a:round/>
                      <a:headEnd type="none" w="med" len="med"/>
                      <a:tailEnd type="none" w="med" len="med"/>
                    </a:lnB>
                    <a:solidFill>
                      <a:srgbClr val="E7E6E6"/>
                    </a:solidFill>
                  </a:tcPr>
                </a:tc>
                <a:tc>
                  <a:txBody>
                    <a:bodyPr/>
                    <a:lstStyle/>
                    <a:p>
                      <a:pPr algn="ctr" fontAlgn="b"/>
                      <a:r>
                        <a:rPr lang="en-US" sz="1100" b="0" i="0" u="none" strike="noStrike">
                          <a:solidFill>
                            <a:srgbClr val="000000"/>
                          </a:solidFill>
                          <a:effectLst/>
                          <a:latin typeface="Calibri" panose="020F0502020204030204" pitchFamily="34" charset="0"/>
                        </a:rPr>
                        <a:t>10</a:t>
                      </a:r>
                    </a:p>
                  </a:txBody>
                  <a:tcPr marL="7620" marR="7620" marT="7620" marB="0" anchor="b">
                    <a:lnL w="6350" cap="flat" cmpd="sng" algn="ctr">
                      <a:solidFill>
                        <a:srgbClr val="000000"/>
                      </a:solidFill>
                      <a:prstDash val="solid"/>
                      <a:round/>
                      <a:headEnd type="none" w="med" len="med"/>
                      <a:tailEnd type="none" w="med" len="med"/>
                    </a:lnL>
                    <a:lnR w="19050" cap="flat" cmpd="sng" algn="ctr">
                      <a:solidFill>
                        <a:srgbClr val="7030A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7F7F7F"/>
                      </a:solidFill>
                      <a:prstDash val="solid"/>
                      <a:round/>
                      <a:headEnd type="none" w="med" len="med"/>
                      <a:tailEnd type="none" w="med" len="med"/>
                    </a:lnB>
                    <a:solidFill>
                      <a:srgbClr val="E7E6E6"/>
                    </a:solidFill>
                  </a:tcPr>
                </a:tc>
                <a:tc>
                  <a:txBody>
                    <a:bodyPr/>
                    <a:lstStyle/>
                    <a:p>
                      <a:pPr algn="ctr" fontAlgn="b"/>
                      <a:r>
                        <a:rPr lang="en-US" sz="1100" b="0" i="0" u="none" strike="noStrike">
                          <a:solidFill>
                            <a:srgbClr val="000000"/>
                          </a:solidFill>
                          <a:effectLst/>
                          <a:latin typeface="Calibri" panose="020F0502020204030204" pitchFamily="34" charset="0"/>
                        </a:rPr>
                        <a:t>11</a:t>
                      </a:r>
                    </a:p>
                  </a:txBody>
                  <a:tcPr marL="7620" marR="7620" marT="7620" marB="0" anchor="b">
                    <a:lnL w="19050" cap="flat" cmpd="sng" algn="ctr">
                      <a:solidFill>
                        <a:srgbClr val="7030A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7030A0"/>
                      </a:solidFill>
                      <a:prstDash val="solid"/>
                      <a:round/>
                      <a:headEnd type="none" w="med" len="med"/>
                      <a:tailEnd type="none" w="med" len="med"/>
                    </a:lnT>
                    <a:lnB w="6350" cap="flat" cmpd="sng" algn="ctr">
                      <a:solidFill>
                        <a:srgbClr val="7F7F7F"/>
                      </a:solidFill>
                      <a:prstDash val="solid"/>
                      <a:round/>
                      <a:headEnd type="none" w="med" len="med"/>
                      <a:tailEnd type="none" w="med" len="med"/>
                    </a:lnB>
                    <a:solidFill>
                      <a:srgbClr val="FFFF00"/>
                    </a:solidFill>
                  </a:tcPr>
                </a:tc>
                <a:tc>
                  <a:txBody>
                    <a:bodyPr/>
                    <a:lstStyle/>
                    <a:p>
                      <a:pPr algn="ctr" fontAlgn="b"/>
                      <a:r>
                        <a:rPr lang="en-US" sz="1100" b="0" i="0" u="none" strike="noStrike">
                          <a:solidFill>
                            <a:srgbClr val="000000"/>
                          </a:solidFill>
                          <a:effectLst/>
                          <a:latin typeface="Calibri" panose="020F0502020204030204" pitchFamily="34" charset="0"/>
                        </a:rPr>
                        <a:t>12</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7F7F7F"/>
                      </a:solidFill>
                      <a:prstDash val="solid"/>
                      <a:round/>
                      <a:headEnd type="none" w="med" len="med"/>
                      <a:tailEnd type="none" w="med" len="med"/>
                    </a:lnB>
                    <a:solidFill>
                      <a:srgbClr val="E7E6E6"/>
                    </a:solidFill>
                  </a:tcPr>
                </a:tc>
                <a:tc>
                  <a:txBody>
                    <a:bodyPr/>
                    <a:lstStyle/>
                    <a:p>
                      <a:pPr algn="ctr" fontAlgn="b"/>
                      <a:r>
                        <a:rPr lang="en-US" sz="1100" b="0" i="0" u="none" strike="noStrike">
                          <a:solidFill>
                            <a:srgbClr val="000000"/>
                          </a:solidFill>
                          <a:effectLst/>
                          <a:latin typeface="Calibri" panose="020F0502020204030204" pitchFamily="34" charset="0"/>
                        </a:rPr>
                        <a:t>13</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7F7F7F"/>
                      </a:solidFill>
                      <a:prstDash val="solid"/>
                      <a:round/>
                      <a:headEnd type="none" w="med" len="med"/>
                      <a:tailEnd type="none" w="med" len="med"/>
                    </a:lnB>
                    <a:solidFill>
                      <a:srgbClr val="E7E6E6"/>
                    </a:solidFill>
                  </a:tcPr>
                </a:tc>
                <a:tc>
                  <a:txBody>
                    <a:bodyPr/>
                    <a:lstStyle/>
                    <a:p>
                      <a:pPr algn="ctr" fontAlgn="b"/>
                      <a:r>
                        <a:rPr lang="en-US" sz="1100" b="0" i="0" u="none" strike="noStrike">
                          <a:solidFill>
                            <a:srgbClr val="3F3F76"/>
                          </a:solidFill>
                          <a:effectLst/>
                          <a:latin typeface="Calibri" panose="020F0502020204030204" pitchFamily="34" charset="0"/>
                        </a:rPr>
                        <a:t>14</a:t>
                      </a:r>
                    </a:p>
                  </a:txBody>
                  <a:tcPr marL="7620" marR="7620" marT="7620"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solidFill>
                      <a:srgbClr val="FFCC99"/>
                    </a:solidFill>
                  </a:tcPr>
                </a:tc>
                <a:tc>
                  <a:txBody>
                    <a:bodyPr/>
                    <a:lstStyle/>
                    <a:p>
                      <a:pPr algn="ctr" fontAlgn="b"/>
                      <a:r>
                        <a:rPr lang="en-US" sz="1100" b="0" i="0" u="none" strike="noStrike">
                          <a:solidFill>
                            <a:srgbClr val="3F3F76"/>
                          </a:solidFill>
                          <a:effectLst/>
                          <a:latin typeface="Calibri" panose="020F0502020204030204" pitchFamily="34" charset="0"/>
                        </a:rPr>
                        <a:t>15</a:t>
                      </a:r>
                    </a:p>
                  </a:txBody>
                  <a:tcPr marL="7620" marR="7620" marT="7620"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solidFill>
                      <a:srgbClr val="FFCC99"/>
                    </a:solidFill>
                  </a:tcPr>
                </a:tc>
                <a:extLst>
                  <a:ext uri="{0D108BD9-81ED-4DB2-BD59-A6C34878D82A}">
                    <a16:rowId xmlns:a16="http://schemas.microsoft.com/office/drawing/2014/main" val="1382604697"/>
                  </a:ext>
                </a:extLst>
              </a:tr>
              <a:tr h="170958">
                <a:tc>
                  <a:txBody>
                    <a:bodyPr/>
                    <a:lstStyle/>
                    <a:p>
                      <a:pPr algn="ctr" fontAlgn="b"/>
                      <a:r>
                        <a:rPr lang="en-US" sz="1100" b="0" i="0" u="none" strike="noStrike">
                          <a:solidFill>
                            <a:srgbClr val="3F3F76"/>
                          </a:solidFill>
                          <a:effectLst/>
                          <a:latin typeface="Calibri" panose="020F0502020204030204" pitchFamily="34" charset="0"/>
                        </a:rPr>
                        <a:t>16</a:t>
                      </a:r>
                    </a:p>
                  </a:txBody>
                  <a:tcPr marL="7620" marR="7620" marT="7620"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solidFill>
                      <a:srgbClr val="FFCC99"/>
                    </a:solidFill>
                  </a:tcPr>
                </a:tc>
                <a:tc>
                  <a:txBody>
                    <a:bodyPr/>
                    <a:lstStyle/>
                    <a:p>
                      <a:pPr algn="ctr" fontAlgn="b"/>
                      <a:r>
                        <a:rPr lang="en-US" sz="1100" b="0" i="0" u="none" strike="noStrike">
                          <a:solidFill>
                            <a:srgbClr val="3F3F76"/>
                          </a:solidFill>
                          <a:effectLst/>
                          <a:latin typeface="Calibri" panose="020F0502020204030204" pitchFamily="34" charset="0"/>
                        </a:rPr>
                        <a:t>17</a:t>
                      </a:r>
                    </a:p>
                  </a:txBody>
                  <a:tcPr marL="7620" marR="7620" marT="7620"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solidFill>
                      <a:srgbClr val="FFCC99"/>
                    </a:solidFill>
                  </a:tcPr>
                </a:tc>
                <a:tc>
                  <a:txBody>
                    <a:bodyPr/>
                    <a:lstStyle/>
                    <a:p>
                      <a:pPr algn="ctr" fontAlgn="b"/>
                      <a:r>
                        <a:rPr lang="en-US" sz="1100" b="0" i="0" u="none" strike="noStrike">
                          <a:solidFill>
                            <a:srgbClr val="3F3F76"/>
                          </a:solidFill>
                          <a:effectLst/>
                          <a:latin typeface="Calibri" panose="020F0502020204030204" pitchFamily="34" charset="0"/>
                        </a:rPr>
                        <a:t>18</a:t>
                      </a:r>
                    </a:p>
                  </a:txBody>
                  <a:tcPr marL="7620" marR="7620" marT="7620"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solidFill>
                      <a:srgbClr val="FFCC99"/>
                    </a:solidFill>
                  </a:tcPr>
                </a:tc>
                <a:tc>
                  <a:txBody>
                    <a:bodyPr/>
                    <a:lstStyle/>
                    <a:p>
                      <a:pPr algn="ctr" fontAlgn="b"/>
                      <a:r>
                        <a:rPr lang="en-US" sz="1100" b="0" i="0" u="none" strike="noStrike">
                          <a:solidFill>
                            <a:srgbClr val="3F3F76"/>
                          </a:solidFill>
                          <a:effectLst/>
                          <a:latin typeface="Calibri" panose="020F0502020204030204" pitchFamily="34" charset="0"/>
                        </a:rPr>
                        <a:t>19</a:t>
                      </a:r>
                    </a:p>
                  </a:txBody>
                  <a:tcPr marL="7620" marR="7620" marT="7620"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solidFill>
                      <a:srgbClr val="FFCC99"/>
                    </a:solidFill>
                  </a:tcPr>
                </a:tc>
                <a:tc>
                  <a:txBody>
                    <a:bodyPr/>
                    <a:lstStyle/>
                    <a:p>
                      <a:pPr algn="ctr" fontAlgn="b"/>
                      <a:r>
                        <a:rPr lang="en-US" sz="1100" b="0" i="0" u="none" strike="noStrike">
                          <a:solidFill>
                            <a:srgbClr val="3F3F76"/>
                          </a:solidFill>
                          <a:effectLst/>
                          <a:latin typeface="Calibri" panose="020F0502020204030204" pitchFamily="34" charset="0"/>
                        </a:rPr>
                        <a:t>20</a:t>
                      </a:r>
                    </a:p>
                  </a:txBody>
                  <a:tcPr marL="7620" marR="7620" marT="7620"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solidFill>
                      <a:srgbClr val="FFCC99"/>
                    </a:solidFill>
                  </a:tcPr>
                </a:tc>
                <a:tc>
                  <a:txBody>
                    <a:bodyPr/>
                    <a:lstStyle/>
                    <a:p>
                      <a:pPr algn="ctr" fontAlgn="b"/>
                      <a:r>
                        <a:rPr lang="en-US" sz="1100" b="0" i="0" u="none" strike="noStrike">
                          <a:solidFill>
                            <a:srgbClr val="3F3F76"/>
                          </a:solidFill>
                          <a:effectLst/>
                          <a:latin typeface="Calibri" panose="020F0502020204030204" pitchFamily="34" charset="0"/>
                        </a:rPr>
                        <a:t>21</a:t>
                      </a:r>
                    </a:p>
                  </a:txBody>
                  <a:tcPr marL="7620" marR="7620" marT="7620"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b"/>
                      <a:r>
                        <a:rPr lang="en-US" sz="1100" b="0" i="0" u="none" strike="noStrike">
                          <a:solidFill>
                            <a:srgbClr val="3F3F76"/>
                          </a:solidFill>
                          <a:effectLst/>
                          <a:latin typeface="Calibri" panose="020F0502020204030204" pitchFamily="34" charset="0"/>
                        </a:rPr>
                        <a:t>22</a:t>
                      </a:r>
                    </a:p>
                  </a:txBody>
                  <a:tcPr marL="7620" marR="7620" marT="7620"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extLst>
                  <a:ext uri="{0D108BD9-81ED-4DB2-BD59-A6C34878D82A}">
                    <a16:rowId xmlns:a16="http://schemas.microsoft.com/office/drawing/2014/main" val="278538097"/>
                  </a:ext>
                </a:extLst>
              </a:tr>
              <a:tr h="170958">
                <a:tc>
                  <a:txBody>
                    <a:bodyPr/>
                    <a:lstStyle/>
                    <a:p>
                      <a:pPr algn="ctr" fontAlgn="b"/>
                      <a:r>
                        <a:rPr lang="en-US" sz="1100" b="0" i="0" u="none" strike="noStrike">
                          <a:solidFill>
                            <a:srgbClr val="3F3F76"/>
                          </a:solidFill>
                          <a:effectLst/>
                          <a:latin typeface="Calibri" panose="020F0502020204030204" pitchFamily="34" charset="0"/>
                        </a:rPr>
                        <a:t>23</a:t>
                      </a:r>
                    </a:p>
                  </a:txBody>
                  <a:tcPr marL="7620" marR="7620" marT="7620"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b"/>
                      <a:r>
                        <a:rPr lang="en-US" sz="1100" b="0" i="0" u="none" strike="noStrike">
                          <a:solidFill>
                            <a:srgbClr val="3F3F76"/>
                          </a:solidFill>
                          <a:effectLst/>
                          <a:latin typeface="Calibri" panose="020F0502020204030204" pitchFamily="34" charset="0"/>
                        </a:rPr>
                        <a:t>24</a:t>
                      </a:r>
                    </a:p>
                  </a:txBody>
                  <a:tcPr marL="7620" marR="7620" marT="7620"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b"/>
                      <a:r>
                        <a:rPr lang="en-US" sz="1100" b="0" i="0" u="none" strike="noStrike">
                          <a:solidFill>
                            <a:srgbClr val="3F3F76"/>
                          </a:solidFill>
                          <a:effectLst/>
                          <a:latin typeface="Calibri" panose="020F0502020204030204" pitchFamily="34" charset="0"/>
                        </a:rPr>
                        <a:t>25</a:t>
                      </a:r>
                    </a:p>
                  </a:txBody>
                  <a:tcPr marL="7620" marR="7620" marT="7620"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19050" cap="flat" cmpd="sng" algn="ctr">
                      <a:solidFill>
                        <a:srgbClr val="ED7D31"/>
                      </a:solidFill>
                      <a:prstDash val="solid"/>
                      <a:round/>
                      <a:headEnd type="none" w="med" len="med"/>
                      <a:tailEnd type="none" w="med" len="med"/>
                    </a:lnB>
                    <a:solidFill>
                      <a:srgbClr val="FFCC99"/>
                    </a:solidFill>
                  </a:tcPr>
                </a:tc>
                <a:tc>
                  <a:txBody>
                    <a:bodyPr/>
                    <a:lstStyle/>
                    <a:p>
                      <a:pPr algn="ctr" fontAlgn="b"/>
                      <a:r>
                        <a:rPr lang="en-US" sz="1100" b="0" i="0" u="none" strike="noStrike">
                          <a:solidFill>
                            <a:srgbClr val="3F3F76"/>
                          </a:solidFill>
                          <a:effectLst/>
                          <a:latin typeface="Calibri" panose="020F0502020204030204" pitchFamily="34" charset="0"/>
                        </a:rPr>
                        <a:t>26</a:t>
                      </a:r>
                    </a:p>
                  </a:txBody>
                  <a:tcPr marL="7620" marR="7620" marT="7620"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19050" cap="flat" cmpd="sng" algn="ctr">
                      <a:solidFill>
                        <a:srgbClr val="ED7D31"/>
                      </a:solidFill>
                      <a:prstDash val="solid"/>
                      <a:round/>
                      <a:headEnd type="none" w="med" len="med"/>
                      <a:tailEnd type="none" w="med" len="med"/>
                    </a:lnB>
                    <a:solidFill>
                      <a:srgbClr val="FFCC99"/>
                    </a:solidFill>
                  </a:tcPr>
                </a:tc>
                <a:tc>
                  <a:txBody>
                    <a:bodyPr/>
                    <a:lstStyle/>
                    <a:p>
                      <a:pPr algn="ctr" fontAlgn="b"/>
                      <a:r>
                        <a:rPr lang="en-US" sz="1100" b="0" i="0" u="none" strike="noStrike">
                          <a:solidFill>
                            <a:srgbClr val="3F3F76"/>
                          </a:solidFill>
                          <a:effectLst/>
                          <a:latin typeface="Calibri" panose="020F0502020204030204" pitchFamily="34" charset="0"/>
                        </a:rPr>
                        <a:t>27</a:t>
                      </a:r>
                    </a:p>
                  </a:txBody>
                  <a:tcPr marL="7620" marR="7620" marT="7620" marB="0" anchor="b">
                    <a:lnL w="6350" cap="flat" cmpd="sng" algn="ctr">
                      <a:solidFill>
                        <a:srgbClr val="7F7F7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7F7F7F"/>
                      </a:solidFill>
                      <a:prstDash val="solid"/>
                      <a:round/>
                      <a:headEnd type="none" w="med" len="med"/>
                      <a:tailEnd type="none" w="med" len="med"/>
                    </a:lnT>
                    <a:lnB w="19050" cap="flat" cmpd="sng" algn="ctr">
                      <a:solidFill>
                        <a:srgbClr val="ED7D31"/>
                      </a:solidFill>
                      <a:prstDash val="solid"/>
                      <a:round/>
                      <a:headEnd type="none" w="med" len="med"/>
                      <a:tailEnd type="none" w="med" len="med"/>
                    </a:lnB>
                    <a:solidFill>
                      <a:srgbClr val="FFCC99"/>
                    </a:solidFill>
                  </a:tcPr>
                </a:tc>
                <a:tc>
                  <a:txBody>
                    <a:bodyPr/>
                    <a:lstStyle/>
                    <a:p>
                      <a:pPr algn="ctr" fontAlgn="b"/>
                      <a:r>
                        <a:rPr lang="en-US" sz="1100" b="0" i="0" u="none" strike="noStrike">
                          <a:solidFill>
                            <a:srgbClr val="000000"/>
                          </a:solidFill>
                          <a:effectLst/>
                          <a:latin typeface="Calibri" panose="020F0502020204030204" pitchFamily="34" charset="0"/>
                        </a:rPr>
                        <a:t>28</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ED7D31"/>
                      </a:solidFill>
                      <a:prstDash val="solid"/>
                      <a:round/>
                      <a:headEnd type="none" w="med" len="med"/>
                      <a:tailEnd type="none" w="med" len="med"/>
                    </a:lnB>
                    <a:solidFill>
                      <a:srgbClr val="E7E6E6"/>
                    </a:solidFill>
                  </a:tcPr>
                </a:tc>
                <a:tc>
                  <a:txBody>
                    <a:bodyPr/>
                    <a:lstStyle/>
                    <a:p>
                      <a:pPr algn="ctr" fontAlgn="b"/>
                      <a:r>
                        <a:rPr lang="en-US" sz="1100" b="0" i="0" u="none" strike="noStrike">
                          <a:solidFill>
                            <a:srgbClr val="000000"/>
                          </a:solidFill>
                          <a:effectLst/>
                          <a:latin typeface="Calibri" panose="020F0502020204030204" pitchFamily="34" charset="0"/>
                        </a:rPr>
                        <a:t>29</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extLst>
                  <a:ext uri="{0D108BD9-81ED-4DB2-BD59-A6C34878D82A}">
                    <a16:rowId xmlns:a16="http://schemas.microsoft.com/office/drawing/2014/main" val="3815300982"/>
                  </a:ext>
                </a:extLst>
              </a:tr>
              <a:tr h="164383">
                <a:tc>
                  <a:txBody>
                    <a:bodyPr/>
                    <a:lstStyle/>
                    <a:p>
                      <a:pPr algn="ctr" fontAlgn="b"/>
                      <a:r>
                        <a:rPr lang="en-US" sz="1100" b="0" i="0" u="none" strike="noStrike">
                          <a:solidFill>
                            <a:srgbClr val="000000"/>
                          </a:solidFill>
                          <a:effectLst/>
                          <a:latin typeface="Calibri" panose="020F0502020204030204" pitchFamily="34" charset="0"/>
                        </a:rPr>
                        <a:t>30</a:t>
                      </a:r>
                    </a:p>
                  </a:txBody>
                  <a:tcPr marL="7620" marR="7620" marT="762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ctr" fontAlgn="b"/>
                      <a:r>
                        <a:rPr lang="en-US" sz="1100" b="0" i="0" u="none" strike="noStrike">
                          <a:solidFill>
                            <a:srgbClr val="000000"/>
                          </a:solidFill>
                          <a:effectLst/>
                          <a:latin typeface="Calibri" panose="020F0502020204030204" pitchFamily="34" charset="0"/>
                        </a:rPr>
                        <a:t>31</a:t>
                      </a:r>
                    </a:p>
                  </a:txBody>
                  <a:tcPr marL="7620" marR="7620" marT="7620" marB="0" anchor="b">
                    <a:lnL w="6350" cap="flat" cmpd="sng" algn="ctr">
                      <a:solidFill>
                        <a:srgbClr val="000000"/>
                      </a:solidFill>
                      <a:prstDash val="solid"/>
                      <a:round/>
                      <a:headEnd type="none" w="med" len="med"/>
                      <a:tailEnd type="none" w="med" len="med"/>
                    </a:lnL>
                    <a:lnR w="19050" cap="flat" cmpd="sng" algn="ctr">
                      <a:solidFill>
                        <a:srgbClr val="ED7D3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rowSpan="2" gridSpan="4">
                  <a:txBody>
                    <a:bodyPr/>
                    <a:lstStyle/>
                    <a:p>
                      <a:pPr algn="ctr" fontAlgn="b"/>
                      <a:r>
                        <a:rPr lang="en-US" sz="1100" b="0" i="0" u="none" strike="noStrike">
                          <a:solidFill>
                            <a:srgbClr val="000000"/>
                          </a:solidFill>
                          <a:effectLst/>
                          <a:latin typeface="Calibri" panose="020F0502020204030204" pitchFamily="34" charset="0"/>
                        </a:rPr>
                        <a:t>IEEE 802 Wireless Electronic Interim Session January 14-27, 2022</a:t>
                      </a:r>
                    </a:p>
                  </a:txBody>
                  <a:tcPr marL="7620" marR="7620" marT="7620" marB="0" anchor="b">
                    <a:lnL w="19050" cap="flat" cmpd="sng" algn="ctr">
                      <a:solidFill>
                        <a:srgbClr val="ED7D31"/>
                      </a:solidFill>
                      <a:prstDash val="solid"/>
                      <a:round/>
                      <a:headEnd type="none" w="med" len="med"/>
                      <a:tailEnd type="none" w="med" len="med"/>
                    </a:lnL>
                    <a:lnR w="19050" cap="flat" cmpd="sng" algn="ctr">
                      <a:solidFill>
                        <a:srgbClr val="ED7D31"/>
                      </a:solidFill>
                      <a:prstDash val="solid"/>
                      <a:round/>
                      <a:headEnd type="none" w="med" len="med"/>
                      <a:tailEnd type="none" w="med" len="med"/>
                    </a:lnR>
                    <a:lnT w="19050" cap="flat" cmpd="sng" algn="ctr">
                      <a:solidFill>
                        <a:srgbClr val="ED7D31"/>
                      </a:solidFill>
                      <a:prstDash val="solid"/>
                      <a:round/>
                      <a:headEnd type="none" w="med" len="med"/>
                      <a:tailEnd type="none" w="med" len="med"/>
                    </a:lnT>
                    <a:lnB w="19050" cap="flat" cmpd="sng" algn="ctr">
                      <a:solidFill>
                        <a:srgbClr val="ED7D31"/>
                      </a:solidFill>
                      <a:prstDash val="solid"/>
                      <a:round/>
                      <a:headEnd type="none" w="med" len="med"/>
                      <a:tailEnd type="none" w="med" len="med"/>
                    </a:lnB>
                    <a:solidFill>
                      <a:srgbClr val="F8CBAD"/>
                    </a:solidFill>
                  </a:tcPr>
                </a:tc>
                <a:tc rowSpan="2" hMerge="1">
                  <a:txBody>
                    <a:bodyPr/>
                    <a:lstStyle/>
                    <a:p>
                      <a:endParaRPr lang="en-US"/>
                    </a:p>
                  </a:txBody>
                  <a:tcPr/>
                </a:tc>
                <a:tc rowSpan="2" hMerge="1">
                  <a:txBody>
                    <a:bodyPr/>
                    <a:lstStyle/>
                    <a:p>
                      <a:endParaRPr lang="en-US"/>
                    </a:p>
                  </a:txBody>
                  <a:tcPr/>
                </a:tc>
                <a:tc rowSpan="2" hMerge="1">
                  <a:txBody>
                    <a:bodyPr/>
                    <a:lstStyle/>
                    <a:p>
                      <a:endParaRPr lang="en-US"/>
                    </a:p>
                  </a:txBody>
                  <a:tcPr/>
                </a:tc>
                <a:tc>
                  <a:txBody>
                    <a:bodyPr/>
                    <a:lstStyle/>
                    <a:p>
                      <a:pPr algn="l" fontAlgn="b"/>
                      <a:endParaRPr lang="en-US" sz="1100" b="0" i="0" u="none" strike="noStrike">
                        <a:solidFill>
                          <a:srgbClr val="000000"/>
                        </a:solidFill>
                        <a:effectLst/>
                        <a:latin typeface="Calibri" panose="020F0502020204030204" pitchFamily="34" charset="0"/>
                      </a:endParaRPr>
                    </a:p>
                  </a:txBody>
                  <a:tcPr marL="7620" marR="7620" marT="7620" marB="0" anchor="b">
                    <a:lnL w="19050" cap="flat" cmpd="sng" algn="ctr">
                      <a:solidFill>
                        <a:srgbClr val="ED7D31"/>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3010447560"/>
                  </a:ext>
                </a:extLst>
              </a:tr>
              <a:tr h="164383">
                <a:tc>
                  <a:txBody>
                    <a:bodyPr/>
                    <a:lstStyle/>
                    <a:p>
                      <a:pPr algn="l" fontAlgn="b"/>
                      <a:endParaRPr lang="en-US" sz="1100" b="0" i="0" u="none" strike="noStrike">
                        <a:solidFill>
                          <a:srgbClr val="000000"/>
                        </a:solidFill>
                        <a:effectLst/>
                        <a:latin typeface="Calibri" panose="020F0502020204030204" pitchFamily="34" charset="0"/>
                      </a:endParaRP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7620" marR="7620" marT="7620" marB="0" anchor="b">
                    <a:lnL>
                      <a:noFill/>
                    </a:lnL>
                    <a:lnR w="19050" cap="flat" cmpd="sng" algn="ctr">
                      <a:solidFill>
                        <a:srgbClr val="ED7D31"/>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gridSpan="4"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a:txBody>
                    <a:bodyPr/>
                    <a:lstStyle/>
                    <a:p>
                      <a:pPr algn="l" fontAlgn="b"/>
                      <a:endParaRPr lang="en-US" sz="1100" b="0" i="0" u="none" strike="noStrike">
                        <a:solidFill>
                          <a:srgbClr val="000000"/>
                        </a:solidFill>
                        <a:effectLst/>
                        <a:latin typeface="Calibri" panose="020F0502020204030204" pitchFamily="34" charset="0"/>
                      </a:endParaRPr>
                    </a:p>
                  </a:txBody>
                  <a:tcPr marL="7620" marR="7620" marT="7620" marB="0" anchor="b">
                    <a:lnL w="19050" cap="flat" cmpd="sng" algn="ctr">
                      <a:solidFill>
                        <a:srgbClr val="ED7D31"/>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1188713137"/>
                  </a:ext>
                </a:extLst>
              </a:tr>
              <a:tr h="157807">
                <a:tc>
                  <a:txBody>
                    <a:bodyPr/>
                    <a:lstStyle/>
                    <a:p>
                      <a:pPr algn="l" fontAlgn="b"/>
                      <a:endParaRPr lang="en-US" sz="1100" b="0" i="0" u="none" strike="noStrike">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7620" marR="7620" marT="7620" marB="0" anchor="b">
                    <a:lnL>
                      <a:noFill/>
                    </a:lnL>
                    <a:lnR>
                      <a:noFill/>
                    </a:lnR>
                    <a:lnT w="19050" cap="flat" cmpd="sng" algn="ctr">
                      <a:solidFill>
                        <a:srgbClr val="ED7D31"/>
                      </a:solidFill>
                      <a:prstDash val="solid"/>
                      <a:round/>
                      <a:headEnd type="none" w="med" len="med"/>
                      <a:tailEnd type="none" w="med" len="med"/>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7620" marR="7620" marT="7620" marB="0" anchor="b">
                    <a:lnL>
                      <a:noFill/>
                    </a:lnL>
                    <a:lnR>
                      <a:noFill/>
                    </a:lnR>
                    <a:lnT w="19050" cap="flat" cmpd="sng" algn="ctr">
                      <a:solidFill>
                        <a:srgbClr val="ED7D31"/>
                      </a:solidFill>
                      <a:prstDash val="solid"/>
                      <a:round/>
                      <a:headEnd type="none" w="med" len="med"/>
                      <a:tailEnd type="none" w="med" len="med"/>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7620" marR="7620" marT="7620" marB="0" anchor="b">
                    <a:lnL>
                      <a:noFill/>
                    </a:lnL>
                    <a:lnR>
                      <a:noFill/>
                    </a:lnR>
                    <a:lnT w="19050" cap="flat" cmpd="sng" algn="ctr">
                      <a:solidFill>
                        <a:srgbClr val="ED7D31"/>
                      </a:solidFill>
                      <a:prstDash val="solid"/>
                      <a:round/>
                      <a:headEnd type="none" w="med" len="med"/>
                      <a:tailEnd type="none" w="med" len="med"/>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7620" marR="7620" marT="7620" marB="0" anchor="b">
                    <a:lnL>
                      <a:noFill/>
                    </a:lnL>
                    <a:lnR>
                      <a:noFill/>
                    </a:lnR>
                    <a:lnT w="19050" cap="flat" cmpd="sng" algn="ctr">
                      <a:solidFill>
                        <a:srgbClr val="ED7D31"/>
                      </a:solidFill>
                      <a:prstDash val="solid"/>
                      <a:round/>
                      <a:headEnd type="none" w="med" len="med"/>
                      <a:tailEnd type="none" w="med" len="med"/>
                    </a:lnT>
                    <a:lnB>
                      <a:noFill/>
                    </a:lnB>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lnL>
                      <a:noFill/>
                    </a:lnL>
                    <a:lnR>
                      <a:noFill/>
                    </a:lnR>
                    <a:lnT>
                      <a:noFill/>
                    </a:lnT>
                    <a:lnB>
                      <a:noFill/>
                    </a:lnB>
                  </a:tcPr>
                </a:tc>
                <a:extLst>
                  <a:ext uri="{0D108BD9-81ED-4DB2-BD59-A6C34878D82A}">
                    <a16:rowId xmlns:a16="http://schemas.microsoft.com/office/drawing/2014/main" val="4216588817"/>
                  </a:ext>
                </a:extLst>
              </a:tr>
            </a:tbl>
          </a:graphicData>
        </a:graphic>
      </p:graphicFrame>
      <p:sp>
        <p:nvSpPr>
          <p:cNvPr id="10" name="Content Placeholder 2">
            <a:extLst>
              <a:ext uri="{FF2B5EF4-FFF2-40B4-BE49-F238E27FC236}">
                <a16:creationId xmlns:a16="http://schemas.microsoft.com/office/drawing/2014/main" id="{F241F66D-1F9D-4500-AB91-3640CE3DF46E}"/>
              </a:ext>
            </a:extLst>
          </p:cNvPr>
          <p:cNvSpPr>
            <a:spLocks noGrp="1"/>
          </p:cNvSpPr>
          <p:nvPr>
            <p:ph idx="1"/>
          </p:nvPr>
        </p:nvSpPr>
        <p:spPr>
          <a:xfrm>
            <a:off x="611560" y="4499701"/>
            <a:ext cx="4824537" cy="1927860"/>
          </a:xfrm>
        </p:spPr>
        <p:txBody>
          <a:bodyPr>
            <a:normAutofit fontScale="55000" lnSpcReduction="20000"/>
          </a:bodyPr>
          <a:lstStyle/>
          <a:p>
            <a:pPr marL="0" indent="0">
              <a:defRPr/>
            </a:pPr>
            <a:r>
              <a:rPr lang="en-US" dirty="0"/>
              <a:t>Frequency: Bi-weekly </a:t>
            </a:r>
          </a:p>
          <a:p>
            <a:pPr marL="0" indent="0">
              <a:defRPr/>
            </a:pPr>
            <a:r>
              <a:rPr lang="en-US" dirty="0"/>
              <a:t>Phase: Tuesday  </a:t>
            </a:r>
          </a:p>
          <a:p>
            <a:pPr marL="0" indent="0">
              <a:defRPr/>
            </a:pPr>
            <a:r>
              <a:rPr lang="en-US" dirty="0">
                <a:highlight>
                  <a:srgbClr val="FFFF00"/>
                </a:highlight>
              </a:rPr>
              <a:t>Time: 09:00 ET (06:00 PT)</a:t>
            </a:r>
          </a:p>
          <a:p>
            <a:pPr marL="0" indent="0">
              <a:defRPr/>
            </a:pPr>
            <a:r>
              <a:rPr lang="en-US" dirty="0"/>
              <a:t>Offset: First call November 30</a:t>
            </a:r>
            <a:r>
              <a:rPr lang="en-US" baseline="30000" dirty="0"/>
              <a:t>th</a:t>
            </a:r>
            <a:r>
              <a:rPr lang="en-US" dirty="0"/>
              <a:t> </a:t>
            </a:r>
          </a:p>
          <a:p>
            <a:pPr marL="400050" lvl="1" indent="0">
              <a:defRPr/>
            </a:pPr>
            <a:r>
              <a:rPr lang="en-US" dirty="0"/>
              <a:t>[skip week following the plenary]</a:t>
            </a:r>
          </a:p>
          <a:p>
            <a:pPr marL="0" indent="0">
              <a:defRPr/>
            </a:pPr>
            <a:r>
              <a:rPr lang="en-US" dirty="0"/>
              <a:t>Duration: 	1 hour. 	 </a:t>
            </a:r>
          </a:p>
          <a:p>
            <a:pPr marL="457200" indent="-457200">
              <a:buFont typeface="Arial" panose="020B0604020202020204" pitchFamily="34" charset="0"/>
              <a:buChar char="•"/>
              <a:defRPr/>
            </a:pPr>
            <a:endParaRPr lang="en-US" dirty="0"/>
          </a:p>
          <a:p>
            <a:pPr marL="457200" indent="-457200">
              <a:buFont typeface="Arial" panose="020B0604020202020204" pitchFamily="34" charset="0"/>
              <a:buChar char="•"/>
              <a:defRPr/>
            </a:pPr>
            <a:endParaRPr lang="en-US" dirty="0"/>
          </a:p>
          <a:p>
            <a:pPr marL="457200" indent="-457200">
              <a:buFont typeface="Arial" panose="020B0604020202020204" pitchFamily="34" charset="0"/>
              <a:buChar char="•"/>
              <a:defRPr/>
            </a:pPr>
            <a:endParaRPr lang="en-US" dirty="0"/>
          </a:p>
        </p:txBody>
      </p:sp>
      <p:graphicFrame>
        <p:nvGraphicFramePr>
          <p:cNvPr id="11" name="Table 5">
            <a:extLst>
              <a:ext uri="{FF2B5EF4-FFF2-40B4-BE49-F238E27FC236}">
                <a16:creationId xmlns:a16="http://schemas.microsoft.com/office/drawing/2014/main" id="{C8D1D50D-9AC5-4D07-AD3C-1059CB78A6A0}"/>
              </a:ext>
            </a:extLst>
          </p:cNvPr>
          <p:cNvGraphicFramePr>
            <a:graphicFrameLocks noGrp="1"/>
          </p:cNvGraphicFramePr>
          <p:nvPr>
            <p:extLst>
              <p:ext uri="{D42A27DB-BD31-4B8C-83A1-F6EECF244321}">
                <p14:modId xmlns:p14="http://schemas.microsoft.com/office/powerpoint/2010/main" val="3852516413"/>
              </p:ext>
            </p:extLst>
          </p:nvPr>
        </p:nvGraphicFramePr>
        <p:xfrm>
          <a:off x="5364088" y="2724208"/>
          <a:ext cx="3205574" cy="3657120"/>
        </p:xfrm>
        <a:graphic>
          <a:graphicData uri="http://schemas.openxmlformats.org/drawingml/2006/table">
            <a:tbl>
              <a:tblPr firstRow="1" bandRow="1">
                <a:tableStyleId>{5C22544A-7EE6-4342-B048-85BDC9FD1C3A}</a:tableStyleId>
              </a:tblPr>
              <a:tblGrid>
                <a:gridCol w="1654653">
                  <a:extLst>
                    <a:ext uri="{9D8B030D-6E8A-4147-A177-3AD203B41FA5}">
                      <a16:colId xmlns:a16="http://schemas.microsoft.com/office/drawing/2014/main" val="20000"/>
                    </a:ext>
                  </a:extLst>
                </a:gridCol>
                <a:gridCol w="1550921">
                  <a:extLst>
                    <a:ext uri="{9D8B030D-6E8A-4147-A177-3AD203B41FA5}">
                      <a16:colId xmlns:a16="http://schemas.microsoft.com/office/drawing/2014/main" val="20001"/>
                    </a:ext>
                  </a:extLst>
                </a:gridCol>
              </a:tblGrid>
              <a:tr h="290593">
                <a:tc>
                  <a:txBody>
                    <a:bodyPr/>
                    <a:lstStyle/>
                    <a:p>
                      <a:r>
                        <a:rPr lang="en-US" sz="1400" dirty="0"/>
                        <a:t>Week</a:t>
                      </a:r>
                    </a:p>
                  </a:txBody>
                  <a:tcPr marL="91420" marR="91420" marT="45700" marB="45700"/>
                </a:tc>
                <a:tc>
                  <a:txBody>
                    <a:bodyPr/>
                    <a:lstStyle/>
                    <a:p>
                      <a:r>
                        <a:rPr lang="en-US" sz="1400" dirty="0"/>
                        <a:t>Time (ET)</a:t>
                      </a:r>
                    </a:p>
                  </a:txBody>
                  <a:tcPr marL="91420" marR="91420" marT="45700" marB="45700"/>
                </a:tc>
                <a:extLst>
                  <a:ext uri="{0D108BD9-81ED-4DB2-BD59-A6C34878D82A}">
                    <a16:rowId xmlns:a16="http://schemas.microsoft.com/office/drawing/2014/main" val="10000"/>
                  </a:ext>
                </a:extLst>
              </a:tr>
              <a:tr h="290593">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400" dirty="0"/>
                        <a:t>Now:</a:t>
                      </a:r>
                    </a:p>
                  </a:txBody>
                  <a:tcPr marL="91420" marR="91420" marT="45700" marB="45700"/>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400" dirty="0"/>
                        <a:t>[Nov plenary]</a:t>
                      </a:r>
                    </a:p>
                  </a:txBody>
                  <a:tcPr marL="91420" marR="91420" marT="45700" marB="45700"/>
                </a:tc>
                <a:extLst>
                  <a:ext uri="{0D108BD9-81ED-4DB2-BD59-A6C34878D82A}">
                    <a16:rowId xmlns:a16="http://schemas.microsoft.com/office/drawing/2014/main" val="10001"/>
                  </a:ext>
                </a:extLst>
              </a:tr>
              <a:tr h="290593">
                <a:tc>
                  <a:txBody>
                    <a:bodyPr/>
                    <a:lstStyle/>
                    <a:p>
                      <a:endParaRPr lang="en-US" sz="1400" dirty="0"/>
                    </a:p>
                  </a:txBody>
                  <a:tcPr marL="91420" marR="91420" marT="45700" marB="45700"/>
                </a:tc>
                <a:tc>
                  <a:txBody>
                    <a:bodyPr/>
                    <a:lstStyle/>
                    <a:p>
                      <a:endParaRPr lang="en-US" sz="1400" dirty="0"/>
                    </a:p>
                  </a:txBody>
                  <a:tcPr marL="91420" marR="91420" marT="45700" marB="45700"/>
                </a:tc>
                <a:extLst>
                  <a:ext uri="{0D108BD9-81ED-4DB2-BD59-A6C34878D82A}">
                    <a16:rowId xmlns:a16="http://schemas.microsoft.com/office/drawing/2014/main" val="10002"/>
                  </a:ext>
                </a:extLst>
              </a:tr>
              <a:tr h="290593">
                <a:tc>
                  <a:txBody>
                    <a:bodyPr/>
                    <a:lstStyle/>
                    <a:p>
                      <a:r>
                        <a:rPr lang="en-US" sz="1400" dirty="0">
                          <a:solidFill>
                            <a:schemeClr val="tx1"/>
                          </a:solidFill>
                        </a:rPr>
                        <a:t>November 30</a:t>
                      </a:r>
                    </a:p>
                  </a:txBody>
                  <a:tcPr marL="91420" marR="91420" marT="45700" marB="45700"/>
                </a:tc>
                <a:tc>
                  <a:txBody>
                    <a:bodyPr/>
                    <a:lstStyle/>
                    <a:p>
                      <a:r>
                        <a:rPr lang="en-US" sz="1400" dirty="0"/>
                        <a:t>09:00 ET</a:t>
                      </a:r>
                    </a:p>
                  </a:txBody>
                  <a:tcPr marL="91420" marR="91420" marT="45700" marB="45700"/>
                </a:tc>
                <a:extLst>
                  <a:ext uri="{0D108BD9-81ED-4DB2-BD59-A6C34878D82A}">
                    <a16:rowId xmlns:a16="http://schemas.microsoft.com/office/drawing/2014/main" val="10003"/>
                  </a:ext>
                </a:extLst>
              </a:tr>
              <a:tr h="290593">
                <a:tc>
                  <a:txBody>
                    <a:bodyPr/>
                    <a:lstStyle/>
                    <a:p>
                      <a:endParaRPr lang="en-US" sz="1400" dirty="0">
                        <a:solidFill>
                          <a:schemeClr val="tx1"/>
                        </a:solidFill>
                      </a:endParaRPr>
                    </a:p>
                  </a:txBody>
                  <a:tcPr marL="91420" marR="91420" marT="45700" marB="45700"/>
                </a:tc>
                <a:tc>
                  <a:txBody>
                    <a:bodyPr/>
                    <a:lstStyle/>
                    <a:p>
                      <a:endParaRPr lang="en-US" sz="1400" dirty="0"/>
                    </a:p>
                  </a:txBody>
                  <a:tcPr marL="91420" marR="91420" marT="45700" marB="45700"/>
                </a:tc>
                <a:extLst>
                  <a:ext uri="{0D108BD9-81ED-4DB2-BD59-A6C34878D82A}">
                    <a16:rowId xmlns:a16="http://schemas.microsoft.com/office/drawing/2014/main" val="3972486093"/>
                  </a:ext>
                </a:extLst>
              </a:tr>
              <a:tr h="290593">
                <a:tc>
                  <a:txBody>
                    <a:bodyPr/>
                    <a:lstStyle/>
                    <a:p>
                      <a:r>
                        <a:rPr lang="en-US" sz="1400" dirty="0">
                          <a:solidFill>
                            <a:schemeClr val="tx1"/>
                          </a:solidFill>
                        </a:rPr>
                        <a:t>December 14</a:t>
                      </a:r>
                    </a:p>
                  </a:txBody>
                  <a:tcPr marL="91420" marR="91420" marT="45700" marB="45700"/>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400" dirty="0"/>
                        <a:t>09:00 ET</a:t>
                      </a:r>
                    </a:p>
                  </a:txBody>
                  <a:tcPr marL="91420" marR="91420" marT="45700" marB="45700"/>
                </a:tc>
                <a:extLst>
                  <a:ext uri="{0D108BD9-81ED-4DB2-BD59-A6C34878D82A}">
                    <a16:rowId xmlns:a16="http://schemas.microsoft.com/office/drawing/2014/main" val="107150580"/>
                  </a:ext>
                </a:extLst>
              </a:tr>
              <a:tr h="290593">
                <a:tc>
                  <a:txBody>
                    <a:bodyPr/>
                    <a:lstStyle/>
                    <a:p>
                      <a:endParaRPr lang="en-US" sz="1400" dirty="0">
                        <a:solidFill>
                          <a:schemeClr val="tx1"/>
                        </a:solidFill>
                      </a:endParaRPr>
                    </a:p>
                  </a:txBody>
                  <a:tcPr marL="91420" marR="91420" marT="45700" marB="45700"/>
                </a:tc>
                <a:tc>
                  <a:txBody>
                    <a:bodyPr/>
                    <a:lstStyle/>
                    <a:p>
                      <a:endParaRPr lang="en-US" sz="1400" dirty="0"/>
                    </a:p>
                  </a:txBody>
                  <a:tcPr marL="91420" marR="91420" marT="45700" marB="45700"/>
                </a:tc>
                <a:extLst>
                  <a:ext uri="{0D108BD9-81ED-4DB2-BD59-A6C34878D82A}">
                    <a16:rowId xmlns:a16="http://schemas.microsoft.com/office/drawing/2014/main" val="4127578813"/>
                  </a:ext>
                </a:extLst>
              </a:tr>
              <a:tr h="290593">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400" strike="noStrike" dirty="0">
                          <a:solidFill>
                            <a:schemeClr val="tx1"/>
                          </a:solidFill>
                        </a:rPr>
                        <a:t>January 4</a:t>
                      </a:r>
                    </a:p>
                  </a:txBody>
                  <a:tcPr marL="91420" marR="91420" marT="45700" marB="45700"/>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400" strike="noStrike" dirty="0">
                          <a:solidFill>
                            <a:schemeClr val="tx1"/>
                          </a:solidFill>
                        </a:rPr>
                        <a:t>09:00 ET</a:t>
                      </a:r>
                    </a:p>
                  </a:txBody>
                  <a:tcPr marL="91420" marR="91420" marT="45700" marB="45700"/>
                </a:tc>
                <a:extLst>
                  <a:ext uri="{0D108BD9-81ED-4DB2-BD59-A6C34878D82A}">
                    <a16:rowId xmlns:a16="http://schemas.microsoft.com/office/drawing/2014/main" val="3886067334"/>
                  </a:ext>
                </a:extLst>
              </a:tr>
              <a:tr h="290593">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US" sz="1400" dirty="0"/>
                    </a:p>
                  </a:txBody>
                  <a:tcPr marL="91420" marR="91420" marT="45700" marB="45700"/>
                </a:tc>
                <a:tc>
                  <a:txBody>
                    <a:bodyPr/>
                    <a:lstStyle/>
                    <a:p>
                      <a:endParaRPr lang="en-US" sz="1400" dirty="0"/>
                    </a:p>
                  </a:txBody>
                  <a:tcPr marL="91420" marR="91420" marT="45700" marB="45700"/>
                </a:tc>
                <a:extLst>
                  <a:ext uri="{0D108BD9-81ED-4DB2-BD59-A6C34878D82A}">
                    <a16:rowId xmlns:a16="http://schemas.microsoft.com/office/drawing/2014/main" val="319788747"/>
                  </a:ext>
                </a:extLst>
              </a:tr>
              <a:tr h="290593">
                <a:tc>
                  <a:txBody>
                    <a:bodyPr/>
                    <a:lstStyle/>
                    <a:p>
                      <a:r>
                        <a:rPr lang="en-US" sz="1400" dirty="0"/>
                        <a:t>January 11</a:t>
                      </a:r>
                    </a:p>
                  </a:txBody>
                  <a:tcPr marL="91420" marR="91420" marT="45700" marB="45700"/>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400" dirty="0"/>
                        <a:t>09:00 ET</a:t>
                      </a:r>
                    </a:p>
                  </a:txBody>
                  <a:tcPr marL="91420" marR="91420" marT="45700" marB="45700"/>
                </a:tc>
                <a:extLst>
                  <a:ext uri="{0D108BD9-81ED-4DB2-BD59-A6C34878D82A}">
                    <a16:rowId xmlns:a16="http://schemas.microsoft.com/office/drawing/2014/main" val="1644665315"/>
                  </a:ext>
                </a:extLst>
              </a:tr>
              <a:tr h="290593">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US" sz="1400" b="1" dirty="0">
                        <a:solidFill>
                          <a:srgbClr val="C00000"/>
                        </a:solidFill>
                      </a:endParaRPr>
                    </a:p>
                  </a:txBody>
                  <a:tcPr marL="91420" marR="91420" marT="45700" marB="45700"/>
                </a:tc>
                <a:tc>
                  <a:txBody>
                    <a:bodyPr/>
                    <a:lstStyle/>
                    <a:p>
                      <a:endParaRPr lang="en-US" sz="1400" b="1" dirty="0">
                        <a:solidFill>
                          <a:srgbClr val="C00000"/>
                        </a:solidFill>
                      </a:endParaRPr>
                    </a:p>
                  </a:txBody>
                  <a:tcPr marL="91420" marR="91420" marT="45700" marB="45700"/>
                </a:tc>
                <a:extLst>
                  <a:ext uri="{0D108BD9-81ED-4DB2-BD59-A6C34878D82A}">
                    <a16:rowId xmlns:a16="http://schemas.microsoft.com/office/drawing/2014/main" val="272252530"/>
                  </a:ext>
                </a:extLst>
              </a:tr>
              <a:tr h="290593">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400" b="1" dirty="0">
                          <a:solidFill>
                            <a:srgbClr val="C00000"/>
                          </a:solidFill>
                        </a:rPr>
                        <a:t>January 14: </a:t>
                      </a:r>
                    </a:p>
                  </a:txBody>
                  <a:tcPr marL="91420" marR="91420" marT="45700" marB="45700"/>
                </a:tc>
                <a:tc>
                  <a:txBody>
                    <a:bodyPr/>
                    <a:lstStyle/>
                    <a:p>
                      <a:r>
                        <a:rPr lang="en-US" sz="1400" b="1" dirty="0">
                          <a:solidFill>
                            <a:srgbClr val="C00000"/>
                          </a:solidFill>
                        </a:rPr>
                        <a:t>Jan Interim</a:t>
                      </a:r>
                    </a:p>
                  </a:txBody>
                  <a:tcPr marL="91420" marR="91420" marT="45700" marB="45700"/>
                </a:tc>
                <a:extLst>
                  <a:ext uri="{0D108BD9-81ED-4DB2-BD59-A6C34878D82A}">
                    <a16:rowId xmlns:a16="http://schemas.microsoft.com/office/drawing/2014/main" val="1590531805"/>
                  </a:ext>
                </a:extLst>
              </a:tr>
            </a:tbl>
          </a:graphicData>
        </a:graphic>
      </p:graphicFrame>
      <p:sp>
        <p:nvSpPr>
          <p:cNvPr id="12" name="Speech Bubble: Rectangle 11">
            <a:extLst>
              <a:ext uri="{FF2B5EF4-FFF2-40B4-BE49-F238E27FC236}">
                <a16:creationId xmlns:a16="http://schemas.microsoft.com/office/drawing/2014/main" id="{A8971838-024B-4577-A6DA-36CF09D64AF8}"/>
              </a:ext>
            </a:extLst>
          </p:cNvPr>
          <p:cNvSpPr/>
          <p:nvPr/>
        </p:nvSpPr>
        <p:spPr bwMode="auto">
          <a:xfrm>
            <a:off x="3820949" y="4293096"/>
            <a:ext cx="1053831" cy="656356"/>
          </a:xfrm>
          <a:prstGeom prst="wedgeRectCallout">
            <a:avLst>
              <a:gd name="adj1" fmla="val 97626"/>
              <a:gd name="adj2" fmla="val 54401"/>
            </a:avLst>
          </a:prstGeom>
          <a:solidFill>
            <a:srgbClr val="FFC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1" fontAlgn="base" latinLnBrk="0" hangingPunct="1">
              <a:lnSpc>
                <a:spcPct val="100000"/>
              </a:lnSpc>
              <a:spcBef>
                <a:spcPct val="0"/>
              </a:spcBef>
              <a:spcAft>
                <a:spcPct val="0"/>
              </a:spcAft>
              <a:buClr>
                <a:srgbClr val="000000"/>
              </a:buClr>
              <a:buSzPct val="100000"/>
              <a:buFont typeface="Times New Roman" charset="0"/>
              <a:buNone/>
              <a:tabLst/>
            </a:pPr>
            <a:r>
              <a:rPr kumimoji="0" lang="en-US" sz="1800" b="0" i="0" u="none" strike="noStrike" cap="none" normalizeH="0" baseline="0" dirty="0">
                <a:ln>
                  <a:noFill/>
                </a:ln>
                <a:solidFill>
                  <a:schemeClr val="bg1"/>
                </a:solidFill>
                <a:effectLst/>
                <a:latin typeface="Arial Black" panose="020B0A04020102020204" pitchFamily="34" charset="0"/>
                <a:ea typeface="ＭＳ Ｐゴシック" charset="0"/>
                <a:cs typeface="ＭＳ Ｐゴシック" charset="0"/>
              </a:rPr>
              <a:t>Out of Phase</a:t>
            </a:r>
          </a:p>
        </p:txBody>
      </p:sp>
    </p:spTree>
    <p:extLst>
      <p:ext uri="{BB962C8B-B14F-4D97-AF65-F5344CB8AC3E}">
        <p14:creationId xmlns:p14="http://schemas.microsoft.com/office/powerpoint/2010/main" val="287871638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4">
            <a:extLst>
              <a:ext uri="{FF2B5EF4-FFF2-40B4-BE49-F238E27FC236}">
                <a16:creationId xmlns:a16="http://schemas.microsoft.com/office/drawing/2014/main" id="{77829588-B661-47D2-B5BB-2344267EA5C4}"/>
              </a:ext>
            </a:extLst>
          </p:cNvPr>
          <p:cNvSpPr>
            <a:spLocks noGrp="1" noChangeArrowheads="1"/>
          </p:cNvSpPr>
          <p:nvPr>
            <p:ph type="ctrTitle"/>
          </p:nvPr>
        </p:nvSpPr>
        <p:spPr>
          <a:xfrm>
            <a:off x="685800" y="2130425"/>
            <a:ext cx="7772400" cy="2810743"/>
          </a:xfrm>
        </p:spPr>
        <p:txBody>
          <a:bodyPr/>
          <a:lstStyle/>
          <a:p>
            <a:r>
              <a:rPr lang="en-US" altLang="en-US" dirty="0"/>
              <a:t>And that’s the way it was</a:t>
            </a:r>
            <a:br>
              <a:rPr lang="en-US" altLang="en-US" dirty="0"/>
            </a:br>
            <a:r>
              <a:rPr lang="en-US" altLang="en-US" dirty="0"/>
              <a:t>November 2021</a:t>
            </a:r>
            <a:br>
              <a:rPr lang="en-US" altLang="en-US" dirty="0"/>
            </a:br>
            <a:r>
              <a:rPr lang="en-US" altLang="en-US" dirty="0"/>
              <a:t>Thanks</a:t>
            </a:r>
            <a:br>
              <a:rPr lang="en-US" altLang="en-US" dirty="0"/>
            </a:br>
            <a:br>
              <a:rPr lang="en-US" altLang="en-US" dirty="0"/>
            </a:br>
            <a:endParaRPr lang="en-US" altLang="en-US" dirty="0"/>
          </a:p>
        </p:txBody>
      </p:sp>
      <p:sp>
        <p:nvSpPr>
          <p:cNvPr id="17411" name="Slide Number Placeholder 3">
            <a:extLst>
              <a:ext uri="{FF2B5EF4-FFF2-40B4-BE49-F238E27FC236}">
                <a16:creationId xmlns:a16="http://schemas.microsoft.com/office/drawing/2014/main" id="{760E63E1-0658-4285-ABA9-1EC65164DBC2}"/>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a:solidFill>
                  <a:schemeClr val="tx1"/>
                </a:solidFill>
              </a:rPr>
              <a:t>Slide </a:t>
            </a:r>
            <a:fld id="{8172FBCF-0410-4D1E-955A-A95781544AD9}" type="slidenum">
              <a:rPr lang="en-US" altLang="en-US" smtClean="0">
                <a:solidFill>
                  <a:schemeClr val="tx1"/>
                </a:solidFill>
              </a:rPr>
              <a:pPr/>
              <a:t>16</a:t>
            </a:fld>
            <a:endParaRPr lang="en-US" altLang="en-US">
              <a:solidFill>
                <a:schemeClr val="tx1"/>
              </a:solidFill>
            </a:endParaRPr>
          </a:p>
        </p:txBody>
      </p:sp>
      <p:pic>
        <p:nvPicPr>
          <p:cNvPr id="2050" name="Picture 2">
            <a:extLst>
              <a:ext uri="{FF2B5EF4-FFF2-40B4-BE49-F238E27FC236}">
                <a16:creationId xmlns:a16="http://schemas.microsoft.com/office/drawing/2014/main" id="{AED08B27-9701-4120-8E2B-8F32279E58C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29000" y="4509120"/>
            <a:ext cx="2286000" cy="17145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BA95BE7F-4CC3-4947-BB24-F6A697F063DF}"/>
              </a:ext>
            </a:extLst>
          </p:cNvPr>
          <p:cNvSpPr>
            <a:spLocks noGrp="1"/>
          </p:cNvSpPr>
          <p:nvPr>
            <p:ph type="ctrTitle"/>
          </p:nvPr>
        </p:nvSpPr>
        <p:spPr>
          <a:xfrm>
            <a:off x="685800" y="2368897"/>
            <a:ext cx="7772400" cy="1470025"/>
          </a:xfrm>
        </p:spPr>
        <p:txBody>
          <a:bodyPr/>
          <a:lstStyle/>
          <a:p>
            <a:r>
              <a:rPr lang="en-US" dirty="0"/>
              <a:t>Task Group 15.4ab</a:t>
            </a:r>
            <a:br>
              <a:rPr lang="en-US" dirty="0"/>
            </a:br>
            <a:r>
              <a:rPr lang="en-US" sz="3600" dirty="0"/>
              <a:t>Next Generation UWB Amendment</a:t>
            </a:r>
          </a:p>
        </p:txBody>
      </p:sp>
      <p:sp>
        <p:nvSpPr>
          <p:cNvPr id="4" name="Subtitle 3">
            <a:extLst>
              <a:ext uri="{FF2B5EF4-FFF2-40B4-BE49-F238E27FC236}">
                <a16:creationId xmlns:a16="http://schemas.microsoft.com/office/drawing/2014/main" id="{D457DDDA-2EC7-4A5E-95DB-E9907484AFBA}"/>
              </a:ext>
            </a:extLst>
          </p:cNvPr>
          <p:cNvSpPr>
            <a:spLocks noGrp="1"/>
          </p:cNvSpPr>
          <p:nvPr>
            <p:ph type="subTitle" idx="1"/>
          </p:nvPr>
        </p:nvSpPr>
        <p:spPr>
          <a:xfrm>
            <a:off x="1371600" y="4124672"/>
            <a:ext cx="6400800" cy="1752600"/>
          </a:xfrm>
        </p:spPr>
        <p:txBody>
          <a:bodyPr>
            <a:normAutofit fontScale="92500" lnSpcReduction="20000"/>
          </a:bodyPr>
          <a:lstStyle/>
          <a:p>
            <a:pPr algn="l"/>
            <a:r>
              <a:rPr lang="en-US" sz="2400" dirty="0"/>
              <a:t>Objective: enhancements to 802.15.4 Ultra Wideband (UWB) physical layers (PHYs) medium access control (MAC) and associated ranging techniques while retaining backward compatibility with enhanced ranging capable devices (ERDEVs).</a:t>
            </a:r>
          </a:p>
        </p:txBody>
      </p:sp>
      <p:sp>
        <p:nvSpPr>
          <p:cNvPr id="2" name="Slide Number Placeholder 1">
            <a:extLst>
              <a:ext uri="{FF2B5EF4-FFF2-40B4-BE49-F238E27FC236}">
                <a16:creationId xmlns:a16="http://schemas.microsoft.com/office/drawing/2014/main" id="{451DFDBA-DA6E-4E3F-88E8-AA6588CDBB14}"/>
              </a:ext>
            </a:extLst>
          </p:cNvPr>
          <p:cNvSpPr>
            <a:spLocks noGrp="1"/>
          </p:cNvSpPr>
          <p:nvPr>
            <p:ph type="sldNum" idx="10"/>
          </p:nvPr>
        </p:nvSpPr>
        <p:spPr/>
        <p:txBody>
          <a:bodyPr/>
          <a:lstStyle/>
          <a:p>
            <a:pPr>
              <a:defRPr/>
            </a:pPr>
            <a:r>
              <a:rPr lang="en-US" altLang="en-US"/>
              <a:t>Slid</a:t>
            </a:r>
            <a:fld id="{0F04E8E9-279B-42CA-B6E8-61A287E0027B}" type="slidenum">
              <a:rPr lang="en-US" altLang="en-US" smtClean="0"/>
              <a:pPr>
                <a:defRPr/>
              </a:pPr>
              <a:t>2</a:t>
            </a:fld>
            <a:endParaRPr lang="en-US" altLang="en-US"/>
          </a:p>
        </p:txBody>
      </p:sp>
      <p:pic>
        <p:nvPicPr>
          <p:cNvPr id="7" name="Picture 6" descr="A picture containing text, colorful, decorated&#10;&#10;Description automatically generated">
            <a:extLst>
              <a:ext uri="{FF2B5EF4-FFF2-40B4-BE49-F238E27FC236}">
                <a16:creationId xmlns:a16="http://schemas.microsoft.com/office/drawing/2014/main" id="{D02C6234-E935-4947-A5B2-2A544949B08E}"/>
              </a:ext>
            </a:extLst>
          </p:cNvPr>
          <p:cNvPicPr>
            <a:picLocks noChangeAspect="1"/>
          </p:cNvPicPr>
          <p:nvPr/>
        </p:nvPicPr>
        <p:blipFill>
          <a:blip r:embed="rId2"/>
          <a:stretch>
            <a:fillRect/>
          </a:stretch>
        </p:blipFill>
        <p:spPr>
          <a:xfrm>
            <a:off x="3856543" y="836712"/>
            <a:ext cx="1430914" cy="1509628"/>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extLst>
      <p:ext uri="{BB962C8B-B14F-4D97-AF65-F5344CB8AC3E}">
        <p14:creationId xmlns:p14="http://schemas.microsoft.com/office/powerpoint/2010/main" val="12454769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BA95BE7F-4CC3-4947-BB24-F6A697F063DF}"/>
              </a:ext>
            </a:extLst>
          </p:cNvPr>
          <p:cNvSpPr>
            <a:spLocks noGrp="1"/>
          </p:cNvSpPr>
          <p:nvPr>
            <p:ph type="title"/>
          </p:nvPr>
        </p:nvSpPr>
        <p:spPr>
          <a:xfrm>
            <a:off x="1691680" y="4221088"/>
            <a:ext cx="5760640" cy="804861"/>
          </a:xfrm>
        </p:spPr>
        <p:txBody>
          <a:bodyPr wrap="square" anchor="b">
            <a:noAutofit/>
          </a:bodyPr>
          <a:lstStyle/>
          <a:p>
            <a:pPr algn="ctr">
              <a:lnSpc>
                <a:spcPct val="90000"/>
              </a:lnSpc>
            </a:pPr>
            <a:r>
              <a:rPr lang="en-US" sz="2400" dirty="0"/>
              <a:t>Task Group 15.4ab Plenary November 2021</a:t>
            </a:r>
            <a:br>
              <a:rPr lang="en-US" sz="2400" dirty="0"/>
            </a:br>
            <a:r>
              <a:rPr lang="en-US" sz="2400" strike="sngStrike" dirty="0">
                <a:solidFill>
                  <a:srgbClr val="FEBEBE"/>
                </a:solidFill>
              </a:rPr>
              <a:t>Vancouver BC </a:t>
            </a:r>
            <a:br>
              <a:rPr lang="en-US" sz="2400" strike="sngStrike" dirty="0">
                <a:solidFill>
                  <a:srgbClr val="FEBEBE"/>
                </a:solidFill>
              </a:rPr>
            </a:br>
            <a:r>
              <a:rPr lang="en-US" sz="2400" dirty="0"/>
              <a:t>Virtual Meeting</a:t>
            </a:r>
          </a:p>
        </p:txBody>
      </p:sp>
      <p:sp>
        <p:nvSpPr>
          <p:cNvPr id="4" name="Subtitle 3">
            <a:extLst>
              <a:ext uri="{FF2B5EF4-FFF2-40B4-BE49-F238E27FC236}">
                <a16:creationId xmlns:a16="http://schemas.microsoft.com/office/drawing/2014/main" id="{D457DDDA-2EC7-4A5E-95DB-E9907484AFBA}"/>
              </a:ext>
            </a:extLst>
          </p:cNvPr>
          <p:cNvSpPr>
            <a:spLocks noGrp="1"/>
          </p:cNvSpPr>
          <p:nvPr>
            <p:ph type="body" sz="half" idx="2"/>
          </p:nvPr>
        </p:nvSpPr>
        <p:spPr>
          <a:xfrm>
            <a:off x="1828800" y="5301208"/>
            <a:ext cx="5486400" cy="804862"/>
          </a:xfrm>
        </p:spPr>
        <p:txBody>
          <a:bodyPr wrap="square" anchor="t">
            <a:normAutofit/>
          </a:bodyPr>
          <a:lstStyle/>
          <a:p>
            <a:pPr algn="ctr"/>
            <a:r>
              <a:rPr lang="en-US" sz="1600" dirty="0"/>
              <a:t>November 9</a:t>
            </a:r>
            <a:r>
              <a:rPr lang="en-US" sz="1600" baseline="30000" dirty="0"/>
              <a:t>th</a:t>
            </a:r>
            <a:r>
              <a:rPr lang="en-US" sz="1600" dirty="0"/>
              <a:t> through November 17</a:t>
            </a:r>
            <a:r>
              <a:rPr lang="en-US" sz="1600" baseline="30000" dirty="0"/>
              <a:t>th</a:t>
            </a:r>
            <a:r>
              <a:rPr lang="en-US" sz="1600" dirty="0"/>
              <a:t> 2021</a:t>
            </a:r>
          </a:p>
        </p:txBody>
      </p:sp>
      <p:sp>
        <p:nvSpPr>
          <p:cNvPr id="2" name="Slide Number Placeholder 1">
            <a:extLst>
              <a:ext uri="{FF2B5EF4-FFF2-40B4-BE49-F238E27FC236}">
                <a16:creationId xmlns:a16="http://schemas.microsoft.com/office/drawing/2014/main" id="{451DFDBA-DA6E-4E3F-88E8-AA6588CDBB14}"/>
              </a:ext>
            </a:extLst>
          </p:cNvPr>
          <p:cNvSpPr>
            <a:spLocks noGrp="1"/>
          </p:cNvSpPr>
          <p:nvPr>
            <p:ph type="sldNum" idx="10"/>
          </p:nvPr>
        </p:nvSpPr>
        <p:spPr>
          <a:xfrm>
            <a:off x="4211638" y="6554788"/>
            <a:ext cx="655637" cy="239712"/>
          </a:xfrm>
        </p:spPr>
        <p:txBody>
          <a:bodyPr wrap="square" anchor="ctr">
            <a:normAutofit/>
          </a:bodyPr>
          <a:lstStyle/>
          <a:p>
            <a:pPr>
              <a:spcAft>
                <a:spcPts val="600"/>
              </a:spcAft>
              <a:defRPr/>
            </a:pPr>
            <a:r>
              <a:rPr lang="en-US" altLang="en-US"/>
              <a:t>Slid</a:t>
            </a:r>
            <a:fld id="{0F04E8E9-279B-42CA-B6E8-61A287E0027B}" type="slidenum">
              <a:rPr lang="en-US" altLang="en-US" smtClean="0"/>
              <a:pPr>
                <a:spcAft>
                  <a:spcPts val="600"/>
                </a:spcAft>
                <a:defRPr/>
              </a:pPr>
              <a:t>3</a:t>
            </a:fld>
            <a:endParaRPr lang="en-US" altLang="en-US"/>
          </a:p>
        </p:txBody>
      </p:sp>
      <p:pic>
        <p:nvPicPr>
          <p:cNvPr id="1026" name="Picture 2" descr="A picture of where you might have been">
            <a:extLst>
              <a:ext uri="{FF2B5EF4-FFF2-40B4-BE49-F238E27FC236}">
                <a16:creationId xmlns:a16="http://schemas.microsoft.com/office/drawing/2014/main" id="{53106C83-A18C-4D55-9743-DA0CFD892DA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29000" y="1844824"/>
            <a:ext cx="2286000" cy="1714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905570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DFDEC2C8-AE1F-4ACD-A9E1-167666D186EF}"/>
              </a:ext>
            </a:extLst>
          </p:cNvPr>
          <p:cNvSpPr>
            <a:spLocks noGrp="1"/>
          </p:cNvSpPr>
          <p:nvPr>
            <p:ph type="title"/>
          </p:nvPr>
        </p:nvSpPr>
        <p:spPr/>
        <p:txBody>
          <a:bodyPr>
            <a:noAutofit/>
          </a:bodyPr>
          <a:lstStyle/>
          <a:p>
            <a:r>
              <a:rPr lang="en-US" sz="1800" b="1" i="0" u="none" strike="noStrike" baseline="0" dirty="0">
                <a:latin typeface="Verdana-Bold"/>
              </a:rPr>
              <a:t>5.2.b Scope of the project (As approved):</a:t>
            </a:r>
            <a:br>
              <a:rPr lang="en-US" sz="1800" b="1" i="0" u="none" strike="noStrike" baseline="0" dirty="0">
                <a:latin typeface="Verdana-Bold"/>
              </a:rPr>
            </a:br>
            <a:endParaRPr lang="en-US" sz="1800" dirty="0"/>
          </a:p>
        </p:txBody>
      </p:sp>
      <p:sp>
        <p:nvSpPr>
          <p:cNvPr id="6" name="Content Placeholder 5">
            <a:extLst>
              <a:ext uri="{FF2B5EF4-FFF2-40B4-BE49-F238E27FC236}">
                <a16:creationId xmlns:a16="http://schemas.microsoft.com/office/drawing/2014/main" id="{CD4A1A27-E529-4E42-AE00-A342ED4ACEAA}"/>
              </a:ext>
            </a:extLst>
          </p:cNvPr>
          <p:cNvSpPr>
            <a:spLocks noGrp="1"/>
          </p:cNvSpPr>
          <p:nvPr>
            <p:ph idx="1"/>
          </p:nvPr>
        </p:nvSpPr>
        <p:spPr/>
        <p:txBody>
          <a:bodyPr>
            <a:normAutofit fontScale="47500" lnSpcReduction="20000"/>
          </a:bodyPr>
          <a:lstStyle/>
          <a:p>
            <a:pPr algn="l"/>
            <a:r>
              <a:rPr lang="en-US" b="0" i="0" dirty="0">
                <a:solidFill>
                  <a:srgbClr val="333333"/>
                </a:solidFill>
                <a:effectLst/>
                <a:latin typeface="Open Sans" panose="020B0606030504020204" pitchFamily="34" charset="0"/>
              </a:rPr>
              <a:t>This amendment enhances the Ultra Wideband (UWB) physical layers (PHYs) medium access control (MAC), and associated ranging techniques while retaining backward compatibility with enhanced ranging capable devices (ERDEVs).</a:t>
            </a:r>
            <a:br>
              <a:rPr lang="en-US" dirty="0"/>
            </a:br>
            <a:r>
              <a:rPr lang="en-US" b="0" i="0" dirty="0">
                <a:solidFill>
                  <a:srgbClr val="333333"/>
                </a:solidFill>
                <a:effectLst/>
                <a:latin typeface="Open Sans" panose="020B0606030504020204" pitchFamily="34" charset="0"/>
              </a:rPr>
              <a:t>Areas of enhancement include: </a:t>
            </a:r>
          </a:p>
          <a:p>
            <a:pPr marL="857250" lvl="1" indent="-457200">
              <a:buFont typeface="Open Sans" panose="020B0606030504020204" pitchFamily="34" charset="0"/>
              <a:buChar char="–"/>
            </a:pPr>
            <a:r>
              <a:rPr lang="en-US" b="0" i="0" dirty="0">
                <a:solidFill>
                  <a:srgbClr val="333333"/>
                </a:solidFill>
                <a:effectLst/>
                <a:latin typeface="Open Sans" panose="020B0606030504020204" pitchFamily="34" charset="0"/>
              </a:rPr>
              <a:t>additional coding, preamble and modulation schemes to additional coding, preamble and modulation schemes to support improved link budget and/or reduced air-time relative to IEEE Std 802.15.4 UWB; </a:t>
            </a:r>
          </a:p>
          <a:p>
            <a:pPr marL="857250" lvl="1" indent="-457200">
              <a:buFont typeface="Open Sans" panose="020B0606030504020204" pitchFamily="34" charset="0"/>
              <a:buChar char="–"/>
            </a:pPr>
            <a:r>
              <a:rPr lang="en-US" b="0" i="0" dirty="0">
                <a:solidFill>
                  <a:srgbClr val="333333"/>
                </a:solidFill>
                <a:effectLst/>
                <a:latin typeface="Open Sans" panose="020B0606030504020204" pitchFamily="34" charset="0"/>
              </a:rPr>
              <a:t>additional channels and operating frequencies; </a:t>
            </a:r>
          </a:p>
          <a:p>
            <a:pPr marL="857250" lvl="1" indent="-457200">
              <a:buFont typeface="Open Sans" panose="020B0606030504020204" pitchFamily="34" charset="0"/>
              <a:buChar char="–"/>
            </a:pPr>
            <a:r>
              <a:rPr lang="en-US" b="0" i="0" dirty="0">
                <a:solidFill>
                  <a:srgbClr val="333333"/>
                </a:solidFill>
                <a:effectLst/>
                <a:latin typeface="Open Sans" panose="020B0606030504020204" pitchFamily="34" charset="0"/>
              </a:rPr>
              <a:t>interference mitigation techniques to support greater device density and higher traffic use cases relative to the IEEE Std 802.15.4 UWB; </a:t>
            </a:r>
          </a:p>
          <a:p>
            <a:pPr marL="857250" lvl="1" indent="-457200">
              <a:buFont typeface="Open Sans" panose="020B0606030504020204" pitchFamily="34" charset="0"/>
              <a:buChar char="–"/>
            </a:pPr>
            <a:r>
              <a:rPr lang="en-US" b="0" i="0" dirty="0">
                <a:solidFill>
                  <a:srgbClr val="333333"/>
                </a:solidFill>
                <a:effectLst/>
                <a:latin typeface="Open Sans" panose="020B0606030504020204" pitchFamily="34" charset="0"/>
              </a:rPr>
              <a:t>improvements to accuracy, precision and reliability and interoperability for high-integrity ranging; schemes to reduce complexity and power consumption; </a:t>
            </a:r>
          </a:p>
          <a:p>
            <a:pPr marL="857250" lvl="1" indent="-457200">
              <a:buFont typeface="Open Sans" panose="020B0606030504020204" pitchFamily="34" charset="0"/>
              <a:buChar char="–"/>
            </a:pPr>
            <a:r>
              <a:rPr lang="en-US" b="0" i="0" dirty="0">
                <a:solidFill>
                  <a:srgbClr val="333333"/>
                </a:solidFill>
                <a:effectLst/>
                <a:latin typeface="Open Sans" panose="020B0606030504020204" pitchFamily="34" charset="0"/>
              </a:rPr>
              <a:t>definitions for tightly coupled hybrid operation with narrowband signaling to assist UWB; </a:t>
            </a:r>
          </a:p>
          <a:p>
            <a:pPr marL="857250" lvl="1" indent="-457200">
              <a:buFont typeface="Open Sans" panose="020B0606030504020204" pitchFamily="34" charset="0"/>
              <a:buChar char="–"/>
            </a:pPr>
            <a:r>
              <a:rPr lang="en-US" b="0" i="0" dirty="0">
                <a:solidFill>
                  <a:srgbClr val="333333"/>
                </a:solidFill>
                <a:effectLst/>
                <a:latin typeface="Open Sans" panose="020B0606030504020204" pitchFamily="34" charset="0"/>
              </a:rPr>
              <a:t>enhanced native discovery and connection setup mechanisms; </a:t>
            </a:r>
          </a:p>
          <a:p>
            <a:pPr marL="857250" lvl="1" indent="-457200">
              <a:buFont typeface="Open Sans" panose="020B0606030504020204" pitchFamily="34" charset="0"/>
              <a:buChar char="–"/>
            </a:pPr>
            <a:r>
              <a:rPr lang="en-US" b="0" i="0" dirty="0">
                <a:solidFill>
                  <a:srgbClr val="333333"/>
                </a:solidFill>
                <a:effectLst/>
                <a:latin typeface="Open Sans" panose="020B0606030504020204" pitchFamily="34" charset="0"/>
              </a:rPr>
              <a:t>sensing capabilities to support presence detection and environment mapping; </a:t>
            </a:r>
          </a:p>
          <a:p>
            <a:pPr marL="857250" lvl="1" indent="-457200">
              <a:buFont typeface="Open Sans" panose="020B0606030504020204" pitchFamily="34" charset="0"/>
              <a:buChar char="–"/>
            </a:pPr>
            <a:r>
              <a:rPr lang="en-US" b="0" i="0" dirty="0">
                <a:solidFill>
                  <a:srgbClr val="333333"/>
                </a:solidFill>
                <a:effectLst/>
                <a:latin typeface="Open Sans" panose="020B0606030504020204" pitchFamily="34" charset="0"/>
              </a:rPr>
              <a:t>and mechanisms supporting low-power low-latency streaming as well as high data-rate streaming allowing at least 50 Mb/s of throughput. </a:t>
            </a:r>
          </a:p>
          <a:p>
            <a:pPr algn="l"/>
            <a:br>
              <a:rPr lang="en-US" dirty="0"/>
            </a:br>
            <a:r>
              <a:rPr lang="en-US" b="0" i="0" dirty="0">
                <a:solidFill>
                  <a:srgbClr val="333333"/>
                </a:solidFill>
                <a:effectLst/>
                <a:latin typeface="Open Sans" panose="020B0606030504020204" pitchFamily="34" charset="0"/>
              </a:rPr>
              <a:t>Support for peer-to-peer, peer-to-multi-peer, and station-to-infrastructure protocols are in scope, as are infrastructure synchronization mechanisms. This amendment includes safeguards so that the high throughput data use cases do not cause significant disruption to low duty-cycle ranging use cases.</a:t>
            </a:r>
            <a:endParaRPr lang="en-US" dirty="0"/>
          </a:p>
        </p:txBody>
      </p:sp>
      <p:sp>
        <p:nvSpPr>
          <p:cNvPr id="4" name="Slide Number Placeholder 3">
            <a:extLst>
              <a:ext uri="{FF2B5EF4-FFF2-40B4-BE49-F238E27FC236}">
                <a16:creationId xmlns:a16="http://schemas.microsoft.com/office/drawing/2014/main" id="{579E62A7-BDD7-4576-9A22-B561BFC83710}"/>
              </a:ext>
            </a:extLst>
          </p:cNvPr>
          <p:cNvSpPr>
            <a:spLocks noGrp="1"/>
          </p:cNvSpPr>
          <p:nvPr>
            <p:ph type="sldNum" idx="10"/>
          </p:nvPr>
        </p:nvSpPr>
        <p:spPr/>
        <p:txBody>
          <a:bodyPr/>
          <a:lstStyle/>
          <a:p>
            <a:pPr>
              <a:defRPr/>
            </a:pPr>
            <a:r>
              <a:rPr lang="en-US" altLang="en-US"/>
              <a:t>Slide </a:t>
            </a:r>
            <a:fld id="{3D266AC6-DD33-448D-B445-2628016ADA7D}" type="slidenum">
              <a:rPr lang="en-US" altLang="en-US" smtClean="0"/>
              <a:pPr>
                <a:defRPr/>
              </a:pPr>
              <a:t>4</a:t>
            </a:fld>
            <a:endParaRPr lang="en-US" altLang="en-US"/>
          </a:p>
        </p:txBody>
      </p:sp>
      <p:sp>
        <p:nvSpPr>
          <p:cNvPr id="2" name="TextBox 1">
            <a:extLst>
              <a:ext uri="{FF2B5EF4-FFF2-40B4-BE49-F238E27FC236}">
                <a16:creationId xmlns:a16="http://schemas.microsoft.com/office/drawing/2014/main" id="{5A9992AB-5999-4630-A14F-C65F495945D2}"/>
              </a:ext>
            </a:extLst>
          </p:cNvPr>
          <p:cNvSpPr txBox="1"/>
          <p:nvPr/>
        </p:nvSpPr>
        <p:spPr>
          <a:xfrm>
            <a:off x="899592" y="6165304"/>
            <a:ext cx="7476431" cy="276999"/>
          </a:xfrm>
          <a:prstGeom prst="rect">
            <a:avLst/>
          </a:prstGeom>
          <a:solidFill>
            <a:schemeClr val="accent6">
              <a:lumMod val="50000"/>
            </a:schemeClr>
          </a:solidFill>
        </p:spPr>
        <p:txBody>
          <a:bodyPr wrap="square" rtlCol="0">
            <a:spAutoFit/>
          </a:bodyPr>
          <a:lstStyle/>
          <a:p>
            <a:pPr algn="ctr"/>
            <a:r>
              <a:rPr lang="en-US" dirty="0">
                <a:solidFill>
                  <a:schemeClr val="tx1"/>
                </a:solidFill>
                <a:hlinkClick r:id="rId2"/>
              </a:rPr>
              <a:t>https://development.standards.ieee.org/myproject-web/app#viewpar/9081</a:t>
            </a:r>
            <a:endParaRPr lang="en-US" dirty="0">
              <a:solidFill>
                <a:schemeClr val="tx1"/>
              </a:solidFill>
            </a:endParaRPr>
          </a:p>
        </p:txBody>
      </p:sp>
    </p:spTree>
    <p:extLst>
      <p:ext uri="{BB962C8B-B14F-4D97-AF65-F5344CB8AC3E}">
        <p14:creationId xmlns:p14="http://schemas.microsoft.com/office/powerpoint/2010/main" val="15152704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E14802C0-20BE-4F9E-ACF7-705FA15333AF}"/>
              </a:ext>
            </a:extLst>
          </p:cNvPr>
          <p:cNvSpPr>
            <a:spLocks noGrp="1" noChangeArrowheads="1"/>
          </p:cNvSpPr>
          <p:nvPr>
            <p:ph type="title"/>
          </p:nvPr>
        </p:nvSpPr>
        <p:spPr>
          <a:xfrm>
            <a:off x="755576" y="685801"/>
            <a:ext cx="7764463" cy="438943"/>
          </a:xfrm>
        </p:spPr>
        <p:txBody>
          <a:bodyPr/>
          <a:lstStyle/>
          <a:p>
            <a:r>
              <a:rPr lang="en-US" altLang="en-US" dirty="0"/>
              <a:t>Agenda</a:t>
            </a:r>
          </a:p>
        </p:txBody>
      </p:sp>
      <p:sp>
        <p:nvSpPr>
          <p:cNvPr id="9219" name="Content Placeholder 2">
            <a:extLst>
              <a:ext uri="{FF2B5EF4-FFF2-40B4-BE49-F238E27FC236}">
                <a16:creationId xmlns:a16="http://schemas.microsoft.com/office/drawing/2014/main" id="{F8A5F01F-52D6-47BD-9336-35C5CE265C10}"/>
              </a:ext>
            </a:extLst>
          </p:cNvPr>
          <p:cNvSpPr>
            <a:spLocks noGrp="1" noChangeArrowheads="1"/>
          </p:cNvSpPr>
          <p:nvPr>
            <p:ph idx="1"/>
          </p:nvPr>
        </p:nvSpPr>
        <p:spPr>
          <a:xfrm>
            <a:off x="767977" y="4869160"/>
            <a:ext cx="7764463" cy="1443311"/>
          </a:xfrm>
          <a:solidFill>
            <a:schemeClr val="accent6">
              <a:lumMod val="50000"/>
            </a:schemeClr>
          </a:solidFill>
        </p:spPr>
        <p:txBody>
          <a:bodyPr/>
          <a:lstStyle/>
          <a:p>
            <a:pPr marL="0" indent="0" algn="ctr"/>
            <a:r>
              <a:rPr lang="en-US" altLang="en-US" sz="2000" dirty="0">
                <a:solidFill>
                  <a:srgbClr val="FFFF00"/>
                </a:solidFill>
              </a:rPr>
              <a:t>Agenda: document 15-21-0538</a:t>
            </a:r>
          </a:p>
          <a:p>
            <a:pPr marL="0" indent="0" algn="ctr"/>
            <a:r>
              <a:rPr lang="en-US" altLang="en-US" sz="2000" dirty="0">
                <a:hlinkClick r:id="rId3"/>
              </a:rPr>
              <a:t>https://mentor.ieee.org/802.15/dcn/21/15-21-0538-09-04ab-tg-15-4ab-agenda-nov-2021.xlsx</a:t>
            </a:r>
            <a:endParaRPr lang="en-US" altLang="en-US" sz="2000" dirty="0"/>
          </a:p>
        </p:txBody>
      </p:sp>
      <p:sp>
        <p:nvSpPr>
          <p:cNvPr id="9220" name="Slide Number Placeholder 3">
            <a:extLst>
              <a:ext uri="{FF2B5EF4-FFF2-40B4-BE49-F238E27FC236}">
                <a16:creationId xmlns:a16="http://schemas.microsoft.com/office/drawing/2014/main" id="{1446F3A4-0DD3-486B-814A-303B4DBBFFE1}"/>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a:solidFill>
                  <a:schemeClr val="tx1"/>
                </a:solidFill>
              </a:rPr>
              <a:t>Slide </a:t>
            </a:r>
            <a:fld id="{59A14E3C-6B9B-4CBB-ADA5-EC89A9C8A74F}" type="slidenum">
              <a:rPr lang="en-US" altLang="en-US" smtClean="0">
                <a:solidFill>
                  <a:schemeClr val="tx1"/>
                </a:solidFill>
              </a:rPr>
              <a:pPr/>
              <a:t>5</a:t>
            </a:fld>
            <a:endParaRPr lang="en-US" altLang="en-US">
              <a:solidFill>
                <a:schemeClr val="tx1"/>
              </a:solidFill>
            </a:endParaRPr>
          </a:p>
        </p:txBody>
      </p:sp>
      <p:graphicFrame>
        <p:nvGraphicFramePr>
          <p:cNvPr id="5" name="Object 4">
            <a:extLst>
              <a:ext uri="{FF2B5EF4-FFF2-40B4-BE49-F238E27FC236}">
                <a16:creationId xmlns:a16="http://schemas.microsoft.com/office/drawing/2014/main" id="{0ED2F7AA-E078-4119-A2AE-8544462DC82A}"/>
              </a:ext>
            </a:extLst>
          </p:cNvPr>
          <p:cNvGraphicFramePr>
            <a:graphicFrameLocks noChangeAspect="1"/>
          </p:cNvGraphicFramePr>
          <p:nvPr>
            <p:extLst>
              <p:ext uri="{D42A27DB-BD31-4B8C-83A1-F6EECF244321}">
                <p14:modId xmlns:p14="http://schemas.microsoft.com/office/powerpoint/2010/main" val="1629090562"/>
              </p:ext>
            </p:extLst>
          </p:nvPr>
        </p:nvGraphicFramePr>
        <p:xfrm>
          <a:off x="295658" y="1700808"/>
          <a:ext cx="8596822" cy="2805160"/>
        </p:xfrm>
        <a:graphic>
          <a:graphicData uri="http://schemas.openxmlformats.org/presentationml/2006/ole">
            <mc:AlternateContent xmlns:mc="http://schemas.openxmlformats.org/markup-compatibility/2006">
              <mc:Choice xmlns:v="urn:schemas-microsoft-com:vml" Requires="v">
                <p:oleObj spid="_x0000_s6146" name="Worksheet" r:id="rId4" imgW="12809100" imgH="4175778" progId="Excel.Sheet.12">
                  <p:embed/>
                </p:oleObj>
              </mc:Choice>
              <mc:Fallback>
                <p:oleObj name="Worksheet" r:id="rId4" imgW="12809100" imgH="4175778" progId="Excel.Sheet.12">
                  <p:embed/>
                  <p:pic>
                    <p:nvPicPr>
                      <p:cNvPr id="0" name=""/>
                      <p:cNvPicPr/>
                      <p:nvPr/>
                    </p:nvPicPr>
                    <p:blipFill>
                      <a:blip r:embed="rId5"/>
                      <a:stretch>
                        <a:fillRect/>
                      </a:stretch>
                    </p:blipFill>
                    <p:spPr>
                      <a:xfrm>
                        <a:off x="295658" y="1700808"/>
                        <a:ext cx="8596822" cy="2805160"/>
                      </a:xfrm>
                      <a:prstGeom prst="rect">
                        <a:avLst/>
                      </a:prstGeom>
                    </p:spPr>
                  </p:pic>
                </p:oleObj>
              </mc:Fallback>
            </mc:AlternateContent>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02D6A2-422B-4623-A880-7F4548ECEBF8}"/>
              </a:ext>
            </a:extLst>
          </p:cNvPr>
          <p:cNvSpPr>
            <a:spLocks noGrp="1"/>
          </p:cNvSpPr>
          <p:nvPr>
            <p:ph type="title"/>
          </p:nvPr>
        </p:nvSpPr>
        <p:spPr/>
        <p:txBody>
          <a:bodyPr/>
          <a:lstStyle/>
          <a:p>
            <a:r>
              <a:rPr lang="en-US" dirty="0"/>
              <a:t>Session Objectives</a:t>
            </a:r>
          </a:p>
        </p:txBody>
      </p:sp>
      <p:sp>
        <p:nvSpPr>
          <p:cNvPr id="3" name="Content Placeholder 2">
            <a:extLst>
              <a:ext uri="{FF2B5EF4-FFF2-40B4-BE49-F238E27FC236}">
                <a16:creationId xmlns:a16="http://schemas.microsoft.com/office/drawing/2014/main" id="{3A23C805-42AA-4D7E-9FD4-AB810E14C6A7}"/>
              </a:ext>
            </a:extLst>
          </p:cNvPr>
          <p:cNvSpPr>
            <a:spLocks noGrp="1"/>
          </p:cNvSpPr>
          <p:nvPr>
            <p:ph idx="1"/>
          </p:nvPr>
        </p:nvSpPr>
        <p:spPr>
          <a:xfrm>
            <a:off x="767977" y="1844824"/>
            <a:ext cx="7764463" cy="4395639"/>
          </a:xfrm>
        </p:spPr>
        <p:txBody>
          <a:bodyPr>
            <a:normAutofit/>
          </a:bodyPr>
          <a:lstStyle/>
          <a:p>
            <a:pPr marL="457200" indent="-457200">
              <a:buFont typeface="Wingdings" panose="05000000000000000000" pitchFamily="2" charset="2"/>
              <a:buChar char="ü"/>
            </a:pPr>
            <a:r>
              <a:rPr lang="en-US" dirty="0">
                <a:solidFill>
                  <a:schemeClr val="accent1">
                    <a:lumMod val="50000"/>
                  </a:schemeClr>
                </a:solidFill>
              </a:rPr>
              <a:t>Task Group Officers</a:t>
            </a:r>
          </a:p>
          <a:p>
            <a:pPr marL="457200" indent="-457200">
              <a:buFont typeface="Wingdings" panose="05000000000000000000" pitchFamily="2" charset="2"/>
              <a:buChar char="ü"/>
            </a:pPr>
            <a:r>
              <a:rPr lang="en-US" dirty="0">
                <a:solidFill>
                  <a:schemeClr val="accent1">
                    <a:lumMod val="50000"/>
                  </a:schemeClr>
                </a:solidFill>
              </a:rPr>
              <a:t>Discuss and refine project schedule and process</a:t>
            </a:r>
          </a:p>
          <a:p>
            <a:pPr marL="457200" indent="-457200">
              <a:buFont typeface="Wingdings" panose="05000000000000000000" pitchFamily="2" charset="2"/>
              <a:buChar char="ü"/>
            </a:pPr>
            <a:r>
              <a:rPr lang="en-US" dirty="0">
                <a:solidFill>
                  <a:schemeClr val="accent1">
                    <a:lumMod val="50000"/>
                  </a:schemeClr>
                </a:solidFill>
              </a:rPr>
              <a:t>Hear technical contributions and develop technical content for TFD</a:t>
            </a:r>
          </a:p>
          <a:p>
            <a:pPr marL="457200" indent="-457200">
              <a:buFont typeface="Wingdings" panose="05000000000000000000" pitchFamily="2" charset="2"/>
              <a:buChar char="ü"/>
            </a:pPr>
            <a:r>
              <a:rPr lang="en-US" dirty="0">
                <a:solidFill>
                  <a:schemeClr val="accent1">
                    <a:lumMod val="50000"/>
                  </a:schemeClr>
                </a:solidFill>
              </a:rPr>
              <a:t>Review the TGD and continue work with technical framework document (TFD) </a:t>
            </a:r>
          </a:p>
          <a:p>
            <a:pPr marL="0" indent="0"/>
            <a:endParaRPr lang="en-US" dirty="0"/>
          </a:p>
          <a:p>
            <a:endParaRPr lang="en-US" dirty="0"/>
          </a:p>
        </p:txBody>
      </p:sp>
      <p:sp>
        <p:nvSpPr>
          <p:cNvPr id="4" name="Slide Number Placeholder 3">
            <a:extLst>
              <a:ext uri="{FF2B5EF4-FFF2-40B4-BE49-F238E27FC236}">
                <a16:creationId xmlns:a16="http://schemas.microsoft.com/office/drawing/2014/main" id="{82D64BE4-B6F3-46DD-A825-8B94E7F3097A}"/>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6</a:t>
            </a:fld>
            <a:endParaRPr lang="en-US" altLang="en-US"/>
          </a:p>
        </p:txBody>
      </p:sp>
    </p:spTree>
    <p:extLst>
      <p:ext uri="{BB962C8B-B14F-4D97-AF65-F5344CB8AC3E}">
        <p14:creationId xmlns:p14="http://schemas.microsoft.com/office/powerpoint/2010/main" val="25639238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F32C9D-152D-4F27-BAA4-FEDCD00778D4}"/>
              </a:ext>
            </a:extLst>
          </p:cNvPr>
          <p:cNvSpPr>
            <a:spLocks noGrp="1"/>
          </p:cNvSpPr>
          <p:nvPr>
            <p:ph type="title"/>
          </p:nvPr>
        </p:nvSpPr>
        <p:spPr/>
        <p:txBody>
          <a:bodyPr/>
          <a:lstStyle/>
          <a:p>
            <a:r>
              <a:rPr lang="en-US" dirty="0"/>
              <a:t>Task Group	</a:t>
            </a:r>
          </a:p>
        </p:txBody>
      </p:sp>
      <p:sp>
        <p:nvSpPr>
          <p:cNvPr id="3" name="Content Placeholder 2">
            <a:extLst>
              <a:ext uri="{FF2B5EF4-FFF2-40B4-BE49-F238E27FC236}">
                <a16:creationId xmlns:a16="http://schemas.microsoft.com/office/drawing/2014/main" id="{91D8C29A-7470-4309-A169-2725A45D83A1}"/>
              </a:ext>
            </a:extLst>
          </p:cNvPr>
          <p:cNvSpPr>
            <a:spLocks noGrp="1"/>
          </p:cNvSpPr>
          <p:nvPr>
            <p:ph idx="1"/>
          </p:nvPr>
        </p:nvSpPr>
        <p:spPr/>
        <p:txBody>
          <a:bodyPr>
            <a:normAutofit fontScale="85000" lnSpcReduction="20000"/>
          </a:bodyPr>
          <a:lstStyle/>
          <a:p>
            <a:pPr marL="457200" indent="-457200">
              <a:buFont typeface="Arial" panose="020B0604020202020204" pitchFamily="34" charset="0"/>
              <a:buChar char="•"/>
            </a:pPr>
            <a:r>
              <a:rPr lang="en-US" dirty="0"/>
              <a:t>Chair assigned by WG Chair</a:t>
            </a:r>
          </a:p>
          <a:p>
            <a:pPr marL="857250" lvl="1" indent="-457200">
              <a:buFont typeface="Arial" panose="020B0604020202020204" pitchFamily="34" charset="0"/>
              <a:buChar char="•"/>
            </a:pPr>
            <a:r>
              <a:rPr lang="en-US" dirty="0">
                <a:solidFill>
                  <a:schemeClr val="accent2">
                    <a:lumMod val="75000"/>
                  </a:schemeClr>
                </a:solidFill>
              </a:rPr>
              <a:t>Benjamin Rolfe</a:t>
            </a:r>
          </a:p>
          <a:p>
            <a:pPr marL="457200" indent="-457200">
              <a:buFont typeface="Arial" panose="020B0604020202020204" pitchFamily="34" charset="0"/>
              <a:buChar char="•"/>
            </a:pPr>
            <a:r>
              <a:rPr lang="en-US" dirty="0"/>
              <a:t>3 Vice Chairs (VC) </a:t>
            </a:r>
          </a:p>
          <a:p>
            <a:pPr marL="857250" lvl="1" indent="-457200">
              <a:buFont typeface="Arial" panose="020B0604020202020204" pitchFamily="34" charset="0"/>
              <a:buChar char="•"/>
            </a:pPr>
            <a:r>
              <a:rPr lang="en-US" dirty="0">
                <a:solidFill>
                  <a:schemeClr val="accent2">
                    <a:lumMod val="75000"/>
                  </a:schemeClr>
                </a:solidFill>
              </a:rPr>
              <a:t>Clint Powell (VC-P)</a:t>
            </a:r>
          </a:p>
          <a:p>
            <a:pPr marL="857250" lvl="1" indent="-457200">
              <a:buFont typeface="Arial" panose="020B0604020202020204" pitchFamily="34" charset="0"/>
              <a:buChar char="•"/>
            </a:pPr>
            <a:r>
              <a:rPr lang="en-US" dirty="0">
                <a:solidFill>
                  <a:schemeClr val="accent2">
                    <a:lumMod val="75000"/>
                  </a:schemeClr>
                </a:solidFill>
              </a:rPr>
              <a:t>Clint Chaplin (VC-C)</a:t>
            </a:r>
          </a:p>
          <a:p>
            <a:pPr marL="857250" lvl="1" indent="-457200">
              <a:buFont typeface="Arial" panose="020B0604020202020204" pitchFamily="34" charset="0"/>
              <a:buChar char="•"/>
            </a:pPr>
            <a:r>
              <a:rPr lang="en-US" dirty="0">
                <a:solidFill>
                  <a:schemeClr val="accent2">
                    <a:lumMod val="75000"/>
                  </a:schemeClr>
                </a:solidFill>
              </a:rPr>
              <a:t>David </a:t>
            </a:r>
            <a:r>
              <a:rPr lang="en-US" dirty="0" err="1">
                <a:solidFill>
                  <a:schemeClr val="accent2">
                    <a:lumMod val="75000"/>
                  </a:schemeClr>
                </a:solidFill>
              </a:rPr>
              <a:t>Yangxun</a:t>
            </a:r>
            <a:r>
              <a:rPr lang="en-US" dirty="0">
                <a:solidFill>
                  <a:schemeClr val="accent2">
                    <a:lumMod val="75000"/>
                  </a:schemeClr>
                </a:solidFill>
              </a:rPr>
              <a:t>: Vice chair and Recording Secretary (VC-D)</a:t>
            </a:r>
          </a:p>
          <a:p>
            <a:pPr marL="457200" indent="-457200">
              <a:buFont typeface="Arial" panose="020B0604020202020204" pitchFamily="34" charset="0"/>
              <a:buChar char="•"/>
            </a:pPr>
            <a:r>
              <a:rPr lang="en-US" dirty="0"/>
              <a:t>Lead Technical Editor – 1 volunteer</a:t>
            </a:r>
          </a:p>
          <a:p>
            <a:pPr marL="857250" lvl="1" indent="-457200">
              <a:buFont typeface="Arial" panose="020B0604020202020204" pitchFamily="34" charset="0"/>
              <a:buChar char="•"/>
            </a:pPr>
            <a:r>
              <a:rPr lang="en-US" dirty="0">
                <a:solidFill>
                  <a:schemeClr val="accent2">
                    <a:lumMod val="75000"/>
                  </a:schemeClr>
                </a:solidFill>
              </a:rPr>
              <a:t>Billy Verso</a:t>
            </a:r>
          </a:p>
          <a:p>
            <a:pPr marL="457200" indent="-457200">
              <a:buFont typeface="Arial" panose="020B0604020202020204" pitchFamily="34" charset="0"/>
              <a:buChar char="•"/>
            </a:pPr>
            <a:r>
              <a:rPr lang="en-US" dirty="0">
                <a:solidFill>
                  <a:schemeClr val="accent1">
                    <a:lumMod val="50000"/>
                  </a:schemeClr>
                </a:solidFill>
              </a:rPr>
              <a:t>All TG officers have different affiliations</a:t>
            </a:r>
          </a:p>
          <a:p>
            <a:pPr marL="457200" indent="-457200">
              <a:buFont typeface="Arial" panose="020B0604020202020204" pitchFamily="34" charset="0"/>
              <a:buChar char="•"/>
            </a:pPr>
            <a:r>
              <a:rPr lang="en-US" dirty="0">
                <a:solidFill>
                  <a:schemeClr val="accent1">
                    <a:lumMod val="50000"/>
                  </a:schemeClr>
                </a:solidFill>
              </a:rPr>
              <a:t>Confirmed by a TG majority approval </a:t>
            </a:r>
          </a:p>
          <a:p>
            <a:pPr marL="857250" lvl="1" indent="-457200">
              <a:buFont typeface="Arial" panose="020B0604020202020204" pitchFamily="34" charset="0"/>
              <a:buChar char="•"/>
            </a:pPr>
            <a:r>
              <a:rPr lang="en-US" dirty="0"/>
              <a:t>(motion on next slide)</a:t>
            </a:r>
          </a:p>
          <a:p>
            <a:endParaRPr lang="en-US" dirty="0"/>
          </a:p>
        </p:txBody>
      </p:sp>
      <p:sp>
        <p:nvSpPr>
          <p:cNvPr id="4" name="Slide Number Placeholder 3">
            <a:extLst>
              <a:ext uri="{FF2B5EF4-FFF2-40B4-BE49-F238E27FC236}">
                <a16:creationId xmlns:a16="http://schemas.microsoft.com/office/drawing/2014/main" id="{D179214E-044D-456E-A425-F1E982EB7428}"/>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7</a:t>
            </a:fld>
            <a:endParaRPr lang="en-US" altLang="en-US"/>
          </a:p>
        </p:txBody>
      </p:sp>
    </p:spTree>
    <p:extLst>
      <p:ext uri="{BB962C8B-B14F-4D97-AF65-F5344CB8AC3E}">
        <p14:creationId xmlns:p14="http://schemas.microsoft.com/office/powerpoint/2010/main" val="25682745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3B8817-FADB-41E6-942F-56D44A9FE982}"/>
              </a:ext>
            </a:extLst>
          </p:cNvPr>
          <p:cNvSpPr>
            <a:spLocks noGrp="1"/>
          </p:cNvSpPr>
          <p:nvPr>
            <p:ph type="title"/>
          </p:nvPr>
        </p:nvSpPr>
        <p:spPr/>
        <p:txBody>
          <a:bodyPr/>
          <a:lstStyle/>
          <a:p>
            <a:r>
              <a:rPr lang="en-US" dirty="0"/>
              <a:t>Confirmation Motion</a:t>
            </a:r>
          </a:p>
        </p:txBody>
      </p:sp>
      <p:sp>
        <p:nvSpPr>
          <p:cNvPr id="3" name="Content Placeholder 2">
            <a:extLst>
              <a:ext uri="{FF2B5EF4-FFF2-40B4-BE49-F238E27FC236}">
                <a16:creationId xmlns:a16="http://schemas.microsoft.com/office/drawing/2014/main" id="{E0188932-36F2-4DA4-9D3B-1C2862C4DF07}"/>
              </a:ext>
            </a:extLst>
          </p:cNvPr>
          <p:cNvSpPr>
            <a:spLocks noGrp="1"/>
          </p:cNvSpPr>
          <p:nvPr>
            <p:ph idx="1"/>
          </p:nvPr>
        </p:nvSpPr>
        <p:spPr/>
        <p:txBody>
          <a:bodyPr>
            <a:normAutofit fontScale="70000" lnSpcReduction="20000"/>
          </a:bodyPr>
          <a:lstStyle/>
          <a:p>
            <a:r>
              <a:rPr lang="en-US" dirty="0"/>
              <a:t>TG4ab confirms the following task group officers:</a:t>
            </a:r>
          </a:p>
          <a:p>
            <a:pPr marL="457200" indent="-457200">
              <a:buFont typeface="Arial" panose="020B0604020202020204" pitchFamily="34" charset="0"/>
              <a:buChar char="•"/>
            </a:pPr>
            <a:r>
              <a:rPr lang="en-US" dirty="0"/>
              <a:t>Chair: Benjamin Rolfe (Blind Creek Associates)</a:t>
            </a:r>
          </a:p>
          <a:p>
            <a:pPr marL="457200" indent="-457200">
              <a:buFont typeface="Arial" panose="020B0604020202020204" pitchFamily="34" charset="0"/>
              <a:buChar char="•"/>
            </a:pPr>
            <a:r>
              <a:rPr lang="en-US" dirty="0"/>
              <a:t>Vice Chair Clint Powell (Meta)</a:t>
            </a:r>
          </a:p>
          <a:p>
            <a:pPr marL="457200" indent="-457200">
              <a:buFont typeface="Arial" panose="020B0604020202020204" pitchFamily="34" charset="0"/>
              <a:buChar char="•"/>
            </a:pPr>
            <a:r>
              <a:rPr lang="en-US" dirty="0"/>
              <a:t>Vice Chair Clint Chaplin (SRA)</a:t>
            </a:r>
          </a:p>
          <a:p>
            <a:pPr marL="457200" indent="-457200">
              <a:buFont typeface="Arial" panose="020B0604020202020204" pitchFamily="34" charset="0"/>
              <a:buChar char="•"/>
            </a:pPr>
            <a:r>
              <a:rPr lang="en-US" dirty="0"/>
              <a:t>Vice Chair and Recording Secretary David Yang (Huawei)</a:t>
            </a:r>
          </a:p>
          <a:p>
            <a:pPr marL="457200" indent="-457200">
              <a:buFont typeface="Arial" panose="020B0604020202020204" pitchFamily="34" charset="0"/>
              <a:buChar char="•"/>
            </a:pPr>
            <a:r>
              <a:rPr lang="en-US" dirty="0"/>
              <a:t>Lead Technical Editor Billy Verso (Qorvo)</a:t>
            </a:r>
          </a:p>
          <a:p>
            <a:pPr marL="457200" indent="-457200">
              <a:buFont typeface="Arial" panose="020B0604020202020204" pitchFamily="34" charset="0"/>
              <a:buChar char="•"/>
            </a:pPr>
            <a:endParaRPr lang="en-US" dirty="0"/>
          </a:p>
          <a:p>
            <a:pPr marL="0" indent="0"/>
            <a:r>
              <a:rPr lang="en-US" dirty="0"/>
              <a:t>Moved by:  Clint Powell</a:t>
            </a:r>
          </a:p>
          <a:p>
            <a:pPr marL="0" indent="0"/>
            <a:r>
              <a:rPr lang="en-US" dirty="0"/>
              <a:t>Second by: David Yang</a:t>
            </a:r>
          </a:p>
          <a:p>
            <a:pPr marL="0" indent="0"/>
            <a:r>
              <a:rPr lang="en-US" dirty="0"/>
              <a:t>Discussion: None</a:t>
            </a:r>
          </a:p>
          <a:p>
            <a:pPr marL="0" indent="0"/>
            <a:r>
              <a:rPr lang="en-US" dirty="0"/>
              <a:t>Result: Following neither discussion nor objection motion carries by unanimous consent</a:t>
            </a:r>
          </a:p>
        </p:txBody>
      </p:sp>
      <p:sp>
        <p:nvSpPr>
          <p:cNvPr id="4" name="Slide Number Placeholder 3">
            <a:extLst>
              <a:ext uri="{FF2B5EF4-FFF2-40B4-BE49-F238E27FC236}">
                <a16:creationId xmlns:a16="http://schemas.microsoft.com/office/drawing/2014/main" id="{F2170A08-E81F-482C-BEEB-34CFF879DA54}"/>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8</a:t>
            </a:fld>
            <a:endParaRPr lang="en-US" altLang="en-US"/>
          </a:p>
        </p:txBody>
      </p:sp>
    </p:spTree>
    <p:extLst>
      <p:ext uri="{BB962C8B-B14F-4D97-AF65-F5344CB8AC3E}">
        <p14:creationId xmlns:p14="http://schemas.microsoft.com/office/powerpoint/2010/main" val="9480919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71A82D2C-2271-44D4-8499-A661E3BC0AAE}"/>
              </a:ext>
            </a:extLst>
          </p:cNvPr>
          <p:cNvSpPr>
            <a:spLocks noGrp="1"/>
          </p:cNvSpPr>
          <p:nvPr>
            <p:ph type="title"/>
          </p:nvPr>
        </p:nvSpPr>
        <p:spPr>
          <a:xfrm>
            <a:off x="722313" y="2492896"/>
            <a:ext cx="7772400" cy="1362075"/>
          </a:xfrm>
        </p:spPr>
        <p:txBody>
          <a:bodyPr/>
          <a:lstStyle/>
          <a:p>
            <a:r>
              <a:rPr lang="en-US" dirty="0"/>
              <a:t>Project Schedule </a:t>
            </a:r>
            <a:br>
              <a:rPr lang="en-US" dirty="0"/>
            </a:br>
            <a:endParaRPr lang="en-US" dirty="0"/>
          </a:p>
        </p:txBody>
      </p:sp>
      <p:sp>
        <p:nvSpPr>
          <p:cNvPr id="6" name="Text Placeholder 5">
            <a:extLst>
              <a:ext uri="{FF2B5EF4-FFF2-40B4-BE49-F238E27FC236}">
                <a16:creationId xmlns:a16="http://schemas.microsoft.com/office/drawing/2014/main" id="{185329BD-029E-47F1-A72B-0B504E3E29BE}"/>
              </a:ext>
            </a:extLst>
          </p:cNvPr>
          <p:cNvSpPr>
            <a:spLocks noGrp="1"/>
          </p:cNvSpPr>
          <p:nvPr>
            <p:ph type="body" idx="1"/>
          </p:nvPr>
        </p:nvSpPr>
        <p:spPr/>
        <p:txBody>
          <a:bodyPr/>
          <a:lstStyle/>
          <a:p>
            <a:r>
              <a:rPr lang="en-US" sz="2800" dirty="0"/>
              <a:t>Work in Progress  - still under discussion</a:t>
            </a:r>
          </a:p>
        </p:txBody>
      </p:sp>
      <p:sp>
        <p:nvSpPr>
          <p:cNvPr id="4" name="Slide Number Placeholder 3">
            <a:extLst>
              <a:ext uri="{FF2B5EF4-FFF2-40B4-BE49-F238E27FC236}">
                <a16:creationId xmlns:a16="http://schemas.microsoft.com/office/drawing/2014/main" id="{63AD9AA1-1EA7-462F-87E2-E71D9C68CF7F}"/>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9</a:t>
            </a:fld>
            <a:endParaRPr lang="en-US" altLang="en-US"/>
          </a:p>
        </p:txBody>
      </p:sp>
    </p:spTree>
    <p:extLst>
      <p:ext uri="{BB962C8B-B14F-4D97-AF65-F5344CB8AC3E}">
        <p14:creationId xmlns:p14="http://schemas.microsoft.com/office/powerpoint/2010/main" val="253663469"/>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Arial"/>
        <a:ea typeface="ＭＳ Ｐゴシック"/>
        <a:cs typeface="ＭＳ Ｐゴシック"/>
      </a:majorFont>
      <a:minorFont>
        <a:latin typeface="Arial"/>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42844</TotalTime>
  <Words>1515</Words>
  <Application>Microsoft Office PowerPoint</Application>
  <PresentationFormat>On-screen Show (4:3)</PresentationFormat>
  <Paragraphs>398</Paragraphs>
  <Slides>16</Slides>
  <Notes>1</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16</vt:i4>
      </vt:variant>
    </vt:vector>
  </HeadingPairs>
  <TitlesOfParts>
    <vt:vector size="26" baseType="lpstr">
      <vt:lpstr>Aharoni</vt:lpstr>
      <vt:lpstr>Arial</vt:lpstr>
      <vt:lpstr>Arial Black</vt:lpstr>
      <vt:lpstr>Calibri</vt:lpstr>
      <vt:lpstr>Open Sans</vt:lpstr>
      <vt:lpstr>Times New Roman</vt:lpstr>
      <vt:lpstr>Verdana-Bold</vt:lpstr>
      <vt:lpstr>Wingdings</vt:lpstr>
      <vt:lpstr>Office Theme</vt:lpstr>
      <vt:lpstr>Microsoft Excel Worksheet</vt:lpstr>
      <vt:lpstr>PowerPoint Presentation</vt:lpstr>
      <vt:lpstr>Task Group 15.4ab Next Generation UWB Amendment</vt:lpstr>
      <vt:lpstr>Task Group 15.4ab Plenary November 2021 Vancouver BC  Virtual Meeting</vt:lpstr>
      <vt:lpstr>5.2.b Scope of the project (As approved): </vt:lpstr>
      <vt:lpstr>Agenda</vt:lpstr>
      <vt:lpstr>Session Objectives</vt:lpstr>
      <vt:lpstr>Task Group </vt:lpstr>
      <vt:lpstr>Confirmation Motion</vt:lpstr>
      <vt:lpstr>Project Schedule  </vt:lpstr>
      <vt:lpstr>Proposed Project Schedule (baseline)</vt:lpstr>
      <vt:lpstr>Schedule Major Milestones</vt:lpstr>
      <vt:lpstr>Technical Contributions</vt:lpstr>
      <vt:lpstr>Links to presentations</vt:lpstr>
      <vt:lpstr>Next Steps</vt:lpstr>
      <vt:lpstr>Teleconference Schedule</vt:lpstr>
      <vt:lpstr>And that’s the way it was November 2021 Thanks  </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ben@blindcreek.com</dc:creator>
  <cp:keywords/>
  <dc:description/>
  <cp:lastModifiedBy>Benjamin Rolfe</cp:lastModifiedBy>
  <cp:revision>216</cp:revision>
  <cp:lastPrinted>2000-03-07T00:55:37Z</cp:lastPrinted>
  <dcterms:created xsi:type="dcterms:W3CDTF">2016-01-17T22:48:36Z</dcterms:created>
  <dcterms:modified xsi:type="dcterms:W3CDTF">2021-11-17T02:06:06Z</dcterms:modified>
  <cp:category/>
</cp:coreProperties>
</file>