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60" r:id="rId3"/>
    <p:sldId id="4945" r:id="rId4"/>
    <p:sldId id="5082" r:id="rId5"/>
    <p:sldId id="5083" r:id="rId6"/>
    <p:sldId id="5084" r:id="rId7"/>
    <p:sldId id="285" r:id="rId8"/>
    <p:sldId id="4946" r:id="rId9"/>
    <p:sldId id="5085"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67" d="100"/>
          <a:sy n="67" d="100"/>
        </p:scale>
        <p:origin x="1212" y="60"/>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2021/11/17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802.15-21-0617-00-06a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November 2021]	</a:t>
            </a:r>
          </a:p>
          <a:p>
            <a:r>
              <a:rPr lang="en-US" altLang="ja-JP" sz="1600" b="1" dirty="0">
                <a:ea typeface="ＭＳ Ｐゴシック" charset="-128"/>
              </a:rPr>
              <a:t>Date Submitted: </a:t>
            </a:r>
            <a:r>
              <a:rPr lang="en-US" altLang="ja-JP" sz="1600" dirty="0">
                <a:ea typeface="ＭＳ Ｐゴシック" charset="-128"/>
              </a:rPr>
              <a:t>[17 November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Amendment of P802.15.6-2012 with Enhanced Dependability November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10</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November 17</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t>Reviewing major use cases</a:t>
            </a:r>
          </a:p>
          <a:p>
            <a:pPr>
              <a:buFont typeface="Arial" panose="020B0604020202020204" pitchFamily="34" charset="0"/>
              <a:buChar char="•"/>
            </a:pPr>
            <a:r>
              <a:rPr lang="en-US" altLang="ja-JP" sz="2000" dirty="0"/>
              <a:t>Reviewing and discussing channel and environmental models</a:t>
            </a:r>
          </a:p>
          <a:p>
            <a:pPr>
              <a:buFont typeface="Arial" panose="020B0604020202020204" pitchFamily="34" charset="0"/>
              <a:buChar char="•"/>
            </a:pPr>
            <a:r>
              <a:rPr lang="en-US" altLang="ja-JP" sz="2000" dirty="0"/>
              <a:t>Compatibility with other standards such as ESTI Smart BAN</a:t>
            </a:r>
          </a:p>
          <a:p>
            <a:pPr>
              <a:buFont typeface="Arial" panose="020B0604020202020204" pitchFamily="34" charset="0"/>
              <a:buChar char="•"/>
            </a:pPr>
            <a:r>
              <a:rPr lang="en-US" altLang="ja-JP" sz="2000" dirty="0"/>
              <a:t>Drafting technical requirement for IEEE802.15.6a; Amendment of Std.802.15.6 and </a:t>
            </a:r>
            <a:r>
              <a:rPr lang="en-US" altLang="ja-JP" sz="2000" dirty="0" err="1"/>
              <a:t>disussing</a:t>
            </a:r>
            <a:r>
              <a:rPr lang="en-US" altLang="ja-JP" sz="2000" dirty="0"/>
              <a:t> feasible technologies for the requirement</a:t>
            </a:r>
          </a:p>
          <a:p>
            <a:pPr>
              <a:buFont typeface="Arial" panose="020B0604020202020204" pitchFamily="34" charset="0"/>
              <a:buChar char="•"/>
            </a:pPr>
            <a:r>
              <a:rPr lang="en-US" altLang="ja-JP" sz="2000" dirty="0"/>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300"/>
              </a:lnSpc>
            </a:pPr>
            <a:r>
              <a:rPr lang="en-US" altLang="ja-JP" sz="1300" dirty="0"/>
              <a:t>TG15.6a meeting call to order</a:t>
            </a:r>
          </a:p>
          <a:p>
            <a:pPr>
              <a:lnSpc>
                <a:spcPts val="1300"/>
              </a:lnSpc>
            </a:pPr>
            <a:r>
              <a:rPr lang="en-US" altLang="ja-JP" sz="1300" dirty="0"/>
              <a:t>Call for essential patents and policies &amp; procedures reminder </a:t>
            </a:r>
          </a:p>
          <a:p>
            <a:pPr>
              <a:lnSpc>
                <a:spcPts val="1300"/>
              </a:lnSpc>
            </a:pPr>
            <a:r>
              <a:rPr lang="en-US" altLang="ja-JP" sz="1300" dirty="0"/>
              <a:t>Approve last meeting minutes: SG 15.6a Meeting Minutes for September 2021               doc.#15-21-0513-00-06a</a:t>
            </a:r>
          </a:p>
          <a:p>
            <a:pPr>
              <a:lnSpc>
                <a:spcPts val="1300"/>
              </a:lnSpc>
            </a:pPr>
            <a:r>
              <a:rPr lang="en-US" altLang="ja-JP" sz="1300" dirty="0"/>
              <a:t>Agenda of TG15.6a  November Meeting                                                                            doc.#15-21-0543-06-06a   </a:t>
            </a:r>
          </a:p>
          <a:p>
            <a:pPr>
              <a:lnSpc>
                <a:spcPts val="1300"/>
              </a:lnSpc>
            </a:pPr>
            <a:r>
              <a:rPr lang="en-US" altLang="ja-JP" sz="1300" dirty="0"/>
              <a:t>Review</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 SG, IG DEP 15.6a Activity for Amendment of IEEE802.15.6 Wireless BAN with Enhanced Dependability        doc.#15-21-0023-04-0dep</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3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3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doc:#15-21-0244.06-06a</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2.   Channel and Environmental Models Classification for Vehicle Body Area Network(VBAN) on TG15.6a                                                                                                                                                 </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doc.#15-21-0560-01-06a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Draft Technical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Requrement</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for IEEE802.15.6a                                                                    doc:#15-21-0577.02-06a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ETSI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SmartBAN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 Medical/Wellbeing IoT                                                                              doc.#15-21-0583-01-06a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doc:#15-21-0497-02-06a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Coordinator-to-coordinator communication for Body Area Networks                                      doc.#15-21-0582-02-06a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doc.#15-21-0387-02-06a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Solution for Harmonization with ETSI Smart BAN                                                                    doc.#15-21-0606-00-06a</a:t>
            </a:r>
          </a:p>
          <a:p>
            <a:pPr marR="0" lvl="1" indent="-228600" algn="l" defTabSz="914400" rtl="0" eaLnBrk="1" fontAlgn="base" latinLnBrk="0" hangingPunct="1">
              <a:lnSpc>
                <a:spcPts val="13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Joint session 15.6a, 15.4ab, 15.14 November Plenary Meeting                                               doc.#15-21-0604-01-06a</a:t>
            </a:r>
          </a:p>
          <a:p>
            <a:pPr>
              <a:lnSpc>
                <a:spcPts val="1300"/>
              </a:lnSpc>
            </a:pPr>
            <a:r>
              <a:rPr lang="en-US" altLang="ja-JP" sz="1300" dirty="0"/>
              <a:t>Discussion</a:t>
            </a:r>
          </a:p>
          <a:p>
            <a:pPr marL="0" indent="0">
              <a:lnSpc>
                <a:spcPts val="1300"/>
              </a:lnSpc>
              <a:buNone/>
            </a:pPr>
            <a:r>
              <a:rPr lang="en-US" altLang="ja-JP" sz="1300" dirty="0"/>
              <a:t>           1.   Focused Use Cases, Channel and Environment Modelling for Human and Vehicular BANs</a:t>
            </a:r>
          </a:p>
          <a:p>
            <a:pPr marL="0" indent="0">
              <a:lnSpc>
                <a:spcPts val="1300"/>
              </a:lnSpc>
              <a:buNone/>
            </a:pPr>
            <a:r>
              <a:rPr lang="en-US" altLang="ja-JP" sz="1300" dirty="0"/>
              <a:t>           2.   Harmonization with SG 15.6a, SG 15.4ab, TG15.14, and ETSI Smart BAN</a:t>
            </a:r>
          </a:p>
          <a:p>
            <a:pPr marL="0" indent="0">
              <a:lnSpc>
                <a:spcPts val="1300"/>
              </a:lnSpc>
              <a:buNone/>
            </a:pPr>
            <a:r>
              <a:rPr lang="en-US" altLang="ja-JP" sz="1300" dirty="0"/>
              <a:t>          :3.   Finalizing Technical Requirement for Amendment of WBAN IEEE802.15.6-2012</a:t>
            </a:r>
          </a:p>
          <a:p>
            <a:pPr marL="0" indent="0">
              <a:lnSpc>
                <a:spcPts val="1300"/>
              </a:lnSpc>
              <a:buNone/>
            </a:pPr>
            <a:r>
              <a:rPr lang="en-US" altLang="ja-JP" sz="1300" dirty="0"/>
              <a:t>           5.   Feasible Technologies for Satisfying the Technical Requirement</a:t>
            </a:r>
          </a:p>
          <a:p>
            <a:pPr marL="0" indent="0">
              <a:lnSpc>
                <a:spcPts val="1300"/>
              </a:lnSpc>
              <a:buNone/>
            </a:pPr>
            <a:r>
              <a:rPr lang="en-US" altLang="ja-JP" sz="1300" dirty="0"/>
              <a:t>           6.   Timeline for next January and March meeting and later  </a:t>
            </a:r>
          </a:p>
          <a:p>
            <a:pPr>
              <a:lnSpc>
                <a:spcPts val="1300"/>
              </a:lnSpc>
              <a:buFont typeface="Arial" panose="020B0604020202020204" pitchFamily="34" charset="0"/>
              <a:buChar char="•"/>
            </a:pPr>
            <a:r>
              <a:rPr lang="en-US" altLang="ja-JP" sz="1300" dirty="0"/>
              <a:t>Motion     Organization of TG                                                                            </a:t>
            </a:r>
          </a:p>
          <a:p>
            <a:pPr marL="0" indent="0">
              <a:lnSpc>
                <a:spcPts val="13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Nov. 10(WED),  23:00-01:00 JST  Nov.10(WED) -11(THU)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Nov. 11(THU),   23:00-01:00 JST  Nov. 11(THU)-12(FRI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   AM2  10:00-12:00  Nov. 15(MON), EST,  1:00-3:00 S Nov. 16(TUE)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Nov. 16(TUE),   23:00-01:00 JST  Nov. 16(TUE)-17(WED)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pic>
        <p:nvPicPr>
          <p:cNvPr id="4" name="図 3">
            <a:extLst>
              <a:ext uri="{FF2B5EF4-FFF2-40B4-BE49-F238E27FC236}">
                <a16:creationId xmlns:a16="http://schemas.microsoft.com/office/drawing/2014/main" id="{FF009E69-0ACC-401B-BDC7-25EC6315C007}"/>
              </a:ext>
            </a:extLst>
          </p:cNvPr>
          <p:cNvPicPr>
            <a:picLocks noChangeAspect="1"/>
          </p:cNvPicPr>
          <p:nvPr/>
        </p:nvPicPr>
        <p:blipFill>
          <a:blip r:embed="rId2"/>
          <a:stretch>
            <a:fillRect/>
          </a:stretch>
        </p:blipFill>
        <p:spPr>
          <a:xfrm>
            <a:off x="93215" y="2489863"/>
            <a:ext cx="8957569" cy="3058679"/>
          </a:xfrm>
          <a:prstGeom prst="rect">
            <a:avLst/>
          </a:prstGeom>
        </p:spPr>
      </p:pic>
    </p:spTree>
    <p:extLst>
      <p:ext uri="{BB962C8B-B14F-4D97-AF65-F5344CB8AC3E}">
        <p14:creationId xmlns:p14="http://schemas.microsoft.com/office/powerpoint/2010/main" val="1984991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9-17, November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November 2021</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64724"/>
          <a:ext cx="9009823" cy="1939705"/>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Nov. 9</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10</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Nov. 11</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Nov. 15</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Nov. 16</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Nov. 17</a:t>
                      </a:r>
                      <a:r>
                        <a:rPr kumimoji="1" lang="en-US" altLang="ja-JP" sz="1400" baseline="30000" dirty="0"/>
                        <a:t>th</a:t>
                      </a:r>
                      <a:endParaRPr kumimoji="1" lang="en-US" altLang="ja-JP" sz="1400" dirty="0"/>
                    </a:p>
                    <a:p>
                      <a:pPr algn="ctr"/>
                      <a:r>
                        <a:rPr kumimoji="1" lang="en-US" altLang="ja-JP" sz="1400" dirty="0" err="1"/>
                        <a:t>Wendesday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1:00AM-3:00AM+1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TG15.6a,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bl>
          </a:graphicData>
        </a:graphic>
      </p:graphicFrame>
      <p:pic>
        <p:nvPicPr>
          <p:cNvPr id="3" name="図 2">
            <a:extLst>
              <a:ext uri="{FF2B5EF4-FFF2-40B4-BE49-F238E27FC236}">
                <a16:creationId xmlns:a16="http://schemas.microsoft.com/office/drawing/2014/main" id="{E23CED2F-F054-4034-8D32-05D877ECE990}"/>
              </a:ext>
            </a:extLst>
          </p:cNvPr>
          <p:cNvPicPr>
            <a:picLocks noChangeAspect="1"/>
          </p:cNvPicPr>
          <p:nvPr/>
        </p:nvPicPr>
        <p:blipFill>
          <a:blip r:embed="rId2"/>
          <a:stretch>
            <a:fillRect/>
          </a:stretch>
        </p:blipFill>
        <p:spPr>
          <a:xfrm>
            <a:off x="1678651" y="2921134"/>
            <a:ext cx="6284620" cy="3514886"/>
          </a:xfrm>
          <a:prstGeom prst="rect">
            <a:avLst/>
          </a:prstGeom>
        </p:spPr>
      </p:pic>
    </p:spTree>
    <p:extLst>
      <p:ext uri="{BB962C8B-B14F-4D97-AF65-F5344CB8AC3E}">
        <p14:creationId xmlns:p14="http://schemas.microsoft.com/office/powerpoint/2010/main" val="2154604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150316"/>
            <a:ext cx="8969829" cy="5290372"/>
          </a:xfrm>
        </p:spPr>
        <p:txBody>
          <a:bodyPr/>
          <a:lstStyle/>
          <a:p>
            <a:pPr>
              <a:lnSpc>
                <a:spcPts val="1800"/>
              </a:lnSpc>
              <a:buFont typeface="Arial" panose="020B0604020202020204" pitchFamily="34" charset="0"/>
              <a:buChar char="•"/>
            </a:pPr>
            <a:r>
              <a:rPr lang="is-IS" altLang="ja-JP" sz="1400" dirty="0"/>
              <a:t>TG15.6a opening report for November 2021 meeting                                               15-21-0544-01-06a</a:t>
            </a:r>
          </a:p>
          <a:p>
            <a:pPr>
              <a:lnSpc>
                <a:spcPts val="1800"/>
              </a:lnSpc>
              <a:buFont typeface="Arial" panose="020B0604020202020204" pitchFamily="34" charset="0"/>
              <a:buChar char="•"/>
            </a:pPr>
            <a:r>
              <a:rPr lang="is-IS" altLang="ja-JP" sz="1400" dirty="0"/>
              <a:t>TG15.6a Agenda of November Meeting in 2021                                                        15-21-0543-06-06a</a:t>
            </a:r>
          </a:p>
          <a:p>
            <a:pPr>
              <a:lnSpc>
                <a:spcPts val="1800"/>
              </a:lnSpc>
              <a:buFont typeface="Arial" panose="020B0604020202020204" pitchFamily="34" charset="0"/>
              <a:buChar char="•"/>
            </a:pPr>
            <a:r>
              <a:rPr lang="is-IS" altLang="ja-JP" sz="1400" dirty="0"/>
              <a:t>TG, SG 15,6a &amp; IG DEP  Activity for Amendment of IEEE802.15.6 Wireless BAN with Enhanced Dependability                                                                                                              15-21-0023-04-06a</a:t>
            </a:r>
          </a:p>
          <a:p>
            <a:pPr>
              <a:lnSpc>
                <a:spcPts val="1800"/>
              </a:lnSpc>
              <a:buFont typeface="Arial" panose="020B0604020202020204" pitchFamily="34" charset="0"/>
              <a:buChar char="•"/>
            </a:pPr>
            <a:r>
              <a:rPr lang="en-US" altLang="ja-JP" sz="1400" dirty="0"/>
              <a:t>Application Matrix and Use cases for dependable social services based on BAN/5G/AI platform      </a:t>
            </a:r>
          </a:p>
          <a:p>
            <a:pPr marL="0" indent="0">
              <a:lnSpc>
                <a:spcPts val="1800"/>
              </a:lnSpc>
              <a:buNone/>
            </a:pPr>
            <a:r>
              <a:rPr lang="en-US" altLang="ja-JP" sz="1400" dirty="0"/>
              <a:t>                                                                                                                                           15-21-0484-01-06a</a:t>
            </a:r>
          </a:p>
          <a:p>
            <a:pPr>
              <a:lnSpc>
                <a:spcPts val="1800"/>
              </a:lnSpc>
              <a:buFont typeface="Arial" panose="020B0604020202020204" pitchFamily="34" charset="0"/>
              <a:buChar char="•"/>
            </a:pPr>
            <a:r>
              <a:rPr lang="en-US" altLang="ja-JP" sz="1400" dirty="0"/>
              <a:t>Channel and environment models including EMC&amp;EMI for human and vehicle </a:t>
            </a:r>
            <a:r>
              <a:rPr lang="en-US" altLang="ja-JP" sz="1400" dirty="0" err="1"/>
              <a:t>boday</a:t>
            </a:r>
            <a:r>
              <a:rPr lang="en-US" altLang="ja-JP" sz="1400" dirty="0"/>
              <a:t> Area networks(HBAN and VBAN)                                                                                                                  15-21-0244-06-06a</a:t>
            </a:r>
          </a:p>
          <a:p>
            <a:pPr>
              <a:lnSpc>
                <a:spcPts val="1800"/>
              </a:lnSpc>
              <a:buFont typeface="Arial" panose="020B0604020202020204" pitchFamily="34" charset="0"/>
              <a:buChar char="•"/>
            </a:pPr>
            <a:r>
              <a:rPr lang="en-US" altLang="ja-JP" sz="1400" dirty="0"/>
              <a:t>Channel and Environmental Models Classification for Vehicle Body Area Network(VBAN) on TG15.6a</a:t>
            </a:r>
          </a:p>
          <a:p>
            <a:pPr>
              <a:lnSpc>
                <a:spcPts val="1800"/>
              </a:lnSpc>
              <a:buFont typeface="Arial" panose="020B0604020202020204" pitchFamily="34" charset="0"/>
              <a:buChar char="•"/>
            </a:pPr>
            <a:r>
              <a:rPr lang="en-US" altLang="ja-JP" sz="1400" dirty="0"/>
              <a:t>                                                                                                                                     15-21-0560-00-06a</a:t>
            </a:r>
          </a:p>
          <a:p>
            <a:pPr>
              <a:lnSpc>
                <a:spcPts val="1800"/>
              </a:lnSpc>
              <a:buFont typeface="Arial" panose="020B0604020202020204" pitchFamily="34" charset="0"/>
              <a:buChar char="•"/>
            </a:pPr>
            <a:r>
              <a:rPr lang="en-US" altLang="ja-JP" sz="1400" dirty="0"/>
              <a:t>Draft Technical Requirement for IEEE802.15.6a                                                         15-21-0577-02-06a</a:t>
            </a:r>
          </a:p>
          <a:p>
            <a:pPr>
              <a:lnSpc>
                <a:spcPts val="1800"/>
              </a:lnSpc>
              <a:buFont typeface="Arial" panose="020B0604020202020204" pitchFamily="34" charset="0"/>
              <a:buChar char="•"/>
            </a:pPr>
            <a:r>
              <a:rPr lang="en-US" altLang="ja-JP" sz="1400" dirty="0"/>
              <a:t>ETSI </a:t>
            </a:r>
            <a:r>
              <a:rPr lang="en-US" altLang="ja-JP" sz="1400" dirty="0" err="1"/>
              <a:t>SmartBAN</a:t>
            </a:r>
            <a:r>
              <a:rPr lang="en-US" altLang="ja-JP" sz="1400" dirty="0"/>
              <a:t> in Medical/Wellbeing IoT                                                                    15-21-0583-01-06a</a:t>
            </a:r>
          </a:p>
          <a:p>
            <a:pPr>
              <a:lnSpc>
                <a:spcPts val="1800"/>
              </a:lnSpc>
              <a:buFont typeface="Arial" panose="020B0604020202020204" pitchFamily="34" charset="0"/>
              <a:buChar char="•"/>
            </a:pPr>
            <a:r>
              <a:rPr lang="en-US" altLang="ja-JP" sz="1400" dirty="0"/>
              <a:t>Harmonization among  SG 15.6a, SG 15.4ab, and TG15.14 using UWB PHY             15-21-0497-02-06a</a:t>
            </a:r>
          </a:p>
          <a:p>
            <a:pPr>
              <a:lnSpc>
                <a:spcPts val="1800"/>
              </a:lnSpc>
              <a:buFont typeface="Arial" panose="020B0604020202020204" pitchFamily="34" charset="0"/>
              <a:buChar char="•"/>
            </a:pPr>
            <a:r>
              <a:rPr lang="en-US" altLang="ja-JP" sz="1400" dirty="0"/>
              <a:t> Coordinator-to-coordinator communication for Body Area Networks                            15-21-0582-02-06a</a:t>
            </a:r>
          </a:p>
          <a:p>
            <a:pPr>
              <a:lnSpc>
                <a:spcPts val="1800"/>
              </a:lnSpc>
              <a:buFont typeface="Arial" panose="020B0604020202020204" pitchFamily="34" charset="0"/>
              <a:buChar char="•"/>
            </a:pPr>
            <a:r>
              <a:rPr lang="en-US" altLang="ja-JP" sz="1400" dirty="0"/>
              <a:t>Considerations and countermeasure technology on radio environment surrounding BANs including EMC issues on PHY layer	                                                                                      15-21-0387-02-06a</a:t>
            </a:r>
          </a:p>
          <a:p>
            <a:pPr>
              <a:lnSpc>
                <a:spcPts val="1800"/>
              </a:lnSpc>
              <a:buFont typeface="Arial" panose="020B0604020202020204" pitchFamily="34" charset="0"/>
              <a:buChar char="•"/>
            </a:pPr>
            <a:r>
              <a:rPr lang="en-US" altLang="ja-JP" sz="1400" dirty="0"/>
              <a:t>Solution for Harmonization with ETSI Smart BAN                                                         15-21-0606-00-06a</a:t>
            </a:r>
          </a:p>
          <a:p>
            <a:pPr>
              <a:lnSpc>
                <a:spcPts val="1800"/>
              </a:lnSpc>
              <a:buFont typeface="Arial" panose="020B0604020202020204" pitchFamily="34" charset="0"/>
              <a:buChar char="•"/>
            </a:pPr>
            <a:r>
              <a:rPr lang="en-US" altLang="ja-JP" sz="1400" dirty="0"/>
              <a:t>Joint session 15.6a, 15.4ab, 15.14 November Plenary Meeting                                    15-21-0604-01-06a</a:t>
            </a:r>
          </a:p>
          <a:p>
            <a:pPr>
              <a:lnSpc>
                <a:spcPts val="1800"/>
              </a:lnSpc>
              <a:buFont typeface="Arial" panose="020B0604020202020204" pitchFamily="34" charset="0"/>
              <a:buChar char="•"/>
            </a:pPr>
            <a:r>
              <a:rPr lang="en-US" altLang="ja-JP" sz="1400" dirty="0"/>
              <a:t>TG15.6a Meeting Minutes for November 2021                                                              15-21-0618-00-06a</a:t>
            </a:r>
          </a:p>
          <a:p>
            <a:pPr>
              <a:lnSpc>
                <a:spcPts val="1800"/>
              </a:lnSpc>
              <a:buFont typeface="Arial" panose="020B0604020202020204" pitchFamily="34" charset="0"/>
              <a:buChar char="•"/>
            </a:pPr>
            <a:r>
              <a:rPr lang="en-US" altLang="ja-JP" sz="1400" dirty="0"/>
              <a:t>TG15.6a Closing Report for November 2021                                                                 15-21-0617-00-06a </a:t>
            </a:r>
          </a:p>
          <a:p>
            <a:pPr>
              <a:lnSpc>
                <a:spcPts val="1800"/>
              </a:lnSpc>
              <a:buFont typeface="Arial" panose="020B0604020202020204" pitchFamily="34" charset="0"/>
              <a:buChar char="•"/>
            </a:pPr>
            <a:endParaRPr lang="fi-FI" altLang="ja-JP" sz="1400" dirty="0"/>
          </a:p>
          <a:p>
            <a:pPr>
              <a:lnSpc>
                <a:spcPts val="18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endParaRPr kumimoji="1" lang="en-US" altLang="ja-JP" sz="1800" dirty="0"/>
          </a:p>
          <a:p>
            <a:pPr marL="0" indent="0">
              <a:buNone/>
            </a:pPr>
            <a:r>
              <a:rPr kumimoji="1" lang="en-US" altLang="ja-JP" sz="1800" dirty="0"/>
              <a:t>The January 2022 IEEE 802 Wireless will be held electronically, </a:t>
            </a:r>
          </a:p>
          <a:p>
            <a:pPr marL="0" indent="0">
              <a:buNone/>
            </a:pPr>
            <a:r>
              <a:rPr kumimoji="1" lang="en-US" altLang="ja-JP" sz="1800" dirty="0"/>
              <a:t>January 2022</a:t>
            </a:r>
          </a:p>
          <a:p>
            <a:pPr marL="0" indent="0">
              <a:buNone/>
            </a:pPr>
            <a:r>
              <a:rPr kumimoji="1" lang="en-US" altLang="ja-JP" sz="1800" dirty="0"/>
              <a:t>.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January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January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November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YNU</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2021</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13870</TotalTime>
  <Words>1330</Words>
  <Application>Microsoft Office PowerPoint</Application>
  <PresentationFormat>画面に合わせる (4:3)</PresentationFormat>
  <Paragraphs>166</Paragraphs>
  <Slides>10</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Ｐゴシック</vt:lpstr>
      <vt:lpstr>游ゴシック</vt:lpstr>
      <vt:lpstr>Arial</vt:lpstr>
      <vt:lpstr>Calibri</vt:lpstr>
      <vt:lpstr>Times New Roman</vt:lpstr>
      <vt:lpstr>IEEE-P802_15</vt:lpstr>
      <vt:lpstr>PowerPoint プレゼンテーション</vt:lpstr>
      <vt:lpstr>IEEE 802.15 TG15.6a   Closing Report  Virtual Plenary Meeting November 17th, 2021  Ryuji Kohno Yokohama National University(YNU), YRP International Alliance Institute(YRP-IAI) </vt:lpstr>
      <vt:lpstr>Objectives of TG15.6a – Enhanced Dependability Body Area Network (ED-BAN)</vt:lpstr>
      <vt:lpstr>Meeting Accomplishments</vt:lpstr>
      <vt:lpstr>TG15.6a  Session Schedule for 9-17, November 2021</vt:lpstr>
      <vt:lpstr>TG15.6a  Session Schedule for 9-17, November 2021</vt:lpstr>
      <vt:lpstr>Contributions</vt:lpstr>
      <vt:lpstr>January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171</cp:revision>
  <dcterms:created xsi:type="dcterms:W3CDTF">2018-03-06T17:15:04Z</dcterms:created>
  <dcterms:modified xsi:type="dcterms:W3CDTF">2021-11-17T04:05:02Z</dcterms:modified>
</cp:coreProperties>
</file>