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59" r:id="rId2"/>
    <p:sldId id="258" r:id="rId3"/>
    <p:sldId id="263" r:id="rId4"/>
    <p:sldId id="268" r:id="rId5"/>
    <p:sldId id="270" r:id="rId6"/>
    <p:sldId id="479" r:id="rId7"/>
    <p:sldId id="275" r:id="rId8"/>
    <p:sldId id="448" r:id="rId9"/>
    <p:sldId id="449" r:id="rId10"/>
    <p:sldId id="451" r:id="rId11"/>
    <p:sldId id="452" r:id="rId12"/>
    <p:sldId id="467" r:id="rId13"/>
    <p:sldId id="459" r:id="rId14"/>
    <p:sldId id="477" r:id="rId15"/>
    <p:sldId id="470"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t Kinney" initials="PK" lastIdx="1" clrIdx="0">
    <p:extLst>
      <p:ext uri="{19B8F6BF-5375-455C-9EA6-DF929625EA0E}">
        <p15:presenceInfo xmlns:p15="http://schemas.microsoft.com/office/powerpoint/2012/main" userId="b81321083e15621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08"/>
    <p:restoredTop sz="96291"/>
  </p:normalViewPr>
  <p:slideViewPr>
    <p:cSldViewPr>
      <p:cViewPr varScale="1">
        <p:scale>
          <a:sx n="122" d="100"/>
          <a:sy n="122" d="100"/>
        </p:scale>
        <p:origin x="248" y="200"/>
      </p:cViewPr>
      <p:guideLst>
        <p:guide orient="horz" pos="2160"/>
        <p:guide pos="2880"/>
      </p:guideLst>
    </p:cSldViewPr>
  </p:slideViewPr>
  <p:notesTextViewPr>
    <p:cViewPr>
      <p:scale>
        <a:sx n="1" d="1"/>
        <a:sy n="1" d="1"/>
      </p:scale>
      <p:origin x="0" y="0"/>
    </p:cViewPr>
  </p:notesTextViewPr>
  <p:sorterViewPr>
    <p:cViewPr>
      <p:scale>
        <a:sx n="80" d="100"/>
        <a:sy n="80" d="100"/>
      </p:scale>
      <p:origin x="0" y="0"/>
    </p:cViewPr>
  </p:sorterViewPr>
  <p:notesViewPr>
    <p:cSldViewPr>
      <p:cViewPr varScale="1">
        <p:scale>
          <a:sx n="94" d="100"/>
          <a:sy n="94" d="100"/>
        </p:scale>
        <p:origin x="3728"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283D7A0-6325-CF4A-A231-9161F51356AC}"/>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3075" name="Rectangle 3">
            <a:extLst>
              <a:ext uri="{FF2B5EF4-FFF2-40B4-BE49-F238E27FC236}">
                <a16:creationId xmlns:a16="http://schemas.microsoft.com/office/drawing/2014/main" id="{E9A661A7-DD29-6747-9AF7-7F7282127364}"/>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ECDB8D03-8E88-0B4A-8E0B-96E7DD601895}"/>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699DA4-5FB3-4746-9616-F11F1821428C}"/>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6790825-7223-2545-BB83-572AAB23F5B0}" type="slidenum">
              <a:rPr lang="en-US" altLang="en-US"/>
              <a:pPr/>
              <a:t>‹#›</a:t>
            </a:fld>
            <a:endParaRPr lang="en-US" altLang="en-US"/>
          </a:p>
        </p:txBody>
      </p:sp>
      <p:sp>
        <p:nvSpPr>
          <p:cNvPr id="3078" name="Line 6">
            <a:extLst>
              <a:ext uri="{FF2B5EF4-FFF2-40B4-BE49-F238E27FC236}">
                <a16:creationId xmlns:a16="http://schemas.microsoft.com/office/drawing/2014/main" id="{C151A869-BB39-744C-9B37-57D9D568B7CF}"/>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55ADFA8-FFA2-3148-99AB-F74D003B68E1}"/>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057AE5F5-9149-D043-AC5F-A93D86756EDA}"/>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261E9136-406A-0541-BDBC-4A5B51B18BFA}"/>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2051" name="Rectangle 3">
            <a:extLst>
              <a:ext uri="{FF2B5EF4-FFF2-40B4-BE49-F238E27FC236}">
                <a16:creationId xmlns:a16="http://schemas.microsoft.com/office/drawing/2014/main" id="{829DF902-1452-644C-AD12-A50B169EEB1C}"/>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192C6CF3-A7B3-234F-BD4F-2F53DC574BF7}"/>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F9B0F129-D968-574B-8739-3DAE2F8520DD}"/>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344B03C6-95E5-1D4F-8680-E46F8C9D8B57}"/>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812F5F1D-4CD5-DA47-BB67-A3DB4D259085}"/>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360D10EF-E21E-1B4D-91E8-EFC374613DED}" type="slidenum">
              <a:rPr lang="en-US" altLang="en-US"/>
              <a:pPr/>
              <a:t>‹#›</a:t>
            </a:fld>
            <a:endParaRPr lang="en-US" altLang="en-US"/>
          </a:p>
        </p:txBody>
      </p:sp>
      <p:sp>
        <p:nvSpPr>
          <p:cNvPr id="2056" name="Rectangle 8">
            <a:extLst>
              <a:ext uri="{FF2B5EF4-FFF2-40B4-BE49-F238E27FC236}">
                <a16:creationId xmlns:a16="http://schemas.microsoft.com/office/drawing/2014/main" id="{D59314BE-2B6C-444A-8BD2-F23B4C0861E3}"/>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B580092-6603-5140-9252-FE59C7C9FD16}"/>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D81FB3A1-628E-554C-A61A-B77F699023C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77FC6279-8DBD-4F48-B3E0-AD2B353C30F5}"/>
              </a:ext>
            </a:extLst>
          </p:cNvPr>
          <p:cNvSpPr>
            <a:spLocks noGrp="1" noChangeArrowheads="1"/>
          </p:cNvSpPr>
          <p:nvPr>
            <p:ph type="hdr" sz="quarter"/>
          </p:nvPr>
        </p:nvSpPr>
        <p:spPr>
          <a:xfrm>
            <a:off x="3162300" y="-119737"/>
            <a:ext cx="3119438" cy="430887"/>
          </a:xfrm>
          <a:ln/>
        </p:spPr>
        <p:txBody>
          <a:bodyPr/>
          <a:lstStyle/>
          <a:p>
            <a:r>
              <a:rPr lang="en-US" altLang="en-US" dirty="0"/>
              <a:t>doc.: IEEE 802.15-&lt; 15-20-0371-00-000 &gt;</a:t>
            </a:r>
          </a:p>
        </p:txBody>
      </p:sp>
      <p:sp>
        <p:nvSpPr>
          <p:cNvPr id="5" name="Rectangle 3">
            <a:extLst>
              <a:ext uri="{FF2B5EF4-FFF2-40B4-BE49-F238E27FC236}">
                <a16:creationId xmlns:a16="http://schemas.microsoft.com/office/drawing/2014/main" id="{BAC4850C-BACE-544D-93B8-E2371F0D2027}"/>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D2FF9886-FD43-C446-B2DF-7841E1DBC03E}"/>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41C1733C-835C-5D49-8825-C729FF0895AE}"/>
              </a:ext>
            </a:extLst>
          </p:cNvPr>
          <p:cNvSpPr>
            <a:spLocks noGrp="1" noChangeArrowheads="1"/>
          </p:cNvSpPr>
          <p:nvPr>
            <p:ph type="sldNum" sz="quarter" idx="5"/>
          </p:nvPr>
        </p:nvSpPr>
        <p:spPr>
          <a:ln/>
        </p:spPr>
        <p:txBody>
          <a:bodyPr/>
          <a:lstStyle/>
          <a:p>
            <a:r>
              <a:rPr lang="en-US" altLang="en-US"/>
              <a:t>Page </a:t>
            </a:r>
            <a:fld id="{9B63D719-121A-6D4B-993A-9083AC80E613}" type="slidenum">
              <a:rPr lang="en-US" altLang="en-US"/>
              <a:pPr/>
              <a:t>3</a:t>
            </a:fld>
            <a:endParaRPr lang="en-US" altLang="en-US"/>
          </a:p>
        </p:txBody>
      </p:sp>
      <p:sp>
        <p:nvSpPr>
          <p:cNvPr id="24578" name="Rectangle 2">
            <a:extLst>
              <a:ext uri="{FF2B5EF4-FFF2-40B4-BE49-F238E27FC236}">
                <a16:creationId xmlns:a16="http://schemas.microsoft.com/office/drawing/2014/main" id="{DBD0F005-5968-1F46-B61F-A2F7835CF1D8}"/>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08703CD1-5AB5-294D-97D9-42D8D9DBBD17}"/>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8616022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77FC6279-8DBD-4F48-B3E0-AD2B353C30F5}"/>
              </a:ext>
            </a:extLst>
          </p:cNvPr>
          <p:cNvSpPr>
            <a:spLocks noGrp="1" noChangeArrowheads="1"/>
          </p:cNvSpPr>
          <p:nvPr>
            <p:ph type="hdr" sz="quarter"/>
          </p:nvPr>
        </p:nvSpPr>
        <p:spPr>
          <a:xfrm>
            <a:off x="3467100" y="95706"/>
            <a:ext cx="2814638" cy="215444"/>
          </a:xfrm>
          <a:ln/>
        </p:spPr>
        <p:txBody>
          <a:bodyPr/>
          <a:lstStyle/>
          <a:p>
            <a:r>
              <a:rPr lang="en-US" altLang="en-US" dirty="0"/>
              <a:t>doc.: IEEE 802.15-&lt;15-20-0371-00&gt;</a:t>
            </a:r>
          </a:p>
        </p:txBody>
      </p:sp>
      <p:sp>
        <p:nvSpPr>
          <p:cNvPr id="5" name="Rectangle 3">
            <a:extLst>
              <a:ext uri="{FF2B5EF4-FFF2-40B4-BE49-F238E27FC236}">
                <a16:creationId xmlns:a16="http://schemas.microsoft.com/office/drawing/2014/main" id="{BAC4850C-BACE-544D-93B8-E2371F0D2027}"/>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D2FF9886-FD43-C446-B2DF-7841E1DBC03E}"/>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41C1733C-835C-5D49-8825-C729FF0895AE}"/>
              </a:ext>
            </a:extLst>
          </p:cNvPr>
          <p:cNvSpPr>
            <a:spLocks noGrp="1" noChangeArrowheads="1"/>
          </p:cNvSpPr>
          <p:nvPr>
            <p:ph type="sldNum" sz="quarter" idx="5"/>
          </p:nvPr>
        </p:nvSpPr>
        <p:spPr>
          <a:ln/>
        </p:spPr>
        <p:txBody>
          <a:bodyPr/>
          <a:lstStyle/>
          <a:p>
            <a:r>
              <a:rPr lang="en-US" altLang="en-US"/>
              <a:t>Page </a:t>
            </a:r>
            <a:fld id="{9B63D719-121A-6D4B-993A-9083AC80E613}" type="slidenum">
              <a:rPr lang="en-US" altLang="en-US"/>
              <a:pPr/>
              <a:t>5</a:t>
            </a:fld>
            <a:endParaRPr lang="en-US" altLang="en-US"/>
          </a:p>
        </p:txBody>
      </p:sp>
      <p:sp>
        <p:nvSpPr>
          <p:cNvPr id="24578" name="Rectangle 2">
            <a:extLst>
              <a:ext uri="{FF2B5EF4-FFF2-40B4-BE49-F238E27FC236}">
                <a16:creationId xmlns:a16="http://schemas.microsoft.com/office/drawing/2014/main" id="{DBD0F005-5968-1F46-B61F-A2F7835CF1D8}"/>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08703CD1-5AB5-294D-97D9-42D8D9DBBD17}"/>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6381475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8</a:t>
            </a:fld>
            <a:endParaRPr lang="en-US"/>
          </a:p>
        </p:txBody>
      </p:sp>
    </p:spTree>
    <p:extLst>
      <p:ext uri="{BB962C8B-B14F-4D97-AF65-F5344CB8AC3E}">
        <p14:creationId xmlns:p14="http://schemas.microsoft.com/office/powerpoint/2010/main" val="17619881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9</a:t>
            </a:fld>
            <a:endParaRPr lang="en-US"/>
          </a:p>
        </p:txBody>
      </p:sp>
    </p:spTree>
    <p:extLst>
      <p:ext uri="{BB962C8B-B14F-4D97-AF65-F5344CB8AC3E}">
        <p14:creationId xmlns:p14="http://schemas.microsoft.com/office/powerpoint/2010/main" val="16733684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10</a:t>
            </a:fld>
            <a:endParaRPr lang="en-US"/>
          </a:p>
        </p:txBody>
      </p:sp>
    </p:spTree>
    <p:extLst>
      <p:ext uri="{BB962C8B-B14F-4D97-AF65-F5344CB8AC3E}">
        <p14:creationId xmlns:p14="http://schemas.microsoft.com/office/powerpoint/2010/main" val="26905525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11</a:t>
            </a:fld>
            <a:endParaRPr lang="en-US"/>
          </a:p>
        </p:txBody>
      </p:sp>
    </p:spTree>
    <p:extLst>
      <p:ext uri="{BB962C8B-B14F-4D97-AF65-F5344CB8AC3E}">
        <p14:creationId xmlns:p14="http://schemas.microsoft.com/office/powerpoint/2010/main" val="13245389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r>
              <a:rPr lang="en-CA" dirty="0"/>
              <a:t>doc.: IEEE 802.15-21-0181r0</a:t>
            </a:r>
          </a:p>
        </p:txBody>
      </p:sp>
      <p:sp>
        <p:nvSpPr>
          <p:cNvPr id="5" name="Date Placeholder 4"/>
          <p:cNvSpPr>
            <a:spLocks noGrp="1"/>
          </p:cNvSpPr>
          <p:nvPr>
            <p:ph type="dt" idx="11"/>
          </p:nvPr>
        </p:nvSpPr>
        <p:spPr/>
        <p:txBody>
          <a:bodyPr/>
          <a:lstStyle/>
          <a:p>
            <a:r>
              <a:rPr lang="en-US"/>
              <a:t>October 2020</a:t>
            </a:r>
            <a:endParaRPr lang="en-CA"/>
          </a:p>
        </p:txBody>
      </p:sp>
      <p:sp>
        <p:nvSpPr>
          <p:cNvPr id="6" name="Footer Placeholder 5"/>
          <p:cNvSpPr>
            <a:spLocks noGrp="1"/>
          </p:cNvSpPr>
          <p:nvPr>
            <p:ph type="ftr" sz="quarter" idx="12"/>
          </p:nvPr>
        </p:nvSpPr>
        <p:spPr>
          <a:xfrm>
            <a:off x="3769832" y="8985250"/>
            <a:ext cx="2511906" cy="184666"/>
          </a:xfrm>
        </p:spPr>
        <p:txBody>
          <a:bodyPr/>
          <a:lstStyle/>
          <a:p>
            <a:pPr lvl="4"/>
            <a:r>
              <a:rPr lang="en-CA" dirty="0"/>
              <a:t>Pat Kinney (Kinney Consulting))</a:t>
            </a:r>
          </a:p>
        </p:txBody>
      </p:sp>
      <p:sp>
        <p:nvSpPr>
          <p:cNvPr id="7" name="Slide Number Placeholder 6"/>
          <p:cNvSpPr>
            <a:spLocks noGrp="1"/>
          </p:cNvSpPr>
          <p:nvPr>
            <p:ph type="sldNum" sz="quarter" idx="13"/>
          </p:nvPr>
        </p:nvSpPr>
        <p:spPr/>
        <p:txBody>
          <a:bodyPr/>
          <a:lstStyle/>
          <a:p>
            <a:r>
              <a:rPr lang="en-CA"/>
              <a:t>Page </a:t>
            </a:r>
            <a:fld id="{90457F90-05FA-43B5-BE98-57963B7D9E4D}" type="slidenum">
              <a:rPr lang="en-CA" smtClean="0"/>
              <a:pPr/>
              <a:t>12</a:t>
            </a:fld>
            <a:endParaRPr lang="en-CA"/>
          </a:p>
        </p:txBody>
      </p:sp>
    </p:spTree>
    <p:extLst>
      <p:ext uri="{BB962C8B-B14F-4D97-AF65-F5344CB8AC3E}">
        <p14:creationId xmlns:p14="http://schemas.microsoft.com/office/powerpoint/2010/main" val="21567256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13</a:t>
            </a:fld>
            <a:endParaRPr lang="en-US"/>
          </a:p>
        </p:txBody>
      </p:sp>
    </p:spTree>
    <p:extLst>
      <p:ext uri="{BB962C8B-B14F-4D97-AF65-F5344CB8AC3E}">
        <p14:creationId xmlns:p14="http://schemas.microsoft.com/office/powerpoint/2010/main" val="41967185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14</a:t>
            </a:fld>
            <a:endParaRPr lang="en-US"/>
          </a:p>
        </p:txBody>
      </p:sp>
    </p:spTree>
    <p:extLst>
      <p:ext uri="{BB962C8B-B14F-4D97-AF65-F5344CB8AC3E}">
        <p14:creationId xmlns:p14="http://schemas.microsoft.com/office/powerpoint/2010/main" val="1493624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22E49-650E-FA44-9BFC-92314BD8DDB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381DC37-C5B5-5245-955F-27AB25E42DD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74795AE-D01F-A34B-9B8B-D7CC4A7069C2}"/>
              </a:ext>
            </a:extLst>
          </p:cNvPr>
          <p:cNvSpPr>
            <a:spLocks noGrp="1"/>
          </p:cNvSpPr>
          <p:nvPr>
            <p:ph type="dt" sz="half" idx="10"/>
          </p:nvPr>
        </p:nvSpPr>
        <p:spPr/>
        <p:txBody>
          <a:bodyPr/>
          <a:lstStyle>
            <a:lvl1pPr>
              <a:defRPr/>
            </a:lvl1pPr>
          </a:lstStyle>
          <a:p>
            <a:r>
              <a:rPr lang="en-US" altLang="en-US"/>
              <a:t>&lt;Nov 2021&gt;</a:t>
            </a:r>
          </a:p>
        </p:txBody>
      </p:sp>
      <p:sp>
        <p:nvSpPr>
          <p:cNvPr id="5" name="Footer Placeholder 4">
            <a:extLst>
              <a:ext uri="{FF2B5EF4-FFF2-40B4-BE49-F238E27FC236}">
                <a16:creationId xmlns:a16="http://schemas.microsoft.com/office/drawing/2014/main" id="{D5D91470-9977-614C-8FA9-3BCB8D6DC534}"/>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95AF3BC6-F21C-0B44-96DC-2C7DE5D2222F}"/>
              </a:ext>
            </a:extLst>
          </p:cNvPr>
          <p:cNvSpPr>
            <a:spLocks noGrp="1"/>
          </p:cNvSpPr>
          <p:nvPr>
            <p:ph type="sldNum" sz="quarter" idx="12"/>
          </p:nvPr>
        </p:nvSpPr>
        <p:spPr/>
        <p:txBody>
          <a:bodyPr/>
          <a:lstStyle>
            <a:lvl1pPr>
              <a:defRPr/>
            </a:lvl1pPr>
          </a:lstStyle>
          <a:p>
            <a:r>
              <a:rPr lang="en-US" altLang="en-US"/>
              <a:t>Slide </a:t>
            </a:r>
            <a:fld id="{7EB21CC4-52DB-AD47-A502-AA3C1DCBCCDC}" type="slidenum">
              <a:rPr lang="en-US" altLang="en-US"/>
              <a:pPr/>
              <a:t>‹#›</a:t>
            </a:fld>
            <a:endParaRPr lang="en-US" altLang="en-US"/>
          </a:p>
        </p:txBody>
      </p:sp>
    </p:spTree>
    <p:extLst>
      <p:ext uri="{BB962C8B-B14F-4D97-AF65-F5344CB8AC3E}">
        <p14:creationId xmlns:p14="http://schemas.microsoft.com/office/powerpoint/2010/main" val="370599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E4E3F-7467-8B4F-9E22-CD39A46A631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A02358F-2038-9648-82D0-4C80595286A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4ACFA1-3B5E-6A42-B41B-B9A04AB32D9A}"/>
              </a:ext>
            </a:extLst>
          </p:cNvPr>
          <p:cNvSpPr>
            <a:spLocks noGrp="1"/>
          </p:cNvSpPr>
          <p:nvPr>
            <p:ph type="dt" sz="half" idx="10"/>
          </p:nvPr>
        </p:nvSpPr>
        <p:spPr/>
        <p:txBody>
          <a:bodyPr/>
          <a:lstStyle>
            <a:lvl1pPr>
              <a:defRPr/>
            </a:lvl1pPr>
          </a:lstStyle>
          <a:p>
            <a:r>
              <a:rPr lang="en-US" altLang="en-US"/>
              <a:t>&lt;Nov 2021&gt;</a:t>
            </a:r>
          </a:p>
        </p:txBody>
      </p:sp>
      <p:sp>
        <p:nvSpPr>
          <p:cNvPr id="5" name="Footer Placeholder 4">
            <a:extLst>
              <a:ext uri="{FF2B5EF4-FFF2-40B4-BE49-F238E27FC236}">
                <a16:creationId xmlns:a16="http://schemas.microsoft.com/office/drawing/2014/main" id="{793AF3FD-87E6-FE49-8947-8D27AE00E027}"/>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8DFA7EB5-2A14-3A4E-BFC3-FB4AA225BBBA}"/>
              </a:ext>
            </a:extLst>
          </p:cNvPr>
          <p:cNvSpPr>
            <a:spLocks noGrp="1"/>
          </p:cNvSpPr>
          <p:nvPr>
            <p:ph type="sldNum" sz="quarter" idx="12"/>
          </p:nvPr>
        </p:nvSpPr>
        <p:spPr/>
        <p:txBody>
          <a:bodyPr/>
          <a:lstStyle>
            <a:lvl1pPr>
              <a:defRPr/>
            </a:lvl1pPr>
          </a:lstStyle>
          <a:p>
            <a:r>
              <a:rPr lang="en-US" altLang="en-US"/>
              <a:t>Slide </a:t>
            </a:r>
            <a:fld id="{ED5E727A-2E00-CB46-A46B-AE6E38A9AA13}" type="slidenum">
              <a:rPr lang="en-US" altLang="en-US"/>
              <a:pPr/>
              <a:t>‹#›</a:t>
            </a:fld>
            <a:endParaRPr lang="en-US" altLang="en-US"/>
          </a:p>
        </p:txBody>
      </p:sp>
    </p:spTree>
    <p:extLst>
      <p:ext uri="{BB962C8B-B14F-4D97-AF65-F5344CB8AC3E}">
        <p14:creationId xmlns:p14="http://schemas.microsoft.com/office/powerpoint/2010/main" val="1597768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CCA9DF3-72C0-1D44-ACE9-128FD48F724B}"/>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1C36A46-74B9-3E46-875A-9250F863479C}"/>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CFE143-E498-8140-8219-DFB8A2224D67}"/>
              </a:ext>
            </a:extLst>
          </p:cNvPr>
          <p:cNvSpPr>
            <a:spLocks noGrp="1"/>
          </p:cNvSpPr>
          <p:nvPr>
            <p:ph type="dt" sz="half" idx="10"/>
          </p:nvPr>
        </p:nvSpPr>
        <p:spPr/>
        <p:txBody>
          <a:bodyPr/>
          <a:lstStyle>
            <a:lvl1pPr>
              <a:defRPr/>
            </a:lvl1pPr>
          </a:lstStyle>
          <a:p>
            <a:r>
              <a:rPr lang="en-US" altLang="en-US"/>
              <a:t>&lt;Nov 2021&gt;</a:t>
            </a:r>
          </a:p>
        </p:txBody>
      </p:sp>
      <p:sp>
        <p:nvSpPr>
          <p:cNvPr id="5" name="Footer Placeholder 4">
            <a:extLst>
              <a:ext uri="{FF2B5EF4-FFF2-40B4-BE49-F238E27FC236}">
                <a16:creationId xmlns:a16="http://schemas.microsoft.com/office/drawing/2014/main" id="{EB09268A-FC1F-CC4D-88C0-35C61071A978}"/>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4DA69281-9CE6-9543-ABB4-928ABCABD739}"/>
              </a:ext>
            </a:extLst>
          </p:cNvPr>
          <p:cNvSpPr>
            <a:spLocks noGrp="1"/>
          </p:cNvSpPr>
          <p:nvPr>
            <p:ph type="sldNum" sz="quarter" idx="12"/>
          </p:nvPr>
        </p:nvSpPr>
        <p:spPr/>
        <p:txBody>
          <a:bodyPr/>
          <a:lstStyle>
            <a:lvl1pPr>
              <a:defRPr/>
            </a:lvl1pPr>
          </a:lstStyle>
          <a:p>
            <a:r>
              <a:rPr lang="en-US" altLang="en-US"/>
              <a:t>Slide </a:t>
            </a:r>
            <a:fld id="{BE0602F4-CEF3-DC4D-946C-F5F91DE3F5D0}" type="slidenum">
              <a:rPr lang="en-US" altLang="en-US"/>
              <a:pPr/>
              <a:t>‹#›</a:t>
            </a:fld>
            <a:endParaRPr lang="en-US" altLang="en-US"/>
          </a:p>
        </p:txBody>
      </p:sp>
    </p:spTree>
    <p:extLst>
      <p:ext uri="{BB962C8B-B14F-4D97-AF65-F5344CB8AC3E}">
        <p14:creationId xmlns:p14="http://schemas.microsoft.com/office/powerpoint/2010/main" val="2632896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E44E1-4445-2643-9D4E-6CBD61C9FD8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3D26316-4064-B545-9B88-55E6563D96C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51BF69-E3FD-FB40-BBC8-D7143F74AB89}"/>
              </a:ext>
            </a:extLst>
          </p:cNvPr>
          <p:cNvSpPr>
            <a:spLocks noGrp="1"/>
          </p:cNvSpPr>
          <p:nvPr>
            <p:ph type="dt" sz="half" idx="10"/>
          </p:nvPr>
        </p:nvSpPr>
        <p:spPr/>
        <p:txBody>
          <a:bodyPr/>
          <a:lstStyle>
            <a:lvl1pPr>
              <a:defRPr/>
            </a:lvl1pPr>
          </a:lstStyle>
          <a:p>
            <a:r>
              <a:rPr lang="en-US" altLang="en-US"/>
              <a:t>&lt;Nov 2021&gt;</a:t>
            </a:r>
          </a:p>
        </p:txBody>
      </p:sp>
      <p:sp>
        <p:nvSpPr>
          <p:cNvPr id="5" name="Footer Placeholder 4">
            <a:extLst>
              <a:ext uri="{FF2B5EF4-FFF2-40B4-BE49-F238E27FC236}">
                <a16:creationId xmlns:a16="http://schemas.microsoft.com/office/drawing/2014/main" id="{4F73173B-E952-BF48-AD5D-68D3C3751BB4}"/>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27C63E4A-3162-EA4D-A52E-48590ABE5631}"/>
              </a:ext>
            </a:extLst>
          </p:cNvPr>
          <p:cNvSpPr>
            <a:spLocks noGrp="1"/>
          </p:cNvSpPr>
          <p:nvPr>
            <p:ph type="sldNum" sz="quarter" idx="12"/>
          </p:nvPr>
        </p:nvSpPr>
        <p:spPr/>
        <p:txBody>
          <a:bodyPr/>
          <a:lstStyle>
            <a:lvl1pPr>
              <a:defRPr/>
            </a:lvl1pPr>
          </a:lstStyle>
          <a:p>
            <a:r>
              <a:rPr lang="en-US" altLang="en-US"/>
              <a:t>Slide </a:t>
            </a:r>
            <a:fld id="{EC07C4CD-6A31-234A-AFA7-71B198431DD7}" type="slidenum">
              <a:rPr lang="en-US" altLang="en-US"/>
              <a:pPr/>
              <a:t>‹#›</a:t>
            </a:fld>
            <a:endParaRPr lang="en-US" altLang="en-US"/>
          </a:p>
        </p:txBody>
      </p:sp>
    </p:spTree>
    <p:extLst>
      <p:ext uri="{BB962C8B-B14F-4D97-AF65-F5344CB8AC3E}">
        <p14:creationId xmlns:p14="http://schemas.microsoft.com/office/powerpoint/2010/main" val="2704014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1109B-86FC-E146-84A9-DBB3B69AC58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6D56CA-11B0-4148-B816-33E1ECE5D550}"/>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7B1C4707-B2B2-FA48-B367-DE632F991364}"/>
              </a:ext>
            </a:extLst>
          </p:cNvPr>
          <p:cNvSpPr>
            <a:spLocks noGrp="1"/>
          </p:cNvSpPr>
          <p:nvPr>
            <p:ph type="dt" sz="half" idx="10"/>
          </p:nvPr>
        </p:nvSpPr>
        <p:spPr/>
        <p:txBody>
          <a:bodyPr/>
          <a:lstStyle>
            <a:lvl1pPr>
              <a:defRPr/>
            </a:lvl1pPr>
          </a:lstStyle>
          <a:p>
            <a:r>
              <a:rPr lang="en-US" altLang="en-US"/>
              <a:t>&lt;Nov 2021&gt;</a:t>
            </a:r>
          </a:p>
        </p:txBody>
      </p:sp>
      <p:sp>
        <p:nvSpPr>
          <p:cNvPr id="5" name="Footer Placeholder 4">
            <a:extLst>
              <a:ext uri="{FF2B5EF4-FFF2-40B4-BE49-F238E27FC236}">
                <a16:creationId xmlns:a16="http://schemas.microsoft.com/office/drawing/2014/main" id="{0F56B53D-35C2-AA48-A96A-042B3C189A41}"/>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45218696-4FB5-4D4F-B975-6669368120C2}"/>
              </a:ext>
            </a:extLst>
          </p:cNvPr>
          <p:cNvSpPr>
            <a:spLocks noGrp="1"/>
          </p:cNvSpPr>
          <p:nvPr>
            <p:ph type="sldNum" sz="quarter" idx="12"/>
          </p:nvPr>
        </p:nvSpPr>
        <p:spPr/>
        <p:txBody>
          <a:bodyPr/>
          <a:lstStyle>
            <a:lvl1pPr>
              <a:defRPr/>
            </a:lvl1pPr>
          </a:lstStyle>
          <a:p>
            <a:r>
              <a:rPr lang="en-US" altLang="en-US"/>
              <a:t>Slide </a:t>
            </a:r>
            <a:fld id="{C6185BB3-27E9-CC48-B784-D7964966D0A3}" type="slidenum">
              <a:rPr lang="en-US" altLang="en-US"/>
              <a:pPr/>
              <a:t>‹#›</a:t>
            </a:fld>
            <a:endParaRPr lang="en-US" altLang="en-US"/>
          </a:p>
        </p:txBody>
      </p:sp>
    </p:spTree>
    <p:extLst>
      <p:ext uri="{BB962C8B-B14F-4D97-AF65-F5344CB8AC3E}">
        <p14:creationId xmlns:p14="http://schemas.microsoft.com/office/powerpoint/2010/main" val="1978634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D13D9-F95C-F64B-8F8F-F9B693E939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BF58EC2-F82E-E744-9272-01361562D9A2}"/>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03B0869-28E0-B041-95AC-AE721A6BF190}"/>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DCDE67D-FCF6-6B4D-9C76-78DAF04B74E7}"/>
              </a:ext>
            </a:extLst>
          </p:cNvPr>
          <p:cNvSpPr>
            <a:spLocks noGrp="1"/>
          </p:cNvSpPr>
          <p:nvPr>
            <p:ph type="dt" sz="half" idx="10"/>
          </p:nvPr>
        </p:nvSpPr>
        <p:spPr/>
        <p:txBody>
          <a:bodyPr/>
          <a:lstStyle>
            <a:lvl1pPr>
              <a:defRPr/>
            </a:lvl1pPr>
          </a:lstStyle>
          <a:p>
            <a:r>
              <a:rPr lang="en-US" altLang="en-US"/>
              <a:t>&lt;Nov 2021&gt;</a:t>
            </a:r>
          </a:p>
        </p:txBody>
      </p:sp>
      <p:sp>
        <p:nvSpPr>
          <p:cNvPr id="6" name="Footer Placeholder 5">
            <a:extLst>
              <a:ext uri="{FF2B5EF4-FFF2-40B4-BE49-F238E27FC236}">
                <a16:creationId xmlns:a16="http://schemas.microsoft.com/office/drawing/2014/main" id="{88E7DE62-8421-AF4C-B440-0BD5311AFC77}"/>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57F8C4F7-4017-4C4F-89C2-2AD02CFC8B69}"/>
              </a:ext>
            </a:extLst>
          </p:cNvPr>
          <p:cNvSpPr>
            <a:spLocks noGrp="1"/>
          </p:cNvSpPr>
          <p:nvPr>
            <p:ph type="sldNum" sz="quarter" idx="12"/>
          </p:nvPr>
        </p:nvSpPr>
        <p:spPr/>
        <p:txBody>
          <a:bodyPr/>
          <a:lstStyle>
            <a:lvl1pPr>
              <a:defRPr/>
            </a:lvl1pPr>
          </a:lstStyle>
          <a:p>
            <a:r>
              <a:rPr lang="en-US" altLang="en-US"/>
              <a:t>Slide </a:t>
            </a:r>
            <a:fld id="{74AE5371-FFBC-634A-834B-6B4A7027D548}" type="slidenum">
              <a:rPr lang="en-US" altLang="en-US"/>
              <a:pPr/>
              <a:t>‹#›</a:t>
            </a:fld>
            <a:endParaRPr lang="en-US" altLang="en-US"/>
          </a:p>
        </p:txBody>
      </p:sp>
    </p:spTree>
    <p:extLst>
      <p:ext uri="{BB962C8B-B14F-4D97-AF65-F5344CB8AC3E}">
        <p14:creationId xmlns:p14="http://schemas.microsoft.com/office/powerpoint/2010/main" val="851198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E52BB-AF64-E942-B083-805DB43303BC}"/>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8AAF9BC-F322-9C44-8296-8DBA17A55FD3}"/>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6A6EB00-C02E-AE4C-B673-F466C3A73249}"/>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06C984F-8B6B-4C46-A357-6A9B61169649}"/>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5AF9434-07CF-CC4E-9AD5-0A45331549B9}"/>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C4E6F2F-98CB-D84A-96AF-F45DAA90A813}"/>
              </a:ext>
            </a:extLst>
          </p:cNvPr>
          <p:cNvSpPr>
            <a:spLocks noGrp="1"/>
          </p:cNvSpPr>
          <p:nvPr>
            <p:ph type="dt" sz="half" idx="10"/>
          </p:nvPr>
        </p:nvSpPr>
        <p:spPr/>
        <p:txBody>
          <a:bodyPr/>
          <a:lstStyle>
            <a:lvl1pPr>
              <a:defRPr/>
            </a:lvl1pPr>
          </a:lstStyle>
          <a:p>
            <a:r>
              <a:rPr lang="en-US" altLang="en-US"/>
              <a:t>&lt;Nov 2021&gt;</a:t>
            </a:r>
          </a:p>
        </p:txBody>
      </p:sp>
      <p:sp>
        <p:nvSpPr>
          <p:cNvPr id="8" name="Footer Placeholder 7">
            <a:extLst>
              <a:ext uri="{FF2B5EF4-FFF2-40B4-BE49-F238E27FC236}">
                <a16:creationId xmlns:a16="http://schemas.microsoft.com/office/drawing/2014/main" id="{B68EC051-C900-B644-B221-90A348162EA8}"/>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9" name="Slide Number Placeholder 8">
            <a:extLst>
              <a:ext uri="{FF2B5EF4-FFF2-40B4-BE49-F238E27FC236}">
                <a16:creationId xmlns:a16="http://schemas.microsoft.com/office/drawing/2014/main" id="{8572A556-2AEF-5947-B8E4-BC6D137AF925}"/>
              </a:ext>
            </a:extLst>
          </p:cNvPr>
          <p:cNvSpPr>
            <a:spLocks noGrp="1"/>
          </p:cNvSpPr>
          <p:nvPr>
            <p:ph type="sldNum" sz="quarter" idx="12"/>
          </p:nvPr>
        </p:nvSpPr>
        <p:spPr/>
        <p:txBody>
          <a:bodyPr/>
          <a:lstStyle>
            <a:lvl1pPr>
              <a:defRPr/>
            </a:lvl1pPr>
          </a:lstStyle>
          <a:p>
            <a:r>
              <a:rPr lang="en-US" altLang="en-US"/>
              <a:t>Slide </a:t>
            </a:r>
            <a:fld id="{5D7ABAB5-998C-794E-8607-FDF42D208032}" type="slidenum">
              <a:rPr lang="en-US" altLang="en-US"/>
              <a:pPr/>
              <a:t>‹#›</a:t>
            </a:fld>
            <a:endParaRPr lang="en-US" altLang="en-US"/>
          </a:p>
        </p:txBody>
      </p:sp>
    </p:spTree>
    <p:extLst>
      <p:ext uri="{BB962C8B-B14F-4D97-AF65-F5344CB8AC3E}">
        <p14:creationId xmlns:p14="http://schemas.microsoft.com/office/powerpoint/2010/main" val="1425767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781FB-81C7-B14A-9647-97EA820F2B8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713C3D8-A361-D842-9B31-6371AD286E82}"/>
              </a:ext>
            </a:extLst>
          </p:cNvPr>
          <p:cNvSpPr>
            <a:spLocks noGrp="1"/>
          </p:cNvSpPr>
          <p:nvPr>
            <p:ph type="dt" sz="half" idx="10"/>
          </p:nvPr>
        </p:nvSpPr>
        <p:spPr/>
        <p:txBody>
          <a:bodyPr/>
          <a:lstStyle>
            <a:lvl1pPr>
              <a:defRPr/>
            </a:lvl1pPr>
          </a:lstStyle>
          <a:p>
            <a:r>
              <a:rPr lang="en-US" altLang="en-US"/>
              <a:t>&lt;Nov 2021&gt;</a:t>
            </a:r>
          </a:p>
        </p:txBody>
      </p:sp>
      <p:sp>
        <p:nvSpPr>
          <p:cNvPr id="4" name="Footer Placeholder 3">
            <a:extLst>
              <a:ext uri="{FF2B5EF4-FFF2-40B4-BE49-F238E27FC236}">
                <a16:creationId xmlns:a16="http://schemas.microsoft.com/office/drawing/2014/main" id="{4CFB70E5-21DB-044B-B0A9-3A52FC42D69E}"/>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5" name="Slide Number Placeholder 4">
            <a:extLst>
              <a:ext uri="{FF2B5EF4-FFF2-40B4-BE49-F238E27FC236}">
                <a16:creationId xmlns:a16="http://schemas.microsoft.com/office/drawing/2014/main" id="{BE6B865A-7638-BE40-98D7-FC13505309B3}"/>
              </a:ext>
            </a:extLst>
          </p:cNvPr>
          <p:cNvSpPr>
            <a:spLocks noGrp="1"/>
          </p:cNvSpPr>
          <p:nvPr>
            <p:ph type="sldNum" sz="quarter" idx="12"/>
          </p:nvPr>
        </p:nvSpPr>
        <p:spPr/>
        <p:txBody>
          <a:bodyPr/>
          <a:lstStyle>
            <a:lvl1pPr>
              <a:defRPr/>
            </a:lvl1pPr>
          </a:lstStyle>
          <a:p>
            <a:r>
              <a:rPr lang="en-US" altLang="en-US"/>
              <a:t>Slide </a:t>
            </a:r>
            <a:fld id="{F16D732B-E324-D549-8E5A-0AEB075470F0}" type="slidenum">
              <a:rPr lang="en-US" altLang="en-US"/>
              <a:pPr/>
              <a:t>‹#›</a:t>
            </a:fld>
            <a:endParaRPr lang="en-US" altLang="en-US"/>
          </a:p>
        </p:txBody>
      </p:sp>
    </p:spTree>
    <p:extLst>
      <p:ext uri="{BB962C8B-B14F-4D97-AF65-F5344CB8AC3E}">
        <p14:creationId xmlns:p14="http://schemas.microsoft.com/office/powerpoint/2010/main" val="1441843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41D103-2534-A640-80E8-8D6B48F5311B}"/>
              </a:ext>
            </a:extLst>
          </p:cNvPr>
          <p:cNvSpPr>
            <a:spLocks noGrp="1"/>
          </p:cNvSpPr>
          <p:nvPr>
            <p:ph type="dt" sz="half" idx="10"/>
          </p:nvPr>
        </p:nvSpPr>
        <p:spPr/>
        <p:txBody>
          <a:bodyPr/>
          <a:lstStyle>
            <a:lvl1pPr>
              <a:defRPr/>
            </a:lvl1pPr>
          </a:lstStyle>
          <a:p>
            <a:r>
              <a:rPr lang="en-US" altLang="en-US"/>
              <a:t>&lt;Nov 2021&gt;</a:t>
            </a:r>
          </a:p>
        </p:txBody>
      </p:sp>
      <p:sp>
        <p:nvSpPr>
          <p:cNvPr id="3" name="Footer Placeholder 2">
            <a:extLst>
              <a:ext uri="{FF2B5EF4-FFF2-40B4-BE49-F238E27FC236}">
                <a16:creationId xmlns:a16="http://schemas.microsoft.com/office/drawing/2014/main" id="{7D5231A0-97A8-0C44-956C-416BE0D86EE5}"/>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4" name="Slide Number Placeholder 3">
            <a:extLst>
              <a:ext uri="{FF2B5EF4-FFF2-40B4-BE49-F238E27FC236}">
                <a16:creationId xmlns:a16="http://schemas.microsoft.com/office/drawing/2014/main" id="{59952B39-7E16-3D40-8A80-21CFA2436136}"/>
              </a:ext>
            </a:extLst>
          </p:cNvPr>
          <p:cNvSpPr>
            <a:spLocks noGrp="1"/>
          </p:cNvSpPr>
          <p:nvPr>
            <p:ph type="sldNum" sz="quarter" idx="12"/>
          </p:nvPr>
        </p:nvSpPr>
        <p:spPr/>
        <p:txBody>
          <a:bodyPr/>
          <a:lstStyle>
            <a:lvl1pPr>
              <a:defRPr/>
            </a:lvl1pPr>
          </a:lstStyle>
          <a:p>
            <a:r>
              <a:rPr lang="en-US" altLang="en-US"/>
              <a:t>Slide </a:t>
            </a:r>
            <a:fld id="{63C66EE3-59E0-CC41-9093-4DE4781D866A}" type="slidenum">
              <a:rPr lang="en-US" altLang="en-US"/>
              <a:pPr/>
              <a:t>‹#›</a:t>
            </a:fld>
            <a:endParaRPr lang="en-US" altLang="en-US"/>
          </a:p>
        </p:txBody>
      </p:sp>
    </p:spTree>
    <p:extLst>
      <p:ext uri="{BB962C8B-B14F-4D97-AF65-F5344CB8AC3E}">
        <p14:creationId xmlns:p14="http://schemas.microsoft.com/office/powerpoint/2010/main" val="1076155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7E469-DD21-9E40-B807-53FF4CE8485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A4315E7-7CDD-C744-8C35-DBA112A85C1F}"/>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34C2F08-A9CF-B840-B9CD-1A8ABEA0693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181704-FA34-FF41-A960-19FEFE3EE6D0}"/>
              </a:ext>
            </a:extLst>
          </p:cNvPr>
          <p:cNvSpPr>
            <a:spLocks noGrp="1"/>
          </p:cNvSpPr>
          <p:nvPr>
            <p:ph type="dt" sz="half" idx="10"/>
          </p:nvPr>
        </p:nvSpPr>
        <p:spPr/>
        <p:txBody>
          <a:bodyPr/>
          <a:lstStyle>
            <a:lvl1pPr>
              <a:defRPr/>
            </a:lvl1pPr>
          </a:lstStyle>
          <a:p>
            <a:r>
              <a:rPr lang="en-US" altLang="en-US"/>
              <a:t>&lt;Nov 2021&gt;</a:t>
            </a:r>
          </a:p>
        </p:txBody>
      </p:sp>
      <p:sp>
        <p:nvSpPr>
          <p:cNvPr id="6" name="Footer Placeholder 5">
            <a:extLst>
              <a:ext uri="{FF2B5EF4-FFF2-40B4-BE49-F238E27FC236}">
                <a16:creationId xmlns:a16="http://schemas.microsoft.com/office/drawing/2014/main" id="{E9770BFB-2141-4F4E-B060-EBEBE29922E2}"/>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93E9125E-97D3-1D43-A6C1-11B56341826E}"/>
              </a:ext>
            </a:extLst>
          </p:cNvPr>
          <p:cNvSpPr>
            <a:spLocks noGrp="1"/>
          </p:cNvSpPr>
          <p:nvPr>
            <p:ph type="sldNum" sz="quarter" idx="12"/>
          </p:nvPr>
        </p:nvSpPr>
        <p:spPr/>
        <p:txBody>
          <a:bodyPr/>
          <a:lstStyle>
            <a:lvl1pPr>
              <a:defRPr/>
            </a:lvl1pPr>
          </a:lstStyle>
          <a:p>
            <a:r>
              <a:rPr lang="en-US" altLang="en-US"/>
              <a:t>Slide </a:t>
            </a:r>
            <a:fld id="{8FA3AB43-99A0-BC47-BED6-83EC441583F0}" type="slidenum">
              <a:rPr lang="en-US" altLang="en-US"/>
              <a:pPr/>
              <a:t>‹#›</a:t>
            </a:fld>
            <a:endParaRPr lang="en-US" altLang="en-US"/>
          </a:p>
        </p:txBody>
      </p:sp>
    </p:spTree>
    <p:extLst>
      <p:ext uri="{BB962C8B-B14F-4D97-AF65-F5344CB8AC3E}">
        <p14:creationId xmlns:p14="http://schemas.microsoft.com/office/powerpoint/2010/main" val="1442862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3ACA0-A130-D941-9C36-45CEA4F39FB3}"/>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23B7E9-A8BB-1540-8476-040456E894D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B758D5C-F898-0344-8D0E-ED3C15AB2B6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66A572-1519-394A-AB71-D54AEDB1175C}"/>
              </a:ext>
            </a:extLst>
          </p:cNvPr>
          <p:cNvSpPr>
            <a:spLocks noGrp="1"/>
          </p:cNvSpPr>
          <p:nvPr>
            <p:ph type="dt" sz="half" idx="10"/>
          </p:nvPr>
        </p:nvSpPr>
        <p:spPr/>
        <p:txBody>
          <a:bodyPr/>
          <a:lstStyle>
            <a:lvl1pPr>
              <a:defRPr/>
            </a:lvl1pPr>
          </a:lstStyle>
          <a:p>
            <a:r>
              <a:rPr lang="en-US" altLang="en-US"/>
              <a:t>&lt;Nov 2021&gt;</a:t>
            </a:r>
          </a:p>
        </p:txBody>
      </p:sp>
      <p:sp>
        <p:nvSpPr>
          <p:cNvPr id="6" name="Footer Placeholder 5">
            <a:extLst>
              <a:ext uri="{FF2B5EF4-FFF2-40B4-BE49-F238E27FC236}">
                <a16:creationId xmlns:a16="http://schemas.microsoft.com/office/drawing/2014/main" id="{CC1568F8-3E3B-F743-8744-0820E416748A}"/>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457CA35F-9F19-894B-8DA8-23DB9B59D63A}"/>
              </a:ext>
            </a:extLst>
          </p:cNvPr>
          <p:cNvSpPr>
            <a:spLocks noGrp="1"/>
          </p:cNvSpPr>
          <p:nvPr>
            <p:ph type="sldNum" sz="quarter" idx="12"/>
          </p:nvPr>
        </p:nvSpPr>
        <p:spPr/>
        <p:txBody>
          <a:bodyPr/>
          <a:lstStyle>
            <a:lvl1pPr>
              <a:defRPr/>
            </a:lvl1pPr>
          </a:lstStyle>
          <a:p>
            <a:r>
              <a:rPr lang="en-US" altLang="en-US"/>
              <a:t>Slide </a:t>
            </a:r>
            <a:fld id="{BA6E57F2-42D3-8A47-87E6-265C447199B3}" type="slidenum">
              <a:rPr lang="en-US" altLang="en-US"/>
              <a:pPr/>
              <a:t>‹#›</a:t>
            </a:fld>
            <a:endParaRPr lang="en-US" altLang="en-US"/>
          </a:p>
        </p:txBody>
      </p:sp>
    </p:spTree>
    <p:extLst>
      <p:ext uri="{BB962C8B-B14F-4D97-AF65-F5344CB8AC3E}">
        <p14:creationId xmlns:p14="http://schemas.microsoft.com/office/powerpoint/2010/main" val="2464428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9962F62-67A2-3B40-810A-5B76D39C019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878ACDCD-F7DC-E741-8379-17F46906DFCE}"/>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2BA0D247-7A6E-864B-9A67-3F2F6AEBA510}"/>
              </a:ext>
            </a:extLst>
          </p:cNvPr>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&lt;Nov 2021&gt;</a:t>
            </a:r>
          </a:p>
        </p:txBody>
      </p:sp>
      <p:sp>
        <p:nvSpPr>
          <p:cNvPr id="1029" name="Rectangle 5">
            <a:extLst>
              <a:ext uri="{FF2B5EF4-FFF2-40B4-BE49-F238E27FC236}">
                <a16:creationId xmlns:a16="http://schemas.microsoft.com/office/drawing/2014/main" id="{8BE0367A-6697-8B4D-8A7E-E51183DE633D}"/>
              </a:ext>
            </a:extLst>
          </p:cNvPr>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&lt;Pat Kinney&gt;, &lt;Kinney Consulting&gt;</a:t>
            </a:r>
          </a:p>
        </p:txBody>
      </p:sp>
      <p:sp>
        <p:nvSpPr>
          <p:cNvPr id="1030" name="Rectangle 6">
            <a:extLst>
              <a:ext uri="{FF2B5EF4-FFF2-40B4-BE49-F238E27FC236}">
                <a16:creationId xmlns:a16="http://schemas.microsoft.com/office/drawing/2014/main" id="{F56ADB1F-0C82-304E-9AF2-671FED50B41E}"/>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6795E1F-3849-FA4D-9FC9-52D25DA21E08}" type="slidenum">
              <a:rPr lang="en-US" altLang="en-US"/>
              <a:pPr/>
              <a:t>‹#›</a:t>
            </a:fld>
            <a:endParaRPr lang="en-US" altLang="en-US"/>
          </a:p>
        </p:txBody>
      </p:sp>
      <p:sp>
        <p:nvSpPr>
          <p:cNvPr id="1031" name="Rectangle 7">
            <a:extLst>
              <a:ext uri="{FF2B5EF4-FFF2-40B4-BE49-F238E27FC236}">
                <a16:creationId xmlns:a16="http://schemas.microsoft.com/office/drawing/2014/main" id="{A553A31B-90D5-3F40-B43C-B8727217E308}"/>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802.15-&lt;15-21-0608-00&gt;</a:t>
            </a:r>
          </a:p>
        </p:txBody>
      </p:sp>
      <p:sp>
        <p:nvSpPr>
          <p:cNvPr id="1032" name="Line 8">
            <a:extLst>
              <a:ext uri="{FF2B5EF4-FFF2-40B4-BE49-F238E27FC236}">
                <a16:creationId xmlns:a16="http://schemas.microsoft.com/office/drawing/2014/main" id="{124A3DDD-613B-E846-BDF3-BBA8DE5B7020}"/>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B986B408-9C7F-694D-B932-94AC414B8D4C}"/>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B791194F-7F43-6A47-AFE8-0E8B3AA0F13E}"/>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5/dcn/21/15-21-0609-00-0000-p802-15-4aa-report-to-ec-on-unconditional-approval-to-forward-draft-to-revcom.pptx" TargetMode="External"/><Relationship Id="rId2" Type="http://schemas.openxmlformats.org/officeDocument/2006/relationships/hyperlink" Target="https://mentor.ieee.org/802-ec/dcn/20/ec-20-0250-00-ACSD-p802-15-9-revision-1.docx"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21/15-21-0475-05-03ma-draft-par-15-3ma.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mentor.ieee.org/802.15/dcn/21/15-21-0477-04-03ma-draft-csd-15-3ma.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21/15-21-0609-00-0000-p802-15-4aa-report-to-ec-on-unconditional-approval-to-forward-draft-to-revcom.pptx" TargetMode="External"/><Relationship Id="rId2" Type="http://schemas.openxmlformats.org/officeDocument/2006/relationships/hyperlink" Target="https://mentor.ieee.org/802-ec/dcn/20/ec-20-0250-00-ACSD-p802-15-9-revision-1.docx"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F301A402-A61F-DD46-9857-E70A44742711}"/>
              </a:ext>
            </a:extLst>
          </p:cNvPr>
          <p:cNvSpPr>
            <a:spLocks noGrp="1"/>
          </p:cNvSpPr>
          <p:nvPr>
            <p:ph type="dt" sz="half" idx="10"/>
          </p:nvPr>
        </p:nvSpPr>
        <p:spPr/>
        <p:txBody>
          <a:bodyPr/>
          <a:lstStyle/>
          <a:p>
            <a:r>
              <a:rPr lang="en-US" altLang="en-US"/>
              <a:t>&lt;Nov 2021&gt;</a:t>
            </a:r>
          </a:p>
        </p:txBody>
      </p:sp>
      <p:sp>
        <p:nvSpPr>
          <p:cNvPr id="5" name="Footer Placeholder 2">
            <a:extLst>
              <a:ext uri="{FF2B5EF4-FFF2-40B4-BE49-F238E27FC236}">
                <a16:creationId xmlns:a16="http://schemas.microsoft.com/office/drawing/2014/main" id="{0E281108-6A7B-6447-8F79-22004627B816}"/>
              </a:ext>
            </a:extLst>
          </p:cNvPr>
          <p:cNvSpPr>
            <a:spLocks noGrp="1"/>
          </p:cNvSpPr>
          <p:nvPr>
            <p:ph type="ftr" sz="quarter" idx="11"/>
          </p:nvPr>
        </p:nvSpPr>
        <p:spPr/>
        <p:txBody>
          <a:bodyPr/>
          <a:lstStyle/>
          <a:p>
            <a:r>
              <a:rPr lang="en-US" altLang="en-US"/>
              <a:t>&lt;Pat Kinney&gt;, &lt;Kinney Consulting&gt;</a:t>
            </a:r>
          </a:p>
        </p:txBody>
      </p:sp>
      <p:sp>
        <p:nvSpPr>
          <p:cNvPr id="6" name="Slide Number Placeholder 3">
            <a:extLst>
              <a:ext uri="{FF2B5EF4-FFF2-40B4-BE49-F238E27FC236}">
                <a16:creationId xmlns:a16="http://schemas.microsoft.com/office/drawing/2014/main" id="{AF4EA54A-DF4A-8A44-AADD-62F80580F60C}"/>
              </a:ext>
            </a:extLst>
          </p:cNvPr>
          <p:cNvSpPr>
            <a:spLocks noGrp="1"/>
          </p:cNvSpPr>
          <p:nvPr>
            <p:ph type="sldNum" sz="quarter" idx="12"/>
          </p:nvPr>
        </p:nvSpPr>
        <p:spPr/>
        <p:txBody>
          <a:bodyPr/>
          <a:lstStyle/>
          <a:p>
            <a:r>
              <a:rPr lang="en-US" altLang="en-US"/>
              <a:t>Slide </a:t>
            </a:r>
            <a:fld id="{65923A42-C254-E940-8922-2B52B22E1909}" type="slidenum">
              <a:rPr lang="en-US" altLang="en-US"/>
              <a:pPr/>
              <a:t>1</a:t>
            </a:fld>
            <a:endParaRPr lang="en-US" altLang="en-US"/>
          </a:p>
        </p:txBody>
      </p:sp>
      <p:sp>
        <p:nvSpPr>
          <p:cNvPr id="27651" name="Rectangle 3">
            <a:extLst>
              <a:ext uri="{FF2B5EF4-FFF2-40B4-BE49-F238E27FC236}">
                <a16:creationId xmlns:a16="http://schemas.microsoft.com/office/drawing/2014/main" id="{49FE45FC-5758-C540-93F1-66BEB4418DC0}"/>
              </a:ext>
            </a:extLst>
          </p:cNvPr>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802.15 WG Motions and Action Items for 802 EC closing meeting, Nov 2021</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[17 Nov, 2021]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Pat Kinney</a:t>
            </a:r>
            <a:r>
              <a:rPr lang="en-US" altLang="en-US" sz="1600" dirty="0">
                <a:solidFill>
                  <a:schemeClr val="tx2"/>
                </a:solidFill>
              </a:rPr>
              <a:t>] Company [</a:t>
            </a:r>
            <a:r>
              <a:rPr lang="en-US" altLang="en-US" sz="1600" dirty="0">
                <a:solidFill>
                  <a:srgbClr val="FF0000"/>
                </a:solidFill>
              </a:rPr>
              <a:t>Kinney Consulting</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Add address Street, City, PC, Province/State, Country</a:t>
            </a:r>
            <a:r>
              <a:rPr lang="en-US" altLang="en-US" sz="1600" dirty="0">
                <a:solidFill>
                  <a:schemeClr val="tx2"/>
                </a:solidFill>
              </a:rPr>
              <a:t>]</a:t>
            </a:r>
          </a:p>
          <a:p>
            <a:r>
              <a:rPr lang="en-US" altLang="en-US" sz="1600" dirty="0">
                <a:solidFill>
                  <a:schemeClr val="tx2"/>
                </a:solidFill>
              </a:rPr>
              <a:t>Voice:[</a:t>
            </a:r>
            <a:r>
              <a:rPr lang="en-US" altLang="en-US" sz="1600" dirty="0">
                <a:solidFill>
                  <a:srgbClr val="FF0000"/>
                </a:solidFill>
              </a:rPr>
              <a:t>Add telephone number</a:t>
            </a:r>
            <a:r>
              <a:rPr lang="en-US" altLang="en-US" sz="1600" dirty="0">
                <a:solidFill>
                  <a:schemeClr val="tx2"/>
                </a:solidFill>
              </a:rPr>
              <a:t>], FAX: [</a:t>
            </a:r>
            <a:r>
              <a:rPr lang="en-US" altLang="en-US" sz="1600" dirty="0">
                <a:solidFill>
                  <a:srgbClr val="FF0000"/>
                </a:solidFill>
              </a:rPr>
              <a:t>Add FAX number</a:t>
            </a:r>
            <a:r>
              <a:rPr lang="en-US" altLang="en-US" sz="1600" dirty="0">
                <a:solidFill>
                  <a:schemeClr val="tx2"/>
                </a:solidFill>
              </a:rPr>
              <a:t>], E-Mail:[</a:t>
            </a:r>
            <a:r>
              <a:rPr lang="en-US" altLang="en-US" sz="1600" dirty="0" err="1">
                <a:solidFill>
                  <a:srgbClr val="FF0000"/>
                </a:solidFill>
              </a:rPr>
              <a:t>pat.kinney@kinneyconsultingllc.com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If this is a proposed revision, cite the original document.</a:t>
            </a:r>
            <a:r>
              <a:rPr lang="en-US" altLang="en-US" sz="1600" dirty="0">
                <a:solidFill>
                  <a:schemeClr val="tx2"/>
                </a:solidFill>
              </a:rPr>
              <a:t>]</a:t>
            </a: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Motions for 802.15 WG at EC closing]</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Description of what the author wants P802.15 to do with the information in the document</a:t>
            </a:r>
            <a:r>
              <a:rPr lang="en-US" altLang="en-US" sz="1600" dirty="0">
                <a:solidFill>
                  <a:schemeClr val="tx2"/>
                </a:solidFill>
              </a:rPr>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a typeface="ＭＳ Ｐゴシック" pitchFamily="34" charset="-128"/>
              </a:rPr>
              <a:t>Standards Association (SA) Ballot Results – P802.15.4aa</a:t>
            </a:r>
            <a:endParaRPr lang="en-US" dirty="0"/>
          </a:p>
        </p:txBody>
      </p:sp>
      <p:sp>
        <p:nvSpPr>
          <p:cNvPr id="3" name="Date Placeholder 2"/>
          <p:cNvSpPr>
            <a:spLocks noGrp="1"/>
          </p:cNvSpPr>
          <p:nvPr>
            <p:ph type="dt" sz="half" idx="10"/>
          </p:nvPr>
        </p:nvSpPr>
        <p:spPr>
          <a:xfrm>
            <a:off x="696913" y="332601"/>
            <a:ext cx="942566" cy="276999"/>
          </a:xfrm>
        </p:spPr>
        <p:txBody>
          <a:bodyPr/>
          <a:lstStyle/>
          <a:p>
            <a:pPr>
              <a:defRPr/>
            </a:pPr>
            <a:r>
              <a:rPr lang="en-US" altLang="ko-KR"/>
              <a:t>November 2021</a:t>
            </a:r>
            <a:endParaRPr lang="en-US" altLang="ko-KR" dirty="0"/>
          </a:p>
        </p:txBody>
      </p:sp>
      <p:sp>
        <p:nvSpPr>
          <p:cNvPr id="4" name="Footer Placeholder 3"/>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10</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618508150"/>
              </p:ext>
            </p:extLst>
          </p:nvPr>
        </p:nvGraphicFramePr>
        <p:xfrm>
          <a:off x="1066800" y="1737361"/>
          <a:ext cx="7162800" cy="2545079"/>
        </p:xfrm>
        <a:graphic>
          <a:graphicData uri="http://schemas.openxmlformats.org/drawingml/2006/table">
            <a:tbl>
              <a:tblPr firstRow="1" bandRow="1">
                <a:tableStyleId>{ED083AE6-46FA-4A59-8FB0-9F97EB10719F}</a:tableStyleId>
              </a:tblPr>
              <a:tblGrid>
                <a:gridCol w="908978">
                  <a:extLst>
                    <a:ext uri="{9D8B030D-6E8A-4147-A177-3AD203B41FA5}">
                      <a16:colId xmlns:a16="http://schemas.microsoft.com/office/drawing/2014/main" val="20000"/>
                    </a:ext>
                  </a:extLst>
                </a:gridCol>
                <a:gridCol w="2520022">
                  <a:extLst>
                    <a:ext uri="{9D8B030D-6E8A-4147-A177-3AD203B41FA5}">
                      <a16:colId xmlns:a16="http://schemas.microsoft.com/office/drawing/2014/main" val="20001"/>
                    </a:ext>
                  </a:extLst>
                </a:gridCol>
                <a:gridCol w="466619">
                  <a:extLst>
                    <a:ext uri="{9D8B030D-6E8A-4147-A177-3AD203B41FA5}">
                      <a16:colId xmlns:a16="http://schemas.microsoft.com/office/drawing/2014/main" val="20002"/>
                    </a:ext>
                  </a:extLst>
                </a:gridCol>
                <a:gridCol w="545387">
                  <a:extLst>
                    <a:ext uri="{9D8B030D-6E8A-4147-A177-3AD203B41FA5}">
                      <a16:colId xmlns:a16="http://schemas.microsoft.com/office/drawing/2014/main" val="20003"/>
                    </a:ext>
                  </a:extLst>
                </a:gridCol>
                <a:gridCol w="389562">
                  <a:extLst>
                    <a:ext uri="{9D8B030D-6E8A-4147-A177-3AD203B41FA5}">
                      <a16:colId xmlns:a16="http://schemas.microsoft.com/office/drawing/2014/main" val="20004"/>
                    </a:ext>
                  </a:extLst>
                </a:gridCol>
                <a:gridCol w="389562">
                  <a:extLst>
                    <a:ext uri="{9D8B030D-6E8A-4147-A177-3AD203B41FA5}">
                      <a16:colId xmlns:a16="http://schemas.microsoft.com/office/drawing/2014/main" val="20005"/>
                    </a:ext>
                  </a:extLst>
                </a:gridCol>
                <a:gridCol w="389562">
                  <a:extLst>
                    <a:ext uri="{9D8B030D-6E8A-4147-A177-3AD203B41FA5}">
                      <a16:colId xmlns:a16="http://schemas.microsoft.com/office/drawing/2014/main" val="20006"/>
                    </a:ext>
                  </a:extLst>
                </a:gridCol>
                <a:gridCol w="545387">
                  <a:extLst>
                    <a:ext uri="{9D8B030D-6E8A-4147-A177-3AD203B41FA5}">
                      <a16:colId xmlns:a16="http://schemas.microsoft.com/office/drawing/2014/main" val="20007"/>
                    </a:ext>
                  </a:extLst>
                </a:gridCol>
                <a:gridCol w="398121">
                  <a:extLst>
                    <a:ext uri="{9D8B030D-6E8A-4147-A177-3AD203B41FA5}">
                      <a16:colId xmlns:a16="http://schemas.microsoft.com/office/drawing/2014/main" val="20008"/>
                    </a:ext>
                  </a:extLst>
                </a:gridCol>
                <a:gridCol w="609600">
                  <a:extLst>
                    <a:ext uri="{9D8B030D-6E8A-4147-A177-3AD203B41FA5}">
                      <a16:colId xmlns:a16="http://schemas.microsoft.com/office/drawing/2014/main" val="20009"/>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Pool</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Disapprove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extLst>
                  <a:ext uri="{0D108BD9-81ED-4DB2-BD59-A6C34878D82A}">
                    <a16:rowId xmlns:a16="http://schemas.microsoft.com/office/drawing/2014/main" val="10000"/>
                  </a:ext>
                </a:extLst>
              </a:tr>
              <a:tr h="228601">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15 Aug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Initial SA ballot for P802.15.4aa draft 8.0</a:t>
                      </a:r>
                    </a:p>
                  </a:txBody>
                  <a:tcPr/>
                </a:tc>
                <a:tc>
                  <a:txBody>
                    <a:bodyPr/>
                    <a:lstStyle/>
                    <a:p>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71</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55</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53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98</a:t>
                      </a:r>
                    </a:p>
                  </a:txBody>
                  <a:tcPr/>
                </a:tc>
                <a:extLst>
                  <a:ext uri="{0D108BD9-81ED-4DB2-BD59-A6C34878D82A}">
                    <a16:rowId xmlns:a16="http://schemas.microsoft.com/office/drawing/2014/main" val="10001"/>
                  </a:ext>
                </a:extLst>
              </a:tr>
              <a:tr h="243841">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24 Sept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P802.15.4aa draft 9.0</a:t>
                      </a:r>
                    </a:p>
                  </a:txBody>
                  <a:tcPr/>
                </a:tc>
                <a:tc>
                  <a:txBody>
                    <a:bodyPr/>
                    <a:lstStyle/>
                    <a:p>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71</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61</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85</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60</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0</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100</a:t>
                      </a:r>
                    </a:p>
                  </a:txBody>
                  <a:tcPr/>
                </a:tc>
                <a:extLst>
                  <a:ext uri="{0D108BD9-81ED-4DB2-BD59-A6C34878D82A}">
                    <a16:rowId xmlns:a16="http://schemas.microsoft.com/office/drawing/2014/main" val="10002"/>
                  </a:ext>
                </a:extLst>
              </a:tr>
              <a:tr h="243841">
                <a:tc>
                  <a:txBody>
                    <a:bodyPr/>
                    <a:lstStyle/>
                    <a:p>
                      <a:r>
                        <a:rPr lang="en-CA" sz="1400" dirty="0">
                          <a:latin typeface="Arial" pitchFamily="34" charset="0"/>
                          <a:cs typeface="Arial" pitchFamily="34" charset="0"/>
                        </a:rPr>
                        <a:t>18</a:t>
                      </a:r>
                      <a:r>
                        <a:rPr lang="en-CA" sz="1400" baseline="0" dirty="0">
                          <a:latin typeface="Arial" pitchFamily="34" charset="0"/>
                          <a:cs typeface="Arial" pitchFamily="34" charset="0"/>
                        </a:rPr>
                        <a:t> Oct 2021</a:t>
                      </a:r>
                      <a:endParaRPr lang="en-CA" sz="1400" dirty="0">
                        <a:latin typeface="Arial" pitchFamily="34" charset="0"/>
                        <a:cs typeface="Arial"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P802.4aa draft 10.0</a:t>
                      </a:r>
                    </a:p>
                  </a:txBody>
                  <a:tcPr/>
                </a:tc>
                <a:tc>
                  <a:txBody>
                    <a:bodyPr/>
                    <a:lstStyle/>
                    <a:p>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71</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lang="en-CA" sz="1400" dirty="0">
                          <a:latin typeface="Arial" pitchFamily="34" charset="0"/>
                          <a:cs typeface="Arial" pitchFamily="34" charset="0"/>
                        </a:rPr>
                        <a:t>62</a:t>
                      </a:r>
                    </a:p>
                  </a:txBody>
                  <a:tcPr/>
                </a:tc>
                <a:tc>
                  <a:txBody>
                    <a:bodyPr/>
                    <a:lstStyle/>
                    <a:p>
                      <a:r>
                        <a:rPr lang="en-CA" sz="1400" dirty="0">
                          <a:latin typeface="Arial" pitchFamily="34" charset="0"/>
                          <a:cs typeface="Arial" pitchFamily="34" charset="0"/>
                        </a:rPr>
                        <a:t>87</a:t>
                      </a:r>
                    </a:p>
                  </a:txBody>
                  <a:tcPr/>
                </a:tc>
                <a:tc>
                  <a:txBody>
                    <a:bodyPr/>
                    <a:lstStyle/>
                    <a:p>
                      <a:r>
                        <a:rPr lang="en-CA" sz="1400" dirty="0">
                          <a:latin typeface="Arial" pitchFamily="34" charset="0"/>
                          <a:cs typeface="Arial" pitchFamily="34" charset="0"/>
                        </a:rPr>
                        <a:t>1</a:t>
                      </a:r>
                    </a:p>
                  </a:txBody>
                  <a:tcPr/>
                </a:tc>
                <a:tc>
                  <a:txBody>
                    <a:bodyPr/>
                    <a:lstStyle/>
                    <a:p>
                      <a:r>
                        <a:rPr lang="en-CA" sz="1400" dirty="0">
                          <a:latin typeface="Arial" pitchFamily="34" charset="0"/>
                          <a:cs typeface="Arial" pitchFamily="34" charset="0"/>
                        </a:rPr>
                        <a:t>1</a:t>
                      </a:r>
                    </a:p>
                  </a:txBody>
                  <a:tcPr/>
                </a:tc>
                <a:tc>
                  <a:txBody>
                    <a:bodyPr/>
                    <a:lstStyle/>
                    <a:p>
                      <a:r>
                        <a:rPr lang="en-CA" sz="1400" dirty="0">
                          <a:latin typeface="Arial" pitchFamily="34" charset="0"/>
                          <a:cs typeface="Arial" pitchFamily="34" charset="0"/>
                        </a:rPr>
                        <a:t>61</a:t>
                      </a:r>
                    </a:p>
                  </a:txBody>
                  <a:tcPr/>
                </a:tc>
                <a:tc>
                  <a:txBody>
                    <a:bodyPr/>
                    <a:lstStyle/>
                    <a:p>
                      <a:r>
                        <a:rPr lang="en-CA" sz="1400" dirty="0">
                          <a:latin typeface="Arial" pitchFamily="34" charset="0"/>
                          <a:cs typeface="Arial" pitchFamily="34" charset="0"/>
                        </a:rPr>
                        <a:t>0</a:t>
                      </a:r>
                    </a:p>
                  </a:txBody>
                  <a:tcPr/>
                </a:tc>
                <a:tc>
                  <a:txBody>
                    <a:bodyPr/>
                    <a:lstStyle/>
                    <a:p>
                      <a:r>
                        <a:rPr lang="en-CA" sz="1400" dirty="0">
                          <a:latin typeface="Arial" pitchFamily="34" charset="0"/>
                          <a:cs typeface="Arial" pitchFamily="34" charset="0"/>
                        </a:rPr>
                        <a:t>100</a:t>
                      </a: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333233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solidFill>
                  <a:schemeClr val="tx1"/>
                </a:solidFill>
                <a:ea typeface="ＭＳ Ｐゴシック" pitchFamily="34" charset="-128"/>
              </a:rPr>
              <a:t>SA Ballot Comments – P802.15.4aa</a:t>
            </a:r>
            <a:endParaRPr lang="en-US" sz="2800" dirty="0"/>
          </a:p>
        </p:txBody>
      </p:sp>
      <p:sp>
        <p:nvSpPr>
          <p:cNvPr id="3" name="Date Placeholder 2"/>
          <p:cNvSpPr>
            <a:spLocks noGrp="1"/>
          </p:cNvSpPr>
          <p:nvPr>
            <p:ph type="dt" sz="half" idx="10"/>
          </p:nvPr>
        </p:nvSpPr>
        <p:spPr>
          <a:xfrm>
            <a:off x="696913" y="332601"/>
            <a:ext cx="942566" cy="276999"/>
          </a:xfrm>
        </p:spPr>
        <p:txBody>
          <a:bodyPr/>
          <a:lstStyle/>
          <a:p>
            <a:pPr>
              <a:defRPr/>
            </a:pPr>
            <a:r>
              <a:rPr lang="en-US" altLang="ko-KR"/>
              <a:t>November 2021</a:t>
            </a:r>
            <a:endParaRPr lang="en-US" altLang="ko-KR" dirty="0"/>
          </a:p>
        </p:txBody>
      </p:sp>
      <p:sp>
        <p:nvSpPr>
          <p:cNvPr id="4" name="Footer Placeholder 3"/>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11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857188299"/>
              </p:ext>
            </p:extLst>
          </p:nvPr>
        </p:nvGraphicFramePr>
        <p:xfrm>
          <a:off x="1293091" y="1676400"/>
          <a:ext cx="6631708" cy="2623403"/>
        </p:xfrm>
        <a:graphic>
          <a:graphicData uri="http://schemas.openxmlformats.org/drawingml/2006/table">
            <a:tbl>
              <a:tblPr firstRow="1" bandRow="1">
                <a:tableStyleId>{ED083AE6-46FA-4A59-8FB0-9F97EB10719F}</a:tableStyleId>
              </a:tblPr>
              <a:tblGrid>
                <a:gridCol w="947045">
                  <a:extLst>
                    <a:ext uri="{9D8B030D-6E8A-4147-A177-3AD203B41FA5}">
                      <a16:colId xmlns:a16="http://schemas.microsoft.com/office/drawing/2014/main" val="20000"/>
                    </a:ext>
                  </a:extLst>
                </a:gridCol>
                <a:gridCol w="2525454">
                  <a:extLst>
                    <a:ext uri="{9D8B030D-6E8A-4147-A177-3AD203B41FA5}">
                      <a16:colId xmlns:a16="http://schemas.microsoft.com/office/drawing/2014/main" val="20001"/>
                    </a:ext>
                  </a:extLst>
                </a:gridCol>
                <a:gridCol w="3159209">
                  <a:extLst>
                    <a:ext uri="{9D8B030D-6E8A-4147-A177-3AD203B41FA5}">
                      <a16:colId xmlns:a16="http://schemas.microsoft.com/office/drawing/2014/main" val="20002"/>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Total Number of Comments received (Yes and No votes)</a:t>
                      </a:r>
                      <a:endParaRPr kumimoji="0" lang="en-GB" sz="1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extLst>
                  <a:ext uri="{0D108BD9-81ED-4DB2-BD59-A6C34878D82A}">
                    <a16:rowId xmlns:a16="http://schemas.microsoft.com/office/drawing/2014/main" val="10000"/>
                  </a:ext>
                </a:extLst>
              </a:tr>
              <a:tr h="544268">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15 Aug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Initial SA ballot for P802.15.4aa draft 8.0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5  (2 T, 2 E, 1 G)</a:t>
                      </a:r>
                      <a:endParaRPr kumimoji="0" lang="en-GB" sz="14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1"/>
                  </a:ext>
                </a:extLst>
              </a:tr>
              <a:tr h="544268">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24 Sept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P802.15.4aa draft 9.0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4 (0 T, 4 E)</a:t>
                      </a:r>
                      <a:endParaRPr kumimoji="0" lang="en-GB" sz="14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544268">
                <a:tc>
                  <a:txBody>
                    <a:bodyPr/>
                    <a:lstStyle/>
                    <a:p>
                      <a:r>
                        <a:rPr lang="en-CA" sz="1400" dirty="0">
                          <a:latin typeface="Arial" pitchFamily="34" charset="0"/>
                          <a:cs typeface="Arial" pitchFamily="34" charset="0"/>
                        </a:rPr>
                        <a:t>18</a:t>
                      </a:r>
                      <a:r>
                        <a:rPr lang="en-CA" sz="1400" baseline="0" dirty="0">
                          <a:latin typeface="Arial" pitchFamily="34" charset="0"/>
                          <a:cs typeface="Arial" pitchFamily="34" charset="0"/>
                        </a:rPr>
                        <a:t> Oct 2021</a:t>
                      </a:r>
                      <a:endParaRPr lang="en-CA" sz="1400" dirty="0">
                        <a:latin typeface="Arial" pitchFamily="34" charset="0"/>
                        <a:cs typeface="Arial"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P802.4aa draft 10.0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chemeClr val="tx1"/>
                          </a:solidFill>
                          <a:effectLst/>
                          <a:latin typeface="Arial" pitchFamily="34" charset="0"/>
                          <a:ea typeface="Times New Roman" pitchFamily="18" charset="0"/>
                          <a:cs typeface="Arial" pitchFamily="34" charset="0"/>
                        </a:rPr>
                        <a:t>0</a:t>
                      </a: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0835784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01"/>
            <a:ext cx="8496944" cy="1066800"/>
          </a:xfrm>
        </p:spPr>
        <p:txBody>
          <a:bodyPr/>
          <a:lstStyle/>
          <a:p>
            <a:r>
              <a:rPr lang="en-GB" dirty="0">
                <a:ea typeface="ＭＳ Ｐゴシック" pitchFamily="34" charset="-128"/>
              </a:rPr>
              <a:t>MBS comments by commenter</a:t>
            </a:r>
            <a:endParaRPr lang="en-CA" dirty="0"/>
          </a:p>
        </p:txBody>
      </p:sp>
      <p:sp>
        <p:nvSpPr>
          <p:cNvPr id="3" name="Date Placeholder 2"/>
          <p:cNvSpPr>
            <a:spLocks noGrp="1"/>
          </p:cNvSpPr>
          <p:nvPr>
            <p:ph type="dt" sz="half" idx="10"/>
          </p:nvPr>
        </p:nvSpPr>
        <p:spPr>
          <a:xfrm>
            <a:off x="696913" y="332601"/>
            <a:ext cx="942566" cy="276999"/>
          </a:xfrm>
        </p:spPr>
        <p:txBody>
          <a:bodyPr/>
          <a:lstStyle/>
          <a:p>
            <a:pPr>
              <a:defRPr/>
            </a:pPr>
            <a:r>
              <a:rPr lang="en-US" altLang="ko-KR"/>
              <a:t>November 2021</a:t>
            </a:r>
            <a:endParaRPr lang="en-US" altLang="ko-KR" dirty="0"/>
          </a:p>
        </p:txBody>
      </p:sp>
      <p:graphicFrame>
        <p:nvGraphicFramePr>
          <p:cNvPr id="6" name="Table 5"/>
          <p:cNvGraphicFramePr>
            <a:graphicFrameLocks noGrp="1"/>
          </p:cNvGraphicFramePr>
          <p:nvPr>
            <p:extLst>
              <p:ext uri="{D42A27DB-BD31-4B8C-83A1-F6EECF244321}">
                <p14:modId xmlns:p14="http://schemas.microsoft.com/office/powerpoint/2010/main" val="3416520784"/>
              </p:ext>
            </p:extLst>
          </p:nvPr>
        </p:nvGraphicFramePr>
        <p:xfrm>
          <a:off x="323528" y="1066800"/>
          <a:ext cx="8618864" cy="3505043"/>
        </p:xfrm>
        <a:graphic>
          <a:graphicData uri="http://schemas.openxmlformats.org/drawingml/2006/table">
            <a:tbl>
              <a:tblPr firstRow="1" bandRow="1">
                <a:tableStyleId>{ED083AE6-46FA-4A59-8FB0-9F97EB10719F}</a:tableStyleId>
              </a:tblPr>
              <a:tblGrid>
                <a:gridCol w="857572">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gridCol w="426720">
                  <a:extLst>
                    <a:ext uri="{9D8B030D-6E8A-4147-A177-3AD203B41FA5}">
                      <a16:colId xmlns:a16="http://schemas.microsoft.com/office/drawing/2014/main" val="20002"/>
                    </a:ext>
                  </a:extLst>
                </a:gridCol>
                <a:gridCol w="304800">
                  <a:extLst>
                    <a:ext uri="{9D8B030D-6E8A-4147-A177-3AD203B41FA5}">
                      <a16:colId xmlns:a16="http://schemas.microsoft.com/office/drawing/2014/main" val="20003"/>
                    </a:ext>
                  </a:extLst>
                </a:gridCol>
                <a:gridCol w="6324600">
                  <a:extLst>
                    <a:ext uri="{9D8B030D-6E8A-4147-A177-3AD203B41FA5}">
                      <a16:colId xmlns:a16="http://schemas.microsoft.com/office/drawing/2014/main" val="20004"/>
                    </a:ext>
                  </a:extLst>
                </a:gridCol>
                <a:gridCol w="400372">
                  <a:extLst>
                    <a:ext uri="{9D8B030D-6E8A-4147-A177-3AD203B41FA5}">
                      <a16:colId xmlns:a16="http://schemas.microsoft.com/office/drawing/2014/main" val="20005"/>
                    </a:ext>
                  </a:extLst>
                </a:gridCol>
              </a:tblGrid>
              <a:tr h="838200">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600" b="1" i="0" u="none" strike="noStrike" kern="1200" cap="none" normalizeH="0" baseline="0" dirty="0">
                          <a:ln>
                            <a:noFill/>
                          </a:ln>
                          <a:solidFill>
                            <a:schemeClr val="tx1"/>
                          </a:solidFill>
                          <a:effectLst/>
                          <a:latin typeface="Times New Roman" pitchFamily="18" charset="0"/>
                          <a:ea typeface="+mn-ea"/>
                          <a:cs typeface="Times New Roman" pitchFamily="18" charset="0"/>
                        </a:rPr>
                        <a:t>Voter</a:t>
                      </a:r>
                    </a:p>
                  </a:txBody>
                  <a:tcPr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Initial </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1st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2</a:t>
                      </a:r>
                      <a:r>
                        <a:rPr kumimoji="0" lang="en-GB" altLang="ko-KR" sz="1600" b="1" i="0" u="none" strike="noStrike" kern="1200" cap="none" normalizeH="0" baseline="30000" dirty="0">
                          <a:ln>
                            <a:noFill/>
                          </a:ln>
                          <a:solidFill>
                            <a:schemeClr val="tx1"/>
                          </a:solidFill>
                          <a:effectLst/>
                          <a:latin typeface="Times New Roman" pitchFamily="18" charset="0"/>
                          <a:ea typeface="+mn-ea"/>
                          <a:cs typeface="Times New Roman" pitchFamily="18" charset="0"/>
                        </a:rPr>
                        <a:t>nd</a:t>
                      </a:r>
                      <a:r>
                        <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US"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Comment topic</a:t>
                      </a:r>
                      <a:endPar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T="45711" marB="45711"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Times New Roman" pitchFamily="18" charset="0"/>
                        </a:rPr>
                        <a:t>Total</a:t>
                      </a:r>
                      <a:endParaRPr kumimoji="0" lang="en-GB" sz="1600" b="0" i="0" u="none" strike="noStrike" cap="none" normalizeH="0" baseline="0" dirty="0">
                        <a:ln>
                          <a:noFill/>
                        </a:ln>
                        <a:solidFill>
                          <a:schemeClr val="tx1"/>
                        </a:solidFill>
                        <a:effectLst/>
                        <a:latin typeface="Times New Roman" pitchFamily="18" charset="0"/>
                      </a:endParaRPr>
                    </a:p>
                  </a:txBody>
                  <a:tcPr marT="45711" marB="45711" vert="vert" horzOverflow="overflow"/>
                </a:tc>
                <a:extLst>
                  <a:ext uri="{0D108BD9-81ED-4DB2-BD59-A6C34878D82A}">
                    <a16:rowId xmlns:a16="http://schemas.microsoft.com/office/drawing/2014/main" val="10000"/>
                  </a:ext>
                </a:extLst>
              </a:tr>
              <a:tr h="8382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b="0" dirty="0">
                          <a:latin typeface="Calibri" panose="020F0502020204030204" pitchFamily="34" charset="0"/>
                        </a:rPr>
                        <a:t>Tero Kivinen</a:t>
                      </a:r>
                      <a:endParaRPr lang="ko-KR" altLang="en-US" sz="16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 </a:t>
                      </a:r>
                      <a:r>
                        <a:rPr lang="en-US" sz="1200" b="0" i="0" u="none" strike="noStrike" kern="1200" dirty="0">
                          <a:solidFill>
                            <a:schemeClr val="tx1"/>
                          </a:solidFill>
                          <a:effectLst/>
                          <a:latin typeface="+mn-lt"/>
                          <a:ea typeface="+mn-ea"/>
                          <a:cs typeface="+mn-cs"/>
                        </a:rPr>
                        <a:t>This text says that SUN FSK Modes #5, #6, #7, and #8 use the text </a:t>
                      </a:r>
                      <a:r>
                        <a:rPr lang="en-US" sz="1200" b="0" i="0" u="none" strike="noStrike" kern="1200" dirty="0" err="1">
                          <a:solidFill>
                            <a:schemeClr val="tx1"/>
                          </a:solidFill>
                          <a:effectLst/>
                          <a:latin typeface="+mn-lt"/>
                          <a:ea typeface="+mn-ea"/>
                          <a:cs typeface="+mn-cs"/>
                        </a:rPr>
                        <a:t>specied</a:t>
                      </a:r>
                      <a:r>
                        <a:rPr lang="en-US" sz="1200" b="0" i="0" u="none" strike="noStrike" kern="1200" dirty="0">
                          <a:solidFill>
                            <a:schemeClr val="tx1"/>
                          </a:solidFill>
                          <a:effectLst/>
                          <a:latin typeface="+mn-lt"/>
                          <a:ea typeface="+mn-ea"/>
                          <a:cs typeface="+mn-cs"/>
                        </a:rPr>
                        <a:t> below, which then uses table 10-14 to specify </a:t>
                      </a:r>
                      <a:r>
                        <a:rPr lang="en-US" sz="1200" b="0" i="0" u="none" strike="noStrike" kern="1200" dirty="0" err="1">
                          <a:solidFill>
                            <a:schemeClr val="tx1"/>
                          </a:solidFill>
                          <a:effectLst/>
                          <a:latin typeface="+mn-lt"/>
                          <a:ea typeface="+mn-ea"/>
                          <a:cs typeface="+mn-cs"/>
                        </a:rPr>
                        <a:t>ChanSpacing</a:t>
                      </a:r>
                      <a:r>
                        <a:rPr lang="en-US" sz="1200" b="0" i="0" u="none" strike="noStrike" kern="1200" dirty="0">
                          <a:solidFill>
                            <a:schemeClr val="tx1"/>
                          </a:solidFill>
                          <a:effectLst/>
                          <a:latin typeface="+mn-lt"/>
                          <a:ea typeface="+mn-ea"/>
                          <a:cs typeface="+mn-cs"/>
                        </a:rPr>
                        <a:t>, </a:t>
                      </a:r>
                      <a:r>
                        <a:rPr lang="en-US" sz="1200" b="0" i="0" u="none" strike="noStrike" kern="1200" dirty="0" err="1">
                          <a:solidFill>
                            <a:schemeClr val="tx1"/>
                          </a:solidFill>
                          <a:effectLst/>
                          <a:latin typeface="+mn-lt"/>
                          <a:ea typeface="+mn-ea"/>
                          <a:cs typeface="+mn-cs"/>
                        </a:rPr>
                        <a:t>TotalNumChan</a:t>
                      </a:r>
                      <a:r>
                        <a:rPr lang="en-US" sz="1200" b="0" i="0" u="none" strike="noStrike" kern="1200" dirty="0">
                          <a:solidFill>
                            <a:schemeClr val="tx1"/>
                          </a:solidFill>
                          <a:effectLst/>
                          <a:latin typeface="+mn-lt"/>
                          <a:ea typeface="+mn-ea"/>
                          <a:cs typeface="+mn-cs"/>
                        </a:rPr>
                        <a:t> and ChanCenterFreq0, but the table 10-14 does not contain entries for 920 </a:t>
                      </a:r>
                      <a:r>
                        <a:rPr lang="en-US" sz="1200" b="0" i="0" u="none" strike="noStrike" kern="1200" dirty="0" err="1">
                          <a:solidFill>
                            <a:schemeClr val="tx1"/>
                          </a:solidFill>
                          <a:effectLst/>
                          <a:latin typeface="+mn-lt"/>
                          <a:ea typeface="+mn-ea"/>
                          <a:cs typeface="+mn-cs"/>
                        </a:rPr>
                        <a:t>Mhz</a:t>
                      </a:r>
                      <a:r>
                        <a:rPr lang="en-US" sz="1200" b="0" i="0" u="none" strike="noStrike" kern="1200" dirty="0">
                          <a:solidFill>
                            <a:schemeClr val="tx1"/>
                          </a:solidFill>
                          <a:effectLst/>
                          <a:latin typeface="+mn-lt"/>
                          <a:ea typeface="+mn-ea"/>
                          <a:cs typeface="+mn-cs"/>
                        </a:rPr>
                        <a:t> Band Designator for SUN FSK operating modes #5, #6, #7, or #8.</a:t>
                      </a:r>
                      <a:endParaRPr kumimoji="0" lang="en-US" sz="1200" b="0" i="0" u="none" strike="noStrike" kern="1200" cap="none" normalizeH="0" baseline="0" dirty="0">
                        <a:ln>
                          <a:noFill/>
                        </a:ln>
                        <a:solidFill>
                          <a:schemeClr val="tx1"/>
                        </a:solidFill>
                        <a:effectLst/>
                        <a:latin typeface="+mn-lt"/>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extLst>
                  <a:ext uri="{0D108BD9-81ED-4DB2-BD59-A6C34878D82A}">
                    <a16:rowId xmlns:a16="http://schemas.microsoft.com/office/drawing/2014/main" val="10001"/>
                  </a:ext>
                </a:extLst>
              </a:tr>
              <a:tr h="1447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b="0" dirty="0">
                          <a:latin typeface="Calibri" panose="020F0502020204030204" pitchFamily="34" charset="0"/>
                        </a:rPr>
                        <a:t>CRG Response</a:t>
                      </a:r>
                      <a:endParaRPr lang="ko-KR" altLang="en-US" sz="16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 REVISED;  Disposition Detail: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 Table 10-14 for Band Designator 920, Operating mode #5, #6, #7 to be included "SUN FSK operating mode #2" in 802.15.4-2020.It will become "SUN FSK operating mode #2, #5, #6, and #7".</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Operating mode #8 to be included "SUN FSK operating mode #3 and #4" in 802.15.4-2020.  It will become "SUN FSK operating mode #3, #4, and #8"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380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b="1" dirty="0">
                          <a:latin typeface="Calibri" panose="020F0502020204030204" pitchFamily="34" charset="0"/>
                        </a:rPr>
                        <a:t>Total</a:t>
                      </a:r>
                      <a:endParaRPr lang="ko-KR" altLang="en-US" sz="1600" b="1"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extLst>
                  <a:ext uri="{0D108BD9-81ED-4DB2-BD59-A6C34878D82A}">
                    <a16:rowId xmlns:a16="http://schemas.microsoft.com/office/drawing/2014/main" val="10007"/>
                  </a:ext>
                </a:extLst>
              </a:tr>
            </a:tbl>
          </a:graphicData>
        </a:graphic>
      </p:graphicFrame>
      <p:sp>
        <p:nvSpPr>
          <p:cNvPr id="8" name="Footer Placeholder 4"/>
          <p:cNvSpPr>
            <a:spLocks noGrp="1"/>
          </p:cNvSpPr>
          <p:nvPr>
            <p:ph type="ftr" sz="quarter" idx="11"/>
          </p:nvPr>
        </p:nvSpPr>
        <p:spPr>
          <a:xfrm>
            <a:off x="6662962" y="6475413"/>
            <a:ext cx="1880963" cy="184666"/>
          </a:xfrm>
        </p:spPr>
        <p:txBody>
          <a:bodyPr/>
          <a:lstStyle/>
          <a:p>
            <a:r>
              <a:rPr lang="en-US"/>
              <a:t>Pat Kinney (Kinney Consulting)</a:t>
            </a:r>
            <a:endParaRPr lang="en-CA" dirty="0"/>
          </a:p>
        </p:txBody>
      </p:sp>
      <p:sp>
        <p:nvSpPr>
          <p:cNvPr id="11" name="Slide Number Placeholder 4"/>
          <p:cNvSpPr>
            <a:spLocks noGrp="1"/>
          </p:cNvSpPr>
          <p:nvPr>
            <p:ph type="sldNum" sz="quarter" idx="12"/>
          </p:nvPr>
        </p:nvSpPr>
        <p:spPr>
          <a:xfrm>
            <a:off x="4344988" y="6475413"/>
            <a:ext cx="530225" cy="182562"/>
          </a:xfrm>
        </p:spPr>
        <p:txBody>
          <a:bodyPr/>
          <a:lstStyle/>
          <a:p>
            <a:r>
              <a:rPr lang="en-CA" dirty="0"/>
              <a:t>Slide </a:t>
            </a:r>
            <a:fld id="{04DB4A89-15C8-4E45-B125-5017FF6EA3AB}" type="slidenum">
              <a:rPr lang="en-CA" smtClean="0"/>
              <a:pPr/>
              <a:t>12</a:t>
            </a:fld>
            <a:endParaRPr lang="en-CA" dirty="0"/>
          </a:p>
        </p:txBody>
      </p:sp>
    </p:spTree>
    <p:extLst>
      <p:ext uri="{BB962C8B-B14F-4D97-AF65-F5344CB8AC3E}">
        <p14:creationId xmlns:p14="http://schemas.microsoft.com/office/powerpoint/2010/main" val="25540007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74687" y="332601"/>
            <a:ext cx="7772400" cy="1066800"/>
          </a:xfrm>
        </p:spPr>
        <p:txBody>
          <a:bodyPr/>
          <a:lstStyle/>
          <a:p>
            <a:r>
              <a:rPr lang="en-GB" dirty="0"/>
              <a:t>Mandatory Coordination</a:t>
            </a:r>
            <a:endParaRPr lang="en-US" dirty="0"/>
          </a:p>
        </p:txBody>
      </p:sp>
      <p:sp>
        <p:nvSpPr>
          <p:cNvPr id="5" name="Date Placeholder 4"/>
          <p:cNvSpPr>
            <a:spLocks noGrp="1"/>
          </p:cNvSpPr>
          <p:nvPr>
            <p:ph type="dt" sz="half" idx="10"/>
          </p:nvPr>
        </p:nvSpPr>
        <p:spPr>
          <a:xfrm>
            <a:off x="696913" y="332601"/>
            <a:ext cx="942566" cy="276999"/>
          </a:xfrm>
        </p:spPr>
        <p:txBody>
          <a:bodyPr/>
          <a:lstStyle/>
          <a:p>
            <a:pPr>
              <a:defRPr/>
            </a:pPr>
            <a:r>
              <a:rPr lang="en-US" altLang="ko-KR"/>
              <a:t>November 2021</a:t>
            </a:r>
            <a:endParaRPr lang="en-US" altLang="ko-KR" dirty="0"/>
          </a:p>
        </p:txBody>
      </p:sp>
      <p:sp>
        <p:nvSpPr>
          <p:cNvPr id="6" name="Footer Placeholder 5"/>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13</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3955066057"/>
              </p:ext>
            </p:extLst>
          </p:nvPr>
        </p:nvGraphicFramePr>
        <p:xfrm>
          <a:off x="250606" y="1444851"/>
          <a:ext cx="8543925" cy="4208089"/>
        </p:xfrm>
        <a:graphic>
          <a:graphicData uri="http://schemas.openxmlformats.org/drawingml/2006/table">
            <a:tbl>
              <a:tblPr/>
              <a:tblGrid>
                <a:gridCol w="2949794">
                  <a:extLst>
                    <a:ext uri="{9D8B030D-6E8A-4147-A177-3AD203B41FA5}">
                      <a16:colId xmlns:a16="http://schemas.microsoft.com/office/drawing/2014/main" val="20000"/>
                    </a:ext>
                  </a:extLst>
                </a:gridCol>
                <a:gridCol w="896440">
                  <a:extLst>
                    <a:ext uri="{9D8B030D-6E8A-4147-A177-3AD203B41FA5}">
                      <a16:colId xmlns:a16="http://schemas.microsoft.com/office/drawing/2014/main" val="20001"/>
                    </a:ext>
                  </a:extLst>
                </a:gridCol>
                <a:gridCol w="2227760">
                  <a:extLst>
                    <a:ext uri="{9D8B030D-6E8A-4147-A177-3AD203B41FA5}">
                      <a16:colId xmlns:a16="http://schemas.microsoft.com/office/drawing/2014/main" val="20002"/>
                    </a:ext>
                  </a:extLst>
                </a:gridCol>
                <a:gridCol w="2469931">
                  <a:extLst>
                    <a:ext uri="{9D8B030D-6E8A-4147-A177-3AD203B41FA5}">
                      <a16:colId xmlns:a16="http://schemas.microsoft.com/office/drawing/2014/main" val="20003"/>
                    </a:ext>
                  </a:extLst>
                </a:gridCol>
              </a:tblGrid>
              <a:tr h="86054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Coordination Entity</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a:ln>
                            <a:noFill/>
                          </a:ln>
                          <a:solidFill>
                            <a:schemeClr val="tx1"/>
                          </a:solidFill>
                          <a:effectLst/>
                          <a:latin typeface="Times New Roman" pitchFamily="18" charset="0"/>
                          <a:cs typeface="Arial" charset="0"/>
                        </a:rPr>
                      </a:br>
                      <a:r>
                        <a:rPr kumimoji="0" lang="en-GB" sz="2000" b="1" i="0" u="none" strike="noStrike" cap="none" normalizeH="0" baseline="0">
                          <a:ln>
                            <a:noFill/>
                          </a:ln>
                          <a:solidFill>
                            <a:schemeClr val="tx1"/>
                          </a:solidFill>
                          <a:effectLst/>
                          <a:latin typeface="Times New Roman" pitchFamily="18" charset="0"/>
                          <a:cs typeface="Arial" charset="0"/>
                        </a:rPr>
                        <a:t>Draft</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Status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7643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IEEE-SA Editorial </a:t>
                      </a: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(MEC)</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D09</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9525"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4 October 2021</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“Meets all editorial requirements.”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86054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Quantities, Units and Letter Symbols  (SCC14)</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Not required</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86213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Terms and Definitions (SCC10)</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Not required</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86054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Registration Authority Committee (RAC)</a:t>
                      </a:r>
                      <a:r>
                        <a:rPr kumimoji="0" lang="en-GB" sz="2000" b="0" i="0" u="none" strike="noStrike" cap="none" normalizeH="0" baseline="30000" dirty="0">
                          <a:ln>
                            <a:noFill/>
                          </a:ln>
                          <a:solidFill>
                            <a:schemeClr val="tx1"/>
                          </a:solidFill>
                          <a:effectLst/>
                          <a:latin typeface="Times New Roman" pitchFamily="18" charset="0"/>
                          <a:cs typeface="Arial" charset="0"/>
                        </a:rPr>
                        <a:t>2</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Not required</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 name="Rectangle 1">
            <a:extLst>
              <a:ext uri="{FF2B5EF4-FFF2-40B4-BE49-F238E27FC236}">
                <a16:creationId xmlns:a16="http://schemas.microsoft.com/office/drawing/2014/main" id="{9557948E-7C40-A547-AF4F-662D01B1E8C4}"/>
              </a:ext>
            </a:extLst>
          </p:cNvPr>
          <p:cNvSpPr/>
          <p:nvPr/>
        </p:nvSpPr>
        <p:spPr>
          <a:xfrm>
            <a:off x="447676" y="5783632"/>
            <a:ext cx="8315324" cy="646331"/>
          </a:xfrm>
          <a:prstGeom prst="rect">
            <a:avLst/>
          </a:prstGeom>
        </p:spPr>
        <p:txBody>
          <a:bodyPr wrap="square">
            <a:spAutoFit/>
          </a:bodyPr>
          <a:lstStyle/>
          <a:p>
            <a:r>
              <a:rPr lang="en-US" baseline="30000" dirty="0">
                <a:solidFill>
                  <a:srgbClr val="262626"/>
                </a:solidFill>
                <a:latin typeface="open_sansregular"/>
              </a:rPr>
              <a:t>2</a:t>
            </a:r>
            <a:r>
              <a:rPr lang="en-US" dirty="0">
                <a:solidFill>
                  <a:srgbClr val="262626"/>
                </a:solidFill>
                <a:latin typeface="open_sansregular"/>
              </a:rPr>
              <a:t> The IEEE Registration Authority Committee may be automatically included in a balloting group if requested by the Sponsor at the time of draft submission for SA Ballot. It is normally requested if the PAR indicates the possible registration of objects or numbers to be included in or used by the project or if it becomes apparent through development of the draft that such may occur.</a:t>
            </a:r>
            <a:endParaRPr lang="en-US" dirty="0"/>
          </a:p>
        </p:txBody>
      </p:sp>
    </p:spTree>
    <p:extLst>
      <p:ext uri="{BB962C8B-B14F-4D97-AF65-F5344CB8AC3E}">
        <p14:creationId xmlns:p14="http://schemas.microsoft.com/office/powerpoint/2010/main" val="2638094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23900" y="332601"/>
            <a:ext cx="7772400" cy="925768"/>
          </a:xfrm>
        </p:spPr>
        <p:txBody>
          <a:bodyPr/>
          <a:lstStyle/>
          <a:p>
            <a:r>
              <a:rPr lang="en-US" dirty="0"/>
              <a:t>P802.15.4aa Timeline</a:t>
            </a:r>
          </a:p>
        </p:txBody>
      </p:sp>
      <p:sp>
        <p:nvSpPr>
          <p:cNvPr id="5" name="Date Placeholder 4"/>
          <p:cNvSpPr>
            <a:spLocks noGrp="1"/>
          </p:cNvSpPr>
          <p:nvPr>
            <p:ph type="dt" sz="half" idx="10"/>
          </p:nvPr>
        </p:nvSpPr>
        <p:spPr>
          <a:xfrm>
            <a:off x="696913" y="332601"/>
            <a:ext cx="942566" cy="276999"/>
          </a:xfrm>
        </p:spPr>
        <p:txBody>
          <a:bodyPr/>
          <a:lstStyle/>
          <a:p>
            <a:pPr>
              <a:defRPr/>
            </a:pPr>
            <a:r>
              <a:rPr lang="en-US" altLang="ko-KR"/>
              <a:t>November 2021</a:t>
            </a:r>
            <a:endParaRPr lang="en-US" altLang="ko-KR" dirty="0"/>
          </a:p>
        </p:txBody>
      </p:sp>
      <p:sp>
        <p:nvSpPr>
          <p:cNvPr id="6" name="Footer Placeholder 5"/>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14</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694826744"/>
              </p:ext>
            </p:extLst>
          </p:nvPr>
        </p:nvGraphicFramePr>
        <p:xfrm>
          <a:off x="400050" y="1150420"/>
          <a:ext cx="8420100" cy="2226641"/>
        </p:xfrm>
        <a:graphic>
          <a:graphicData uri="http://schemas.openxmlformats.org/drawingml/2006/table">
            <a:tbl>
              <a:tblPr/>
              <a:tblGrid>
                <a:gridCol w="6352664">
                  <a:extLst>
                    <a:ext uri="{9D8B030D-6E8A-4147-A177-3AD203B41FA5}">
                      <a16:colId xmlns:a16="http://schemas.microsoft.com/office/drawing/2014/main" val="20000"/>
                    </a:ext>
                  </a:extLst>
                </a:gridCol>
                <a:gridCol w="2067436">
                  <a:extLst>
                    <a:ext uri="{9D8B030D-6E8A-4147-A177-3AD203B41FA5}">
                      <a16:colId xmlns:a16="http://schemas.microsoft.com/office/drawing/2014/main" val="20003"/>
                    </a:ext>
                  </a:extLst>
                </a:gridCol>
              </a:tblGrid>
              <a:tr h="381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Event</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458787">
                <a:tc>
                  <a:txBody>
                    <a:bodyPr/>
                    <a:lstStyle/>
                    <a:p>
                      <a:pPr marL="9525" marR="0" lvl="0" indent="0" algn="l" defTabSz="914400" rtl="0" eaLnBrk="0" fontAlgn="b" latinLnBrk="0" hangingPunct="0">
                        <a:lnSpc>
                          <a:spcPct val="100000"/>
                        </a:lnSpc>
                        <a:spcBef>
                          <a:spcPct val="0"/>
                        </a:spcBef>
                        <a:spcAft>
                          <a:spcPct val="0"/>
                        </a:spcAft>
                        <a:buClrTx/>
                        <a:buSzTx/>
                        <a:buFontTx/>
                        <a:buNone/>
                        <a:tabLst/>
                        <a:defRPr/>
                      </a:pPr>
                      <a:r>
                        <a:rPr kumimoji="0" lang="en-US" sz="1800" b="0" i="0" u="none" strike="noStrike" kern="1200" cap="none" normalizeH="0" baseline="0" dirty="0">
                          <a:ln>
                            <a:noFill/>
                          </a:ln>
                          <a:solidFill>
                            <a:schemeClr val="tx1"/>
                          </a:solidFill>
                          <a:effectLst/>
                          <a:latin typeface="Arial" charset="0"/>
                          <a:ea typeface="+mn-ea"/>
                          <a:cs typeface="+mn-cs"/>
                        </a:rPr>
                        <a:t>Request approval from EC to forward draft to RevCom</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18 Nov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800" b="0" i="0" u="none" strike="noStrike" kern="1200" cap="none" normalizeH="0" baseline="0" dirty="0">
                          <a:ln>
                            <a:noFill/>
                          </a:ln>
                          <a:solidFill>
                            <a:schemeClr val="tx1"/>
                          </a:solidFill>
                          <a:effectLst/>
                          <a:latin typeface="Arial" charset="0"/>
                          <a:ea typeface="+mn-ea"/>
                          <a:cs typeface="+mn-cs"/>
                        </a:rPr>
                        <a:t>Post to RevCom (submittal deadline)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16 Dec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800" b="0" i="0" u="none" strike="noStrike" kern="1200" cap="none" normalizeH="0" baseline="0" dirty="0">
                          <a:ln>
                            <a:noFill/>
                          </a:ln>
                          <a:solidFill>
                            <a:schemeClr val="tx1"/>
                          </a:solidFill>
                          <a:effectLst/>
                          <a:latin typeface="Arial" charset="0"/>
                          <a:ea typeface="+mn-ea"/>
                          <a:cs typeface="+mn-cs"/>
                        </a:rPr>
                        <a:t>RevCom meeting (teleconference)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25 Jan 2022</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03079887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800" b="0" i="0" u="none" strike="noStrike" kern="1200" cap="none" normalizeH="0" baseline="0" dirty="0">
                          <a:ln>
                            <a:noFill/>
                          </a:ln>
                          <a:solidFill>
                            <a:schemeClr val="tx1"/>
                          </a:solidFill>
                          <a:effectLst/>
                          <a:latin typeface="Arial" charset="0"/>
                          <a:ea typeface="+mn-ea"/>
                          <a:cs typeface="+mn-cs"/>
                        </a:rPr>
                        <a:t>SASB meeting</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23 Mar 2022</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335149056"/>
                  </a:ext>
                </a:extLst>
              </a:tr>
            </a:tbl>
          </a:graphicData>
        </a:graphic>
      </p:graphicFrame>
    </p:spTree>
    <p:extLst>
      <p:ext uri="{BB962C8B-B14F-4D97-AF65-F5344CB8AC3E}">
        <p14:creationId xmlns:p14="http://schemas.microsoft.com/office/powerpoint/2010/main" val="33349638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5B312-57E5-E544-AF91-AC5B7910454A}"/>
              </a:ext>
            </a:extLst>
          </p:cNvPr>
          <p:cNvSpPr>
            <a:spLocks noGrp="1"/>
          </p:cNvSpPr>
          <p:nvPr>
            <p:ph type="title"/>
          </p:nvPr>
        </p:nvSpPr>
        <p:spPr>
          <a:xfrm>
            <a:off x="674687" y="457200"/>
            <a:ext cx="7772400" cy="1066800"/>
          </a:xfrm>
        </p:spPr>
        <p:txBody>
          <a:bodyPr/>
          <a:lstStyle/>
          <a:p>
            <a:r>
              <a:rPr lang="en-US" dirty="0"/>
              <a:t>802 EC Motion</a:t>
            </a:r>
          </a:p>
        </p:txBody>
      </p:sp>
      <p:sp>
        <p:nvSpPr>
          <p:cNvPr id="3" name="Date Placeholder 2">
            <a:extLst>
              <a:ext uri="{FF2B5EF4-FFF2-40B4-BE49-F238E27FC236}">
                <a16:creationId xmlns:a16="http://schemas.microsoft.com/office/drawing/2014/main" id="{57A7779F-D85B-8A48-9EEE-4251AF1174A7}"/>
              </a:ext>
            </a:extLst>
          </p:cNvPr>
          <p:cNvSpPr>
            <a:spLocks noGrp="1"/>
          </p:cNvSpPr>
          <p:nvPr>
            <p:ph type="dt" sz="half" idx="10"/>
          </p:nvPr>
        </p:nvSpPr>
        <p:spPr/>
        <p:txBody>
          <a:bodyPr/>
          <a:lstStyle/>
          <a:p>
            <a:pPr>
              <a:defRPr/>
            </a:pPr>
            <a:r>
              <a:rPr lang="en-US"/>
              <a:t>November 2021</a:t>
            </a:r>
            <a:endParaRPr lang="en-US" dirty="0"/>
          </a:p>
        </p:txBody>
      </p:sp>
      <p:sp>
        <p:nvSpPr>
          <p:cNvPr id="4" name="Footer Placeholder 3">
            <a:extLst>
              <a:ext uri="{FF2B5EF4-FFF2-40B4-BE49-F238E27FC236}">
                <a16:creationId xmlns:a16="http://schemas.microsoft.com/office/drawing/2014/main" id="{513469B2-2D32-1946-A821-4B34D268F249}"/>
              </a:ext>
            </a:extLst>
          </p:cNvPr>
          <p:cNvSpPr>
            <a:spLocks noGrp="1"/>
          </p:cNvSpPr>
          <p:nvPr>
            <p:ph type="ftr" sz="quarter" idx="11"/>
          </p:nvPr>
        </p:nvSpPr>
        <p:spPr/>
        <p:txBody>
          <a:bodyPr/>
          <a:lstStyle/>
          <a:p>
            <a:pPr>
              <a:defRPr/>
            </a:pPr>
            <a:r>
              <a:rPr lang="en-US"/>
              <a:t>Pat Kinney (Kinney Consulting)</a:t>
            </a:r>
          </a:p>
        </p:txBody>
      </p:sp>
      <p:sp>
        <p:nvSpPr>
          <p:cNvPr id="5" name="Slide Number Placeholder 4">
            <a:extLst>
              <a:ext uri="{FF2B5EF4-FFF2-40B4-BE49-F238E27FC236}">
                <a16:creationId xmlns:a16="http://schemas.microsoft.com/office/drawing/2014/main" id="{9E311BB5-3027-4C49-9CEE-414A97F7C26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15</a:t>
            </a:fld>
            <a:endParaRPr lang="en-US"/>
          </a:p>
        </p:txBody>
      </p:sp>
      <p:sp>
        <p:nvSpPr>
          <p:cNvPr id="7" name="Rectangle 6">
            <a:extLst>
              <a:ext uri="{FF2B5EF4-FFF2-40B4-BE49-F238E27FC236}">
                <a16:creationId xmlns:a16="http://schemas.microsoft.com/office/drawing/2014/main" id="{7B6D652C-824B-BE46-A271-C721E6ED399F}"/>
              </a:ext>
            </a:extLst>
          </p:cNvPr>
          <p:cNvSpPr/>
          <p:nvPr/>
        </p:nvSpPr>
        <p:spPr>
          <a:xfrm>
            <a:off x="304800" y="1371600"/>
            <a:ext cx="8534400" cy="3785652"/>
          </a:xfrm>
          <a:prstGeom prst="rect">
            <a:avLst/>
          </a:prstGeom>
        </p:spPr>
        <p:txBody>
          <a:bodyPr wrap="square">
            <a:spAutoFit/>
          </a:bodyPr>
          <a:lstStyle/>
          <a:p>
            <a:pPr>
              <a:spcBef>
                <a:spcPts val="0"/>
              </a:spcBef>
              <a:spcAft>
                <a:spcPts val="0"/>
              </a:spcAft>
            </a:pPr>
            <a:r>
              <a:rPr lang="en-US" sz="1600" b="1" dirty="0">
                <a:solidFill>
                  <a:srgbClr val="1F497D"/>
                </a:solidFill>
                <a:latin typeface="Calibri" panose="020F0502020204030204" pitchFamily="34" charset="0"/>
              </a:rPr>
              <a:t>P802.15.4aa to RevCom </a:t>
            </a:r>
          </a:p>
          <a:p>
            <a:pPr>
              <a:spcBef>
                <a:spcPts val="0"/>
              </a:spcBef>
              <a:spcAft>
                <a:spcPts val="0"/>
              </a:spcAft>
            </a:pPr>
            <a:r>
              <a:rPr lang="en-US" sz="1600" dirty="0">
                <a:solidFill>
                  <a:srgbClr val="1F497D"/>
                </a:solidFill>
                <a:latin typeface="Calibri" panose="020F0502020204030204" pitchFamily="34" charset="0"/>
              </a:rPr>
              <a:t>Approve sending P802.15.4aa-D10 to RevCom.</a:t>
            </a:r>
            <a:endParaRPr lang="en-US" sz="1600" dirty="0">
              <a:solidFill>
                <a:srgbClr val="00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Approve CSD documentation:  </a:t>
            </a:r>
            <a:r>
              <a:rPr lang="en-US" sz="1600" b="1" dirty="0">
                <a:solidFill>
                  <a:srgbClr val="000000"/>
                </a:solidFill>
                <a:latin typeface="Calibri" panose="020F0502020204030204" pitchFamily="34" charset="0"/>
                <a:hlinkClick r:id="rId2"/>
              </a:rPr>
              <a:t>https://mentor.ieee.org/802-ec/dcn/21/ec-21-0194-00-ACSD-p802-15-4aa.pdf </a:t>
            </a:r>
            <a:endParaRPr lang="en-US" sz="1600" b="1" dirty="0">
              <a:solidFill>
                <a:srgbClr val="00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Supporting Documentation:</a:t>
            </a:r>
            <a:r>
              <a:rPr lang="en-US" sz="1600" dirty="0">
                <a:solidFill>
                  <a:srgbClr val="000000"/>
                </a:solidFill>
                <a:latin typeface="Calibri" panose="020F0502020204030204" pitchFamily="34" charset="0"/>
              </a:rPr>
              <a:t>  </a:t>
            </a:r>
            <a:r>
              <a:rPr lang="en-US" sz="1600" dirty="0">
                <a:solidFill>
                  <a:srgbClr val="000000"/>
                </a:solidFill>
                <a:latin typeface="Calibri" panose="020F0502020204030204" pitchFamily="34" charset="0"/>
                <a:hlinkClick r:id="rId3"/>
              </a:rPr>
              <a:t>https://</a:t>
            </a:r>
            <a:r>
              <a:rPr lang="en-US" sz="1600" dirty="0" err="1">
                <a:solidFill>
                  <a:srgbClr val="000000"/>
                </a:solidFill>
                <a:latin typeface="Calibri" panose="020F0502020204030204" pitchFamily="34" charset="0"/>
                <a:hlinkClick r:id="rId3"/>
              </a:rPr>
              <a:t>mentor.ieee.org</a:t>
            </a:r>
            <a:r>
              <a:rPr lang="en-US" sz="1600" dirty="0">
                <a:solidFill>
                  <a:srgbClr val="000000"/>
                </a:solidFill>
                <a:latin typeface="Calibri" panose="020F0502020204030204" pitchFamily="34" charset="0"/>
                <a:hlinkClick r:id="rId3"/>
              </a:rPr>
              <a:t>/802.15/</a:t>
            </a:r>
            <a:r>
              <a:rPr lang="en-US" sz="1600" dirty="0" err="1">
                <a:solidFill>
                  <a:srgbClr val="000000"/>
                </a:solidFill>
                <a:latin typeface="Calibri" panose="020F0502020204030204" pitchFamily="34" charset="0"/>
                <a:hlinkClick r:id="rId3"/>
              </a:rPr>
              <a:t>dcn</a:t>
            </a:r>
            <a:r>
              <a:rPr lang="en-US" sz="1600" dirty="0">
                <a:solidFill>
                  <a:srgbClr val="000000"/>
                </a:solidFill>
                <a:latin typeface="Calibri" panose="020F0502020204030204" pitchFamily="34" charset="0"/>
                <a:hlinkClick r:id="rId3"/>
              </a:rPr>
              <a:t>/21/15-21-0609-00-0000-p802-15-4aa-report-to-ec-on-unconditional-approval-to-forward-draft-to-revcom.pptx</a:t>
            </a:r>
            <a:endParaRPr lang="en-US" sz="1600" dirty="0">
              <a:solidFill>
                <a:srgbClr val="00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Moved: Kinney</a:t>
            </a:r>
            <a:endParaRPr lang="en-US" sz="1600" dirty="0">
              <a:solidFill>
                <a:srgbClr val="00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Seconded: </a:t>
            </a:r>
          </a:p>
          <a:p>
            <a:pPr>
              <a:spcBef>
                <a:spcPts val="0"/>
              </a:spcBef>
              <a:spcAft>
                <a:spcPts val="0"/>
              </a:spcAft>
            </a:pPr>
            <a:r>
              <a:rPr lang="en-US" sz="1600" dirty="0">
                <a:solidFill>
                  <a:srgbClr val="1F497D"/>
                </a:solidFill>
                <a:latin typeface="Calibri" panose="020F0502020204030204" pitchFamily="34" charset="0"/>
              </a:rPr>
              <a:t>Result: Yes: x, No: x, Abstain: x</a:t>
            </a:r>
            <a:endParaRPr lang="en-US" sz="1600" dirty="0">
              <a:solidFill>
                <a:srgbClr val="000000"/>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802.15 WG motion/vote results (17 November, 2021)</a:t>
            </a:r>
          </a:p>
          <a:p>
            <a:pPr>
              <a:spcBef>
                <a:spcPts val="0"/>
              </a:spcBef>
              <a:spcAft>
                <a:spcPts val="0"/>
              </a:spcAft>
            </a:pPr>
            <a:r>
              <a:rPr lang="en-US" sz="1600" dirty="0">
                <a:solidFill>
                  <a:srgbClr val="1F497D"/>
                </a:solidFill>
                <a:latin typeface="Calibri" panose="020F0502020204030204" pitchFamily="34" charset="0"/>
              </a:rPr>
              <a:t>WG motion:</a:t>
            </a:r>
            <a:r>
              <a:rPr lang="en-US" sz="1600" i="1" dirty="0">
                <a:solidFill>
                  <a:srgbClr val="1F497D"/>
                </a:solidFill>
                <a:latin typeface="Calibri" panose="020F0502020204030204" pitchFamily="34" charset="0"/>
              </a:rPr>
              <a:t> that 802.15 WG has reviewed and approves the CSD [ec-20-0194-00-ACSD-p802-15-4aa] and requests approval from the EC to submit P802.15.4aa-D10 to RevCom </a:t>
            </a:r>
          </a:p>
          <a:p>
            <a:pPr>
              <a:spcBef>
                <a:spcPts val="0"/>
              </a:spcBef>
              <a:spcAft>
                <a:spcPts val="0"/>
              </a:spcAft>
            </a:pPr>
            <a:r>
              <a:rPr lang="en-US" sz="1600" dirty="0">
                <a:solidFill>
                  <a:srgbClr val="1F497D"/>
                </a:solidFill>
                <a:latin typeface="Calibri" panose="020F0502020204030204" pitchFamily="34" charset="0"/>
              </a:rPr>
              <a:t>Vote results </a:t>
            </a:r>
            <a:r>
              <a:rPr lang="en-US" sz="1600" i="1" dirty="0">
                <a:solidFill>
                  <a:srgbClr val="1F497D"/>
                </a:solidFill>
                <a:latin typeface="Calibri" panose="020F0502020204030204" pitchFamily="34" charset="0"/>
              </a:rPr>
              <a:t>(Y,N,A)</a:t>
            </a:r>
            <a:r>
              <a:rPr lang="en-US" sz="1600" dirty="0">
                <a:solidFill>
                  <a:srgbClr val="1F497D"/>
                </a:solidFill>
                <a:latin typeface="Calibri" panose="020F0502020204030204" pitchFamily="34" charset="0"/>
              </a:rPr>
              <a:t>:  __/__/__</a:t>
            </a:r>
            <a:endParaRPr lang="en-US" sz="16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480220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B559062-61F9-7943-89E5-4652AC15E7A1}"/>
              </a:ext>
            </a:extLst>
          </p:cNvPr>
          <p:cNvSpPr>
            <a:spLocks noGrp="1"/>
          </p:cNvSpPr>
          <p:nvPr>
            <p:ph type="dt" sz="half" idx="10"/>
          </p:nvPr>
        </p:nvSpPr>
        <p:spPr/>
        <p:txBody>
          <a:bodyPr/>
          <a:lstStyle/>
          <a:p>
            <a:r>
              <a:rPr lang="en-US" altLang="en-US"/>
              <a:t>&lt;Nov 2021&gt;</a:t>
            </a:r>
          </a:p>
        </p:txBody>
      </p:sp>
      <p:sp>
        <p:nvSpPr>
          <p:cNvPr id="5" name="Footer Placeholder 4">
            <a:extLst>
              <a:ext uri="{FF2B5EF4-FFF2-40B4-BE49-F238E27FC236}">
                <a16:creationId xmlns:a16="http://schemas.microsoft.com/office/drawing/2014/main" id="{F377F9A7-2122-E747-87C9-063BCA907D6A}"/>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B22EC17E-032C-EC4F-B2A2-A66A34161343}"/>
              </a:ext>
            </a:extLst>
          </p:cNvPr>
          <p:cNvSpPr>
            <a:spLocks noGrp="1"/>
          </p:cNvSpPr>
          <p:nvPr>
            <p:ph type="sldNum" sz="quarter" idx="12"/>
          </p:nvPr>
        </p:nvSpPr>
        <p:spPr/>
        <p:txBody>
          <a:bodyPr/>
          <a:lstStyle/>
          <a:p>
            <a:r>
              <a:rPr lang="en-US" altLang="en-US"/>
              <a:t>Slide </a:t>
            </a:r>
            <a:fld id="{13A3F43F-DCD8-D44E-8428-1C9F59DF4DA1}" type="slidenum">
              <a:rPr lang="en-US" altLang="en-US"/>
              <a:pPr/>
              <a:t>2</a:t>
            </a:fld>
            <a:endParaRPr lang="en-US" altLang="en-US"/>
          </a:p>
        </p:txBody>
      </p:sp>
      <p:sp>
        <p:nvSpPr>
          <p:cNvPr id="26626" name="Rectangle 2">
            <a:extLst>
              <a:ext uri="{FF2B5EF4-FFF2-40B4-BE49-F238E27FC236}">
                <a16:creationId xmlns:a16="http://schemas.microsoft.com/office/drawing/2014/main" id="{E52ED5AE-8DFE-0948-B70E-93A1130A506B}"/>
              </a:ext>
            </a:extLst>
          </p:cNvPr>
          <p:cNvSpPr>
            <a:spLocks noGrp="1" noChangeArrowheads="1"/>
          </p:cNvSpPr>
          <p:nvPr>
            <p:ph type="ctrTitle"/>
          </p:nvPr>
        </p:nvSpPr>
        <p:spPr>
          <a:xfrm>
            <a:off x="685800" y="2286000"/>
            <a:ext cx="7772400" cy="1143000"/>
          </a:xfrm>
        </p:spPr>
        <p:txBody>
          <a:bodyPr anchor="ctr"/>
          <a:lstStyle/>
          <a:p>
            <a:r>
              <a:rPr lang="en-US" altLang="en-US" sz="3600" dirty="0"/>
              <a:t>802 LMSC EC Plenary Closing </a:t>
            </a:r>
            <a:br>
              <a:rPr lang="en-US" altLang="en-US" sz="3600" dirty="0"/>
            </a:br>
            <a:r>
              <a:rPr lang="en-US" altLang="en-US" sz="3600" dirty="0"/>
              <a:t>November 2021</a:t>
            </a:r>
          </a:p>
        </p:txBody>
      </p:sp>
      <p:sp>
        <p:nvSpPr>
          <p:cNvPr id="26627" name="Rectangle 3">
            <a:extLst>
              <a:ext uri="{FF2B5EF4-FFF2-40B4-BE49-F238E27FC236}">
                <a16:creationId xmlns:a16="http://schemas.microsoft.com/office/drawing/2014/main" id="{3EF68B7C-E076-6F40-AA0C-4D3C51762A90}"/>
              </a:ext>
            </a:extLst>
          </p:cNvPr>
          <p:cNvSpPr>
            <a:spLocks noGrp="1" noChangeArrowheads="1"/>
          </p:cNvSpPr>
          <p:nvPr>
            <p:ph type="subTitle" idx="1"/>
          </p:nvPr>
        </p:nvSpPr>
        <p:spPr>
          <a:xfrm>
            <a:off x="1371600" y="3886200"/>
            <a:ext cx="6400800" cy="1752600"/>
          </a:xfrm>
        </p:spPr>
        <p:txBody>
          <a:bodyPr/>
          <a:lstStyle/>
          <a:p>
            <a:r>
              <a:rPr lang="en-US" altLang="en-US" sz="3200" dirty="0"/>
              <a:t>802.15 WG Consent Motions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E8DD47B-60FF-4D4C-8B99-3D8A39EC4D06}"/>
              </a:ext>
            </a:extLst>
          </p:cNvPr>
          <p:cNvSpPr>
            <a:spLocks noGrp="1"/>
          </p:cNvSpPr>
          <p:nvPr>
            <p:ph type="dt" sz="half" idx="10"/>
          </p:nvPr>
        </p:nvSpPr>
        <p:spPr/>
        <p:txBody>
          <a:bodyPr/>
          <a:lstStyle/>
          <a:p>
            <a:r>
              <a:rPr lang="en-US" altLang="en-US"/>
              <a:t>&lt;Nov 2021&gt;</a:t>
            </a:r>
          </a:p>
        </p:txBody>
      </p:sp>
      <p:sp>
        <p:nvSpPr>
          <p:cNvPr id="5" name="Footer Placeholder 4">
            <a:extLst>
              <a:ext uri="{FF2B5EF4-FFF2-40B4-BE49-F238E27FC236}">
                <a16:creationId xmlns:a16="http://schemas.microsoft.com/office/drawing/2014/main" id="{F33D70A3-3FD3-D746-9766-356A5357A57E}"/>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3E00A90B-130A-BE4A-AF8C-F03F5576DCCE}"/>
              </a:ext>
            </a:extLst>
          </p:cNvPr>
          <p:cNvSpPr>
            <a:spLocks noGrp="1"/>
          </p:cNvSpPr>
          <p:nvPr>
            <p:ph type="sldNum" sz="quarter" idx="12"/>
          </p:nvPr>
        </p:nvSpPr>
        <p:spPr/>
        <p:txBody>
          <a:bodyPr/>
          <a:lstStyle/>
          <a:p>
            <a:r>
              <a:rPr lang="en-US" altLang="en-US"/>
              <a:t>Slide </a:t>
            </a:r>
            <a:fld id="{415FB236-1C3C-5544-A60D-C85660C10CFC}" type="slidenum">
              <a:rPr lang="en-US" altLang="en-US"/>
              <a:pPr/>
              <a:t>3</a:t>
            </a:fld>
            <a:endParaRPr lang="en-US" altLang="en-US"/>
          </a:p>
        </p:txBody>
      </p:sp>
      <p:sp>
        <p:nvSpPr>
          <p:cNvPr id="4098" name="Rectangle 2">
            <a:extLst>
              <a:ext uri="{FF2B5EF4-FFF2-40B4-BE49-F238E27FC236}">
                <a16:creationId xmlns:a16="http://schemas.microsoft.com/office/drawing/2014/main" id="{62F2C15D-21E1-4345-9101-1BDB4E689751}"/>
              </a:ext>
            </a:extLst>
          </p:cNvPr>
          <p:cNvSpPr>
            <a:spLocks noGrp="1" noChangeArrowheads="1"/>
          </p:cNvSpPr>
          <p:nvPr>
            <p:ph type="title"/>
          </p:nvPr>
        </p:nvSpPr>
        <p:spPr>
          <a:xfrm>
            <a:off x="651641" y="838200"/>
            <a:ext cx="7772400" cy="762000"/>
          </a:xfrm>
          <a:ln/>
        </p:spPr>
        <p:txBody>
          <a:bodyPr/>
          <a:lstStyle/>
          <a:p>
            <a:r>
              <a:rPr lang="en-US" b="1" dirty="0"/>
              <a:t>SG15.3ma Study Group</a:t>
            </a:r>
          </a:p>
        </p:txBody>
      </p:sp>
      <p:sp>
        <p:nvSpPr>
          <p:cNvPr id="4099" name="Rectangle 3">
            <a:extLst>
              <a:ext uri="{FF2B5EF4-FFF2-40B4-BE49-F238E27FC236}">
                <a16:creationId xmlns:a16="http://schemas.microsoft.com/office/drawing/2014/main" id="{6A48B043-0335-CB48-BCDB-EA335DDD8FDA}"/>
              </a:ext>
            </a:extLst>
          </p:cNvPr>
          <p:cNvSpPr>
            <a:spLocks noGrp="1" noChangeArrowheads="1"/>
          </p:cNvSpPr>
          <p:nvPr>
            <p:ph type="body" idx="1"/>
          </p:nvPr>
        </p:nvSpPr>
        <p:spPr>
          <a:xfrm>
            <a:off x="38100" y="1600200"/>
            <a:ext cx="9067800" cy="4114800"/>
          </a:xfrm>
          <a:ln/>
        </p:spPr>
        <p:txBody>
          <a:bodyPr/>
          <a:lstStyle/>
          <a:p>
            <a:r>
              <a:rPr lang="en-US" sz="2400" b="1" dirty="0"/>
              <a:t>Grant the first rechartering of SG15.3ma (revision to IEEE Std 802.15.3) Study Group</a:t>
            </a:r>
          </a:p>
          <a:p>
            <a:r>
              <a:rPr lang="en-US" sz="2400" b="1" dirty="0"/>
              <a:t>Note: 802.15 WG Result: 40/0/1 (Y/N/A)</a:t>
            </a:r>
          </a:p>
          <a:p>
            <a:r>
              <a:rPr lang="en-US" sz="2400" dirty="0"/>
              <a:t>Move: Pat Kinney</a:t>
            </a:r>
          </a:p>
          <a:p>
            <a:r>
              <a:rPr lang="en-US" sz="2400" dirty="0"/>
              <a:t>Seconded: ?</a:t>
            </a:r>
          </a:p>
          <a:p>
            <a:r>
              <a:rPr lang="en-US" sz="2400" dirty="0"/>
              <a:t>Result:</a:t>
            </a:r>
          </a:p>
        </p:txBody>
      </p:sp>
      <p:sp>
        <p:nvSpPr>
          <p:cNvPr id="3" name="TextBox 2">
            <a:extLst>
              <a:ext uri="{FF2B5EF4-FFF2-40B4-BE49-F238E27FC236}">
                <a16:creationId xmlns:a16="http://schemas.microsoft.com/office/drawing/2014/main" id="{7DDCA310-CCAC-AA4D-BAA3-E509675E017F}"/>
              </a:ext>
            </a:extLst>
          </p:cNvPr>
          <p:cNvSpPr txBox="1"/>
          <p:nvPr/>
        </p:nvSpPr>
        <p:spPr>
          <a:xfrm>
            <a:off x="5822731" y="388883"/>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4276731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B559062-61F9-7943-89E5-4652AC15E7A1}"/>
              </a:ext>
            </a:extLst>
          </p:cNvPr>
          <p:cNvSpPr>
            <a:spLocks noGrp="1"/>
          </p:cNvSpPr>
          <p:nvPr>
            <p:ph type="dt" sz="half" idx="10"/>
          </p:nvPr>
        </p:nvSpPr>
        <p:spPr/>
        <p:txBody>
          <a:bodyPr/>
          <a:lstStyle/>
          <a:p>
            <a:r>
              <a:rPr lang="en-US" altLang="en-US"/>
              <a:t>&lt;Nov 2021&gt;</a:t>
            </a:r>
          </a:p>
        </p:txBody>
      </p:sp>
      <p:sp>
        <p:nvSpPr>
          <p:cNvPr id="5" name="Footer Placeholder 4">
            <a:extLst>
              <a:ext uri="{FF2B5EF4-FFF2-40B4-BE49-F238E27FC236}">
                <a16:creationId xmlns:a16="http://schemas.microsoft.com/office/drawing/2014/main" id="{F377F9A7-2122-E747-87C9-063BCA907D6A}"/>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B22EC17E-032C-EC4F-B2A2-A66A34161343}"/>
              </a:ext>
            </a:extLst>
          </p:cNvPr>
          <p:cNvSpPr>
            <a:spLocks noGrp="1"/>
          </p:cNvSpPr>
          <p:nvPr>
            <p:ph type="sldNum" sz="quarter" idx="12"/>
          </p:nvPr>
        </p:nvSpPr>
        <p:spPr/>
        <p:txBody>
          <a:bodyPr/>
          <a:lstStyle/>
          <a:p>
            <a:r>
              <a:rPr lang="en-US" altLang="en-US"/>
              <a:t>Slide </a:t>
            </a:r>
            <a:fld id="{13A3F43F-DCD8-D44E-8428-1C9F59DF4DA1}" type="slidenum">
              <a:rPr lang="en-US" altLang="en-US"/>
              <a:pPr/>
              <a:t>4</a:t>
            </a:fld>
            <a:endParaRPr lang="en-US" altLang="en-US"/>
          </a:p>
        </p:txBody>
      </p:sp>
      <p:sp>
        <p:nvSpPr>
          <p:cNvPr id="26626" name="Rectangle 2">
            <a:extLst>
              <a:ext uri="{FF2B5EF4-FFF2-40B4-BE49-F238E27FC236}">
                <a16:creationId xmlns:a16="http://schemas.microsoft.com/office/drawing/2014/main" id="{E52ED5AE-8DFE-0948-B70E-93A1130A506B}"/>
              </a:ext>
            </a:extLst>
          </p:cNvPr>
          <p:cNvSpPr>
            <a:spLocks noGrp="1" noChangeArrowheads="1"/>
          </p:cNvSpPr>
          <p:nvPr>
            <p:ph type="ctrTitle"/>
          </p:nvPr>
        </p:nvSpPr>
        <p:spPr>
          <a:xfrm>
            <a:off x="685800" y="2286000"/>
            <a:ext cx="7772400" cy="1143000"/>
          </a:xfrm>
        </p:spPr>
        <p:txBody>
          <a:bodyPr anchor="ctr"/>
          <a:lstStyle/>
          <a:p>
            <a:r>
              <a:rPr lang="en-US" altLang="en-US" sz="3600" dirty="0"/>
              <a:t>802 LMSC EC Plenary Closing </a:t>
            </a:r>
            <a:br>
              <a:rPr lang="en-US" altLang="en-US" sz="3600" dirty="0"/>
            </a:br>
            <a:r>
              <a:rPr lang="en-US" altLang="en-US" sz="3600" dirty="0"/>
              <a:t>November 2021</a:t>
            </a:r>
          </a:p>
        </p:txBody>
      </p:sp>
      <p:sp>
        <p:nvSpPr>
          <p:cNvPr id="26627" name="Rectangle 3">
            <a:extLst>
              <a:ext uri="{FF2B5EF4-FFF2-40B4-BE49-F238E27FC236}">
                <a16:creationId xmlns:a16="http://schemas.microsoft.com/office/drawing/2014/main" id="{3EF68B7C-E076-6F40-AA0C-4D3C51762A90}"/>
              </a:ext>
            </a:extLst>
          </p:cNvPr>
          <p:cNvSpPr>
            <a:spLocks noGrp="1" noChangeArrowheads="1"/>
          </p:cNvSpPr>
          <p:nvPr>
            <p:ph type="subTitle" idx="1"/>
          </p:nvPr>
        </p:nvSpPr>
        <p:spPr>
          <a:xfrm>
            <a:off x="1371600" y="3886200"/>
            <a:ext cx="6400800" cy="1752600"/>
          </a:xfrm>
        </p:spPr>
        <p:txBody>
          <a:bodyPr/>
          <a:lstStyle/>
          <a:p>
            <a:r>
              <a:rPr lang="en-US" altLang="en-US" sz="3200" dirty="0"/>
              <a:t>802.15 WG Motions</a:t>
            </a:r>
          </a:p>
        </p:txBody>
      </p:sp>
    </p:spTree>
    <p:extLst>
      <p:ext uri="{BB962C8B-B14F-4D97-AF65-F5344CB8AC3E}">
        <p14:creationId xmlns:p14="http://schemas.microsoft.com/office/powerpoint/2010/main" val="984078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E8DD47B-60FF-4D4C-8B99-3D8A39EC4D06}"/>
              </a:ext>
            </a:extLst>
          </p:cNvPr>
          <p:cNvSpPr>
            <a:spLocks noGrp="1"/>
          </p:cNvSpPr>
          <p:nvPr>
            <p:ph type="dt" sz="half" idx="10"/>
          </p:nvPr>
        </p:nvSpPr>
        <p:spPr/>
        <p:txBody>
          <a:bodyPr/>
          <a:lstStyle/>
          <a:p>
            <a:r>
              <a:rPr lang="en-US" altLang="en-US"/>
              <a:t>&lt;Nov 2021&gt;</a:t>
            </a:r>
          </a:p>
        </p:txBody>
      </p:sp>
      <p:sp>
        <p:nvSpPr>
          <p:cNvPr id="5" name="Footer Placeholder 4">
            <a:extLst>
              <a:ext uri="{FF2B5EF4-FFF2-40B4-BE49-F238E27FC236}">
                <a16:creationId xmlns:a16="http://schemas.microsoft.com/office/drawing/2014/main" id="{F33D70A3-3FD3-D746-9766-356A5357A57E}"/>
              </a:ext>
            </a:extLst>
          </p:cNvPr>
          <p:cNvSpPr>
            <a:spLocks noGrp="1"/>
          </p:cNvSpPr>
          <p:nvPr>
            <p:ph type="ftr" sz="quarter" idx="11"/>
          </p:nvPr>
        </p:nvSpPr>
        <p:spPr/>
        <p:txBody>
          <a:bodyPr/>
          <a:lstStyle/>
          <a:p>
            <a:r>
              <a:rPr lang="en-US" altLang="en-US"/>
              <a:t>&lt;Pat Kinney&gt;, &lt;Kinney Consulting&gt;</a:t>
            </a:r>
            <a:endParaRPr lang="en-US" altLang="en-US" dirty="0"/>
          </a:p>
        </p:txBody>
      </p:sp>
      <p:sp>
        <p:nvSpPr>
          <p:cNvPr id="6" name="Slide Number Placeholder 5">
            <a:extLst>
              <a:ext uri="{FF2B5EF4-FFF2-40B4-BE49-F238E27FC236}">
                <a16:creationId xmlns:a16="http://schemas.microsoft.com/office/drawing/2014/main" id="{3E00A90B-130A-BE4A-AF8C-F03F5576DCCE}"/>
              </a:ext>
            </a:extLst>
          </p:cNvPr>
          <p:cNvSpPr>
            <a:spLocks noGrp="1"/>
          </p:cNvSpPr>
          <p:nvPr>
            <p:ph type="sldNum" sz="quarter" idx="12"/>
          </p:nvPr>
        </p:nvSpPr>
        <p:spPr/>
        <p:txBody>
          <a:bodyPr/>
          <a:lstStyle/>
          <a:p>
            <a:r>
              <a:rPr lang="en-US" altLang="en-US"/>
              <a:t>Slide </a:t>
            </a:r>
            <a:fld id="{415FB236-1C3C-5544-A60D-C85660C10CFC}" type="slidenum">
              <a:rPr lang="en-US" altLang="en-US"/>
              <a:pPr/>
              <a:t>5</a:t>
            </a:fld>
            <a:endParaRPr lang="en-US" altLang="en-US"/>
          </a:p>
        </p:txBody>
      </p:sp>
      <p:sp>
        <p:nvSpPr>
          <p:cNvPr id="4098" name="Rectangle 2">
            <a:extLst>
              <a:ext uri="{FF2B5EF4-FFF2-40B4-BE49-F238E27FC236}">
                <a16:creationId xmlns:a16="http://schemas.microsoft.com/office/drawing/2014/main" id="{62F2C15D-21E1-4345-9101-1BDB4E689751}"/>
              </a:ext>
            </a:extLst>
          </p:cNvPr>
          <p:cNvSpPr>
            <a:spLocks noGrp="1" noChangeArrowheads="1"/>
          </p:cNvSpPr>
          <p:nvPr>
            <p:ph type="title"/>
          </p:nvPr>
        </p:nvSpPr>
        <p:spPr>
          <a:xfrm>
            <a:off x="685800" y="931523"/>
            <a:ext cx="7772400" cy="1066800"/>
          </a:xfrm>
          <a:ln/>
        </p:spPr>
        <p:txBody>
          <a:bodyPr/>
          <a:lstStyle/>
          <a:p>
            <a:r>
              <a:rPr lang="en-US" sz="3200" b="1" dirty="0">
                <a:latin typeface="Times New Roman" charset="0"/>
                <a:ea typeface="ＭＳ Ｐゴシック" charset="0"/>
                <a:cs typeface="ＭＳ Ｐゴシック" charset="0"/>
              </a:rPr>
              <a:t>SG15.3ma PAR Approval</a:t>
            </a:r>
            <a:endParaRPr lang="en-US" altLang="en-US" sz="3200" dirty="0"/>
          </a:p>
        </p:txBody>
      </p:sp>
      <p:sp>
        <p:nvSpPr>
          <p:cNvPr id="4099" name="Rectangle 3">
            <a:extLst>
              <a:ext uri="{FF2B5EF4-FFF2-40B4-BE49-F238E27FC236}">
                <a16:creationId xmlns:a16="http://schemas.microsoft.com/office/drawing/2014/main" id="{6A48B043-0335-CB48-BCDB-EA335DDD8FDA}"/>
              </a:ext>
            </a:extLst>
          </p:cNvPr>
          <p:cNvSpPr>
            <a:spLocks noGrp="1" noChangeArrowheads="1"/>
          </p:cNvSpPr>
          <p:nvPr>
            <p:ph type="body" idx="1"/>
          </p:nvPr>
        </p:nvSpPr>
        <p:spPr>
          <a:xfrm>
            <a:off x="152400" y="1763486"/>
            <a:ext cx="8915400" cy="4114800"/>
          </a:xfrm>
          <a:ln/>
        </p:spPr>
        <p:txBody>
          <a:bodyPr/>
          <a:lstStyle/>
          <a:p>
            <a:r>
              <a:rPr lang="en-US" sz="2400" b="1" dirty="0"/>
              <a:t>Approve forwarding &lt;SG15.3ma&gt; PAR documentation in </a:t>
            </a:r>
            <a:r>
              <a:rPr lang="en-US" sz="2400" b="1" dirty="0">
                <a:solidFill>
                  <a:schemeClr val="accent2"/>
                </a:solidFill>
                <a:hlinkClick r:id="rId3">
                  <a:extLst>
                    <a:ext uri="{A12FA001-AC4F-418D-AE19-62706E023703}">
                      <ahyp:hlinkClr xmlns:ahyp="http://schemas.microsoft.com/office/drawing/2018/hyperlinkcolor" val="tx"/>
                    </a:ext>
                  </a:extLst>
                </a:hlinkClick>
              </a:rPr>
              <a:t>https://mentor.ieee.org/802.15/dcn/21/15-21-0475-05-03ma-draft-par-15-3ma.pdf</a:t>
            </a:r>
            <a:r>
              <a:rPr lang="en-US" sz="2400" b="1" dirty="0">
                <a:solidFill>
                  <a:schemeClr val="accent2"/>
                </a:solidFill>
              </a:rPr>
              <a:t> </a:t>
            </a:r>
            <a:r>
              <a:rPr lang="en-US" sz="2400" b="1" dirty="0"/>
              <a:t>to NesCom</a:t>
            </a:r>
          </a:p>
          <a:p>
            <a:r>
              <a:rPr lang="en-US" sz="2400" b="1" dirty="0"/>
              <a:t>Approve CSD documentation in </a:t>
            </a:r>
            <a:r>
              <a:rPr lang="en-US" sz="2400" b="1" dirty="0">
                <a:solidFill>
                  <a:schemeClr val="accent2"/>
                </a:solidFill>
                <a:hlinkClick r:id="rId4">
                  <a:extLst>
                    <a:ext uri="{A12FA001-AC4F-418D-AE19-62706E023703}">
                      <ahyp:hlinkClr xmlns:ahyp="http://schemas.microsoft.com/office/drawing/2018/hyperlinkcolor" val="tx"/>
                    </a:ext>
                  </a:extLst>
                </a:hlinkClick>
              </a:rPr>
              <a:t>https://</a:t>
            </a:r>
            <a:r>
              <a:rPr lang="en-US" sz="2400" b="1" dirty="0" err="1">
                <a:solidFill>
                  <a:schemeClr val="accent2"/>
                </a:solidFill>
                <a:hlinkClick r:id="rId4">
                  <a:extLst>
                    <a:ext uri="{A12FA001-AC4F-418D-AE19-62706E023703}">
                      <ahyp:hlinkClr xmlns:ahyp="http://schemas.microsoft.com/office/drawing/2018/hyperlinkcolor" val="tx"/>
                    </a:ext>
                  </a:extLst>
                </a:hlinkClick>
              </a:rPr>
              <a:t>mentor.ieee.org</a:t>
            </a:r>
            <a:r>
              <a:rPr lang="en-US" sz="2400" b="1" dirty="0">
                <a:solidFill>
                  <a:schemeClr val="accent2"/>
                </a:solidFill>
                <a:hlinkClick r:id="rId4">
                  <a:extLst>
                    <a:ext uri="{A12FA001-AC4F-418D-AE19-62706E023703}">
                      <ahyp:hlinkClr xmlns:ahyp="http://schemas.microsoft.com/office/drawing/2018/hyperlinkcolor" val="tx"/>
                    </a:ext>
                  </a:extLst>
                </a:hlinkClick>
              </a:rPr>
              <a:t>/802.15/</a:t>
            </a:r>
            <a:r>
              <a:rPr lang="en-US" sz="2400" b="1" dirty="0" err="1">
                <a:solidFill>
                  <a:schemeClr val="accent2"/>
                </a:solidFill>
                <a:hlinkClick r:id="rId4">
                  <a:extLst>
                    <a:ext uri="{A12FA001-AC4F-418D-AE19-62706E023703}">
                      <ahyp:hlinkClr xmlns:ahyp="http://schemas.microsoft.com/office/drawing/2018/hyperlinkcolor" val="tx"/>
                    </a:ext>
                  </a:extLst>
                </a:hlinkClick>
              </a:rPr>
              <a:t>dcn</a:t>
            </a:r>
            <a:r>
              <a:rPr lang="en-US" sz="2400" b="1" dirty="0">
                <a:solidFill>
                  <a:schemeClr val="accent2"/>
                </a:solidFill>
                <a:hlinkClick r:id="rId4">
                  <a:extLst>
                    <a:ext uri="{A12FA001-AC4F-418D-AE19-62706E023703}">
                      <ahyp:hlinkClr xmlns:ahyp="http://schemas.microsoft.com/office/drawing/2018/hyperlinkcolor" val="tx"/>
                    </a:ext>
                  </a:extLst>
                </a:hlinkClick>
              </a:rPr>
              <a:t>/21/15-21-0477-04-03ma-draft-csd-15-3ma.docx</a:t>
            </a:r>
            <a:endParaRPr lang="en-US" sz="2400" b="1" dirty="0">
              <a:solidFill>
                <a:schemeClr val="accent2"/>
              </a:solidFill>
            </a:endParaRPr>
          </a:p>
          <a:p>
            <a:r>
              <a:rPr lang="en-US" sz="2400" b="1" dirty="0"/>
              <a:t>Moved: Kinney</a:t>
            </a:r>
            <a:r>
              <a:rPr lang="en-US" sz="2400" dirty="0"/>
              <a:t>	</a:t>
            </a:r>
            <a:r>
              <a:rPr lang="en-US" sz="2400" b="1" dirty="0"/>
              <a:t>Seconded:</a:t>
            </a:r>
          </a:p>
          <a:p>
            <a:r>
              <a:rPr lang="en-US" sz="2400" b="1" dirty="0"/>
              <a:t>Note: 802.15 WG Result: _/_/_ (Y/N/A)</a:t>
            </a:r>
            <a:endParaRPr lang="en-US" sz="2400" dirty="0"/>
          </a:p>
        </p:txBody>
      </p:sp>
    </p:spTree>
    <p:extLst>
      <p:ext uri="{BB962C8B-B14F-4D97-AF65-F5344CB8AC3E}">
        <p14:creationId xmlns:p14="http://schemas.microsoft.com/office/powerpoint/2010/main" val="2121082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5B312-57E5-E544-AF91-AC5B7910454A}"/>
              </a:ext>
            </a:extLst>
          </p:cNvPr>
          <p:cNvSpPr>
            <a:spLocks noGrp="1"/>
          </p:cNvSpPr>
          <p:nvPr>
            <p:ph type="title"/>
          </p:nvPr>
        </p:nvSpPr>
        <p:spPr>
          <a:xfrm>
            <a:off x="674687" y="457200"/>
            <a:ext cx="7772400" cy="1066800"/>
          </a:xfrm>
        </p:spPr>
        <p:txBody>
          <a:bodyPr/>
          <a:lstStyle/>
          <a:p>
            <a:r>
              <a:rPr lang="en-US" dirty="0"/>
              <a:t>P802.15.4aa to RevCom Motion</a:t>
            </a:r>
          </a:p>
        </p:txBody>
      </p:sp>
      <p:sp>
        <p:nvSpPr>
          <p:cNvPr id="3" name="Date Placeholder 2">
            <a:extLst>
              <a:ext uri="{FF2B5EF4-FFF2-40B4-BE49-F238E27FC236}">
                <a16:creationId xmlns:a16="http://schemas.microsoft.com/office/drawing/2014/main" id="{57A7779F-D85B-8A48-9EEE-4251AF1174A7}"/>
              </a:ext>
            </a:extLst>
          </p:cNvPr>
          <p:cNvSpPr>
            <a:spLocks noGrp="1"/>
          </p:cNvSpPr>
          <p:nvPr>
            <p:ph type="dt" sz="half" idx="10"/>
          </p:nvPr>
        </p:nvSpPr>
        <p:spPr/>
        <p:txBody>
          <a:bodyPr/>
          <a:lstStyle/>
          <a:p>
            <a:pPr>
              <a:defRPr/>
            </a:pPr>
            <a:r>
              <a:rPr lang="en-US"/>
              <a:t>November 2021</a:t>
            </a:r>
            <a:endParaRPr lang="en-US" dirty="0"/>
          </a:p>
        </p:txBody>
      </p:sp>
      <p:sp>
        <p:nvSpPr>
          <p:cNvPr id="4" name="Footer Placeholder 3">
            <a:extLst>
              <a:ext uri="{FF2B5EF4-FFF2-40B4-BE49-F238E27FC236}">
                <a16:creationId xmlns:a16="http://schemas.microsoft.com/office/drawing/2014/main" id="{513469B2-2D32-1946-A821-4B34D268F249}"/>
              </a:ext>
            </a:extLst>
          </p:cNvPr>
          <p:cNvSpPr>
            <a:spLocks noGrp="1"/>
          </p:cNvSpPr>
          <p:nvPr>
            <p:ph type="ftr" sz="quarter" idx="11"/>
          </p:nvPr>
        </p:nvSpPr>
        <p:spPr/>
        <p:txBody>
          <a:bodyPr/>
          <a:lstStyle/>
          <a:p>
            <a:pPr>
              <a:defRPr/>
            </a:pPr>
            <a:r>
              <a:rPr lang="en-US"/>
              <a:t>Pat Kinney (Kinney Consulting)</a:t>
            </a:r>
          </a:p>
        </p:txBody>
      </p:sp>
      <p:sp>
        <p:nvSpPr>
          <p:cNvPr id="5" name="Slide Number Placeholder 4">
            <a:extLst>
              <a:ext uri="{FF2B5EF4-FFF2-40B4-BE49-F238E27FC236}">
                <a16:creationId xmlns:a16="http://schemas.microsoft.com/office/drawing/2014/main" id="{9E311BB5-3027-4C49-9CEE-414A97F7C26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6</a:t>
            </a:fld>
            <a:endParaRPr lang="en-US"/>
          </a:p>
        </p:txBody>
      </p:sp>
      <p:sp>
        <p:nvSpPr>
          <p:cNvPr id="7" name="Rectangle 6">
            <a:extLst>
              <a:ext uri="{FF2B5EF4-FFF2-40B4-BE49-F238E27FC236}">
                <a16:creationId xmlns:a16="http://schemas.microsoft.com/office/drawing/2014/main" id="{7B6D652C-824B-BE46-A271-C721E6ED399F}"/>
              </a:ext>
            </a:extLst>
          </p:cNvPr>
          <p:cNvSpPr/>
          <p:nvPr/>
        </p:nvSpPr>
        <p:spPr>
          <a:xfrm>
            <a:off x="304800" y="1371600"/>
            <a:ext cx="8534400" cy="3046988"/>
          </a:xfrm>
          <a:prstGeom prst="rect">
            <a:avLst/>
          </a:prstGeom>
        </p:spPr>
        <p:txBody>
          <a:bodyPr wrap="square">
            <a:spAutoFit/>
          </a:bodyPr>
          <a:lstStyle/>
          <a:p>
            <a:pPr>
              <a:spcBef>
                <a:spcPts val="0"/>
              </a:spcBef>
              <a:spcAft>
                <a:spcPts val="0"/>
              </a:spcAft>
            </a:pPr>
            <a:r>
              <a:rPr lang="en-US" sz="1600" b="1" dirty="0">
                <a:latin typeface="Calibri" panose="020F0502020204030204" pitchFamily="34" charset="0"/>
              </a:rPr>
              <a:t>Approve sending P802.15.4aa-D10 to RevCom.</a:t>
            </a:r>
          </a:p>
          <a:p>
            <a:pPr>
              <a:spcBef>
                <a:spcPts val="0"/>
              </a:spcBef>
              <a:spcAft>
                <a:spcPts val="0"/>
              </a:spcAft>
            </a:pPr>
            <a:r>
              <a:rPr lang="en-US" sz="1600" b="1" dirty="0">
                <a:latin typeface="Calibri" panose="020F0502020204030204" pitchFamily="34" charset="0"/>
              </a:rPr>
              <a:t>Approve CSD documentation:  </a:t>
            </a:r>
            <a:r>
              <a:rPr lang="en-US" sz="1600" b="1" dirty="0">
                <a:solidFill>
                  <a:schemeClr val="accent2">
                    <a:alpha val="70000"/>
                  </a:schemeClr>
                </a:solidFill>
                <a:latin typeface="Calibri" panose="020F0502020204030204" pitchFamily="34" charset="0"/>
                <a:hlinkClick r:id="rId2">
                  <a:extLst>
                    <a:ext uri="{A12FA001-AC4F-418D-AE19-62706E023703}">
                      <ahyp:hlinkClr xmlns:ahyp="http://schemas.microsoft.com/office/drawing/2018/hyperlinkcolor" val="tx"/>
                    </a:ext>
                  </a:extLst>
                </a:hlinkClick>
              </a:rPr>
              <a:t>https://mentor.ieee.org/802-ec/dcn/21/ec-21-0194-00-ACSD-p802-15-4aa.pdf </a:t>
            </a:r>
            <a:endParaRPr lang="en-US" sz="1600" b="1" dirty="0">
              <a:solidFill>
                <a:schemeClr val="accent2">
                  <a:alpha val="70000"/>
                </a:schemeClr>
              </a:solidFill>
              <a:latin typeface="Calibri" panose="020F0502020204030204" pitchFamily="34" charset="0"/>
            </a:endParaRPr>
          </a:p>
          <a:p>
            <a:pPr>
              <a:spcBef>
                <a:spcPts val="0"/>
              </a:spcBef>
              <a:spcAft>
                <a:spcPts val="0"/>
              </a:spcAft>
            </a:pPr>
            <a:r>
              <a:rPr lang="en-US" sz="1600" b="1" dirty="0">
                <a:latin typeface="Calibri" panose="020F0502020204030204" pitchFamily="34" charset="0"/>
              </a:rPr>
              <a:t>Supporting Documentation</a:t>
            </a:r>
            <a:r>
              <a:rPr lang="en-US" sz="1600" b="1" dirty="0">
                <a:solidFill>
                  <a:schemeClr val="accent2"/>
                </a:solidFill>
                <a:latin typeface="Calibri" panose="020F0502020204030204" pitchFamily="34" charset="0"/>
              </a:rPr>
              <a:t>:  </a:t>
            </a:r>
            <a:r>
              <a:rPr lang="en-US" sz="1600" b="1" dirty="0">
                <a:solidFill>
                  <a:schemeClr val="accent2"/>
                </a:solidFill>
                <a:latin typeface="Calibri" panose="020F0502020204030204" pitchFamily="34" charset="0"/>
                <a:hlinkClick r:id="rId3">
                  <a:extLst>
                    <a:ext uri="{A12FA001-AC4F-418D-AE19-62706E023703}">
                      <ahyp:hlinkClr xmlns:ahyp="http://schemas.microsoft.com/office/drawing/2018/hyperlinkcolor" val="tx"/>
                    </a:ext>
                  </a:extLst>
                </a:hlinkClick>
              </a:rPr>
              <a:t>https://</a:t>
            </a:r>
            <a:r>
              <a:rPr lang="en-US" sz="1600" b="1" dirty="0" err="1">
                <a:solidFill>
                  <a:schemeClr val="accent2"/>
                </a:solidFill>
                <a:latin typeface="Calibri" panose="020F0502020204030204" pitchFamily="34" charset="0"/>
                <a:hlinkClick r:id="rId3">
                  <a:extLst>
                    <a:ext uri="{A12FA001-AC4F-418D-AE19-62706E023703}">
                      <ahyp:hlinkClr xmlns:ahyp="http://schemas.microsoft.com/office/drawing/2018/hyperlinkcolor" val="tx"/>
                    </a:ext>
                  </a:extLst>
                </a:hlinkClick>
              </a:rPr>
              <a:t>mentor.ieee.org</a:t>
            </a:r>
            <a:r>
              <a:rPr lang="en-US" sz="1600" b="1" dirty="0">
                <a:solidFill>
                  <a:schemeClr val="accent2"/>
                </a:solidFill>
                <a:latin typeface="Calibri" panose="020F0502020204030204" pitchFamily="34" charset="0"/>
                <a:hlinkClick r:id="rId3">
                  <a:extLst>
                    <a:ext uri="{A12FA001-AC4F-418D-AE19-62706E023703}">
                      <ahyp:hlinkClr xmlns:ahyp="http://schemas.microsoft.com/office/drawing/2018/hyperlinkcolor" val="tx"/>
                    </a:ext>
                  </a:extLst>
                </a:hlinkClick>
              </a:rPr>
              <a:t>/802.15/</a:t>
            </a:r>
            <a:r>
              <a:rPr lang="en-US" sz="1600" b="1" dirty="0" err="1">
                <a:solidFill>
                  <a:schemeClr val="accent2"/>
                </a:solidFill>
                <a:latin typeface="Calibri" panose="020F0502020204030204" pitchFamily="34" charset="0"/>
                <a:hlinkClick r:id="rId3">
                  <a:extLst>
                    <a:ext uri="{A12FA001-AC4F-418D-AE19-62706E023703}">
                      <ahyp:hlinkClr xmlns:ahyp="http://schemas.microsoft.com/office/drawing/2018/hyperlinkcolor" val="tx"/>
                    </a:ext>
                  </a:extLst>
                </a:hlinkClick>
              </a:rPr>
              <a:t>dcn</a:t>
            </a:r>
            <a:r>
              <a:rPr lang="en-US" sz="1600" b="1" dirty="0">
                <a:solidFill>
                  <a:schemeClr val="accent2"/>
                </a:solidFill>
                <a:latin typeface="Calibri" panose="020F0502020204030204" pitchFamily="34" charset="0"/>
                <a:hlinkClick r:id="rId3">
                  <a:extLst>
                    <a:ext uri="{A12FA001-AC4F-418D-AE19-62706E023703}">
                      <ahyp:hlinkClr xmlns:ahyp="http://schemas.microsoft.com/office/drawing/2018/hyperlinkcolor" val="tx"/>
                    </a:ext>
                  </a:extLst>
                </a:hlinkClick>
              </a:rPr>
              <a:t>/21/15-21-0609-00-0000-p802-15-4aa-report-to-ec-on-unconditional-approval-to-forward-draft-to-revcom.pptx</a:t>
            </a:r>
            <a:endParaRPr lang="en-US" sz="1600" b="1" dirty="0">
              <a:solidFill>
                <a:schemeClr val="accent2"/>
              </a:solidFill>
              <a:latin typeface="Calibri" panose="020F0502020204030204" pitchFamily="34" charset="0"/>
            </a:endParaRPr>
          </a:p>
          <a:p>
            <a:pPr>
              <a:spcBef>
                <a:spcPts val="0"/>
              </a:spcBef>
              <a:spcAft>
                <a:spcPts val="0"/>
              </a:spcAft>
            </a:pPr>
            <a:r>
              <a:rPr lang="en-US" sz="1600" b="1" dirty="0">
                <a:latin typeface="Calibri" panose="020F0502020204030204" pitchFamily="34" charset="0"/>
              </a:rPr>
              <a:t>Moved: Kinney</a:t>
            </a:r>
          </a:p>
          <a:p>
            <a:pPr>
              <a:spcBef>
                <a:spcPts val="0"/>
              </a:spcBef>
              <a:spcAft>
                <a:spcPts val="0"/>
              </a:spcAft>
            </a:pPr>
            <a:r>
              <a:rPr lang="en-US" sz="1600" b="1" dirty="0">
                <a:latin typeface="Calibri" panose="020F0502020204030204" pitchFamily="34" charset="0"/>
              </a:rPr>
              <a:t>Seconded: </a:t>
            </a:r>
          </a:p>
          <a:p>
            <a:pPr>
              <a:spcBef>
                <a:spcPts val="0"/>
              </a:spcBef>
              <a:spcAft>
                <a:spcPts val="0"/>
              </a:spcAft>
            </a:pPr>
            <a:r>
              <a:rPr lang="en-US" sz="1600" b="1" dirty="0">
                <a:latin typeface="Calibri" panose="020F0502020204030204" pitchFamily="34" charset="0"/>
              </a:rPr>
              <a:t>Result: Yes: x, No: x, Abstain: x</a:t>
            </a: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r>
              <a:rPr lang="en-US" sz="1600" b="1" dirty="0">
                <a:latin typeface="Calibri" panose="020F0502020204030204" pitchFamily="34" charset="0"/>
              </a:rPr>
              <a:t>802.15 WG vote results (17 November, 2021)</a:t>
            </a:r>
          </a:p>
          <a:p>
            <a:pPr>
              <a:spcBef>
                <a:spcPts val="0"/>
              </a:spcBef>
              <a:spcAft>
                <a:spcPts val="0"/>
              </a:spcAft>
            </a:pPr>
            <a:r>
              <a:rPr lang="en-US" sz="1600" dirty="0">
                <a:latin typeface="Calibri" panose="020F0502020204030204" pitchFamily="34" charset="0"/>
              </a:rPr>
              <a:t>Vote results </a:t>
            </a:r>
            <a:r>
              <a:rPr lang="en-US" sz="1600" i="1" dirty="0">
                <a:latin typeface="Calibri" panose="020F0502020204030204" pitchFamily="34" charset="0"/>
              </a:rPr>
              <a:t>(Y,N,A)</a:t>
            </a:r>
            <a:r>
              <a:rPr lang="en-US" sz="1600" dirty="0">
                <a:latin typeface="Calibri" panose="020F0502020204030204" pitchFamily="34" charset="0"/>
              </a:rPr>
              <a:t>:  __/__/__</a:t>
            </a:r>
          </a:p>
        </p:txBody>
      </p:sp>
    </p:spTree>
    <p:extLst>
      <p:ext uri="{BB962C8B-B14F-4D97-AF65-F5344CB8AC3E}">
        <p14:creationId xmlns:p14="http://schemas.microsoft.com/office/powerpoint/2010/main" val="2531231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B559062-61F9-7943-89E5-4652AC15E7A1}"/>
              </a:ext>
            </a:extLst>
          </p:cNvPr>
          <p:cNvSpPr>
            <a:spLocks noGrp="1"/>
          </p:cNvSpPr>
          <p:nvPr>
            <p:ph type="dt" sz="half" idx="10"/>
          </p:nvPr>
        </p:nvSpPr>
        <p:spPr/>
        <p:txBody>
          <a:bodyPr/>
          <a:lstStyle/>
          <a:p>
            <a:r>
              <a:rPr lang="en-US" altLang="en-US"/>
              <a:t>&lt;Nov 2021&gt;</a:t>
            </a:r>
          </a:p>
        </p:txBody>
      </p:sp>
      <p:sp>
        <p:nvSpPr>
          <p:cNvPr id="5" name="Footer Placeholder 4">
            <a:extLst>
              <a:ext uri="{FF2B5EF4-FFF2-40B4-BE49-F238E27FC236}">
                <a16:creationId xmlns:a16="http://schemas.microsoft.com/office/drawing/2014/main" id="{F377F9A7-2122-E747-87C9-063BCA907D6A}"/>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B22EC17E-032C-EC4F-B2A2-A66A34161343}"/>
              </a:ext>
            </a:extLst>
          </p:cNvPr>
          <p:cNvSpPr>
            <a:spLocks noGrp="1"/>
          </p:cNvSpPr>
          <p:nvPr>
            <p:ph type="sldNum" sz="quarter" idx="12"/>
          </p:nvPr>
        </p:nvSpPr>
        <p:spPr/>
        <p:txBody>
          <a:bodyPr/>
          <a:lstStyle/>
          <a:p>
            <a:r>
              <a:rPr lang="en-US" altLang="en-US"/>
              <a:t>Slide </a:t>
            </a:r>
            <a:fld id="{13A3F43F-DCD8-D44E-8428-1C9F59DF4DA1}" type="slidenum">
              <a:rPr lang="en-US" altLang="en-US"/>
              <a:pPr/>
              <a:t>7</a:t>
            </a:fld>
            <a:endParaRPr lang="en-US" altLang="en-US"/>
          </a:p>
        </p:txBody>
      </p:sp>
      <p:sp>
        <p:nvSpPr>
          <p:cNvPr id="26626" name="Rectangle 2">
            <a:extLst>
              <a:ext uri="{FF2B5EF4-FFF2-40B4-BE49-F238E27FC236}">
                <a16:creationId xmlns:a16="http://schemas.microsoft.com/office/drawing/2014/main" id="{E52ED5AE-8DFE-0948-B70E-93A1130A506B}"/>
              </a:ext>
            </a:extLst>
          </p:cNvPr>
          <p:cNvSpPr>
            <a:spLocks noGrp="1" noChangeArrowheads="1"/>
          </p:cNvSpPr>
          <p:nvPr>
            <p:ph type="ctrTitle"/>
          </p:nvPr>
        </p:nvSpPr>
        <p:spPr>
          <a:xfrm>
            <a:off x="685800" y="2286000"/>
            <a:ext cx="7772400" cy="1143000"/>
          </a:xfrm>
        </p:spPr>
        <p:txBody>
          <a:bodyPr anchor="ctr"/>
          <a:lstStyle/>
          <a:p>
            <a:r>
              <a:rPr lang="en-US" altLang="en-US" sz="3600" dirty="0"/>
              <a:t>802 LMSC EC Plenary Closing </a:t>
            </a:r>
            <a:br>
              <a:rPr lang="en-US" altLang="en-US" sz="3600" dirty="0"/>
            </a:br>
            <a:r>
              <a:rPr lang="en-US" altLang="en-US" sz="3600" dirty="0"/>
              <a:t>November 2021</a:t>
            </a:r>
          </a:p>
        </p:txBody>
      </p:sp>
      <p:sp>
        <p:nvSpPr>
          <p:cNvPr id="26627" name="Rectangle 3">
            <a:extLst>
              <a:ext uri="{FF2B5EF4-FFF2-40B4-BE49-F238E27FC236}">
                <a16:creationId xmlns:a16="http://schemas.microsoft.com/office/drawing/2014/main" id="{3EF68B7C-E076-6F40-AA0C-4D3C51762A90}"/>
              </a:ext>
            </a:extLst>
          </p:cNvPr>
          <p:cNvSpPr>
            <a:spLocks noGrp="1" noChangeArrowheads="1"/>
          </p:cNvSpPr>
          <p:nvPr>
            <p:ph type="subTitle" idx="1"/>
          </p:nvPr>
        </p:nvSpPr>
        <p:spPr>
          <a:xfrm>
            <a:off x="1371600" y="3886200"/>
            <a:ext cx="6400800" cy="1752600"/>
          </a:xfrm>
        </p:spPr>
        <p:txBody>
          <a:bodyPr/>
          <a:lstStyle/>
          <a:p>
            <a:r>
              <a:rPr lang="en-US" altLang="en-US" sz="3200" dirty="0"/>
              <a:t>Background Information</a:t>
            </a:r>
          </a:p>
          <a:p>
            <a:pPr marL="457200" indent="-457200">
              <a:buFont typeface="Arial" panose="020B0604020202020204" pitchFamily="34" charset="0"/>
              <a:buChar char="•"/>
            </a:pPr>
            <a:r>
              <a:rPr lang="en-US" altLang="en-US" dirty="0"/>
              <a:t>P802.15.4aa to RevCom</a:t>
            </a:r>
          </a:p>
        </p:txBody>
      </p:sp>
    </p:spTree>
    <p:extLst>
      <p:ext uri="{BB962C8B-B14F-4D97-AF65-F5344CB8AC3E}">
        <p14:creationId xmlns:p14="http://schemas.microsoft.com/office/powerpoint/2010/main" val="3955691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pPr>
              <a:defRPr/>
            </a:pPr>
            <a:r>
              <a:rPr lang="en-US"/>
              <a:t>November 2021</a:t>
            </a:r>
            <a:endParaRPr lang="en-US" dirty="0"/>
          </a:p>
        </p:txBody>
      </p:sp>
      <p:sp>
        <p:nvSpPr>
          <p:cNvPr id="5" name="Footer Placeholder 4"/>
          <p:cNvSpPr>
            <a:spLocks noGrp="1"/>
          </p:cNvSpPr>
          <p:nvPr>
            <p:ph type="ftr" sz="quarter" idx="11"/>
          </p:nvPr>
        </p:nvSpPr>
        <p:spPr>
          <a:xfrm>
            <a:off x="6662962" y="6475413"/>
            <a:ext cx="1880963" cy="184666"/>
          </a:xfrm>
        </p:spPr>
        <p:txBody>
          <a:bodyPr/>
          <a:lstStyle/>
          <a:p>
            <a:pPr>
              <a:defRPr/>
            </a:pPr>
            <a:r>
              <a:rPr lang="en-US"/>
              <a:t>Pat Kinney (Kinney Consulting)</a:t>
            </a:r>
            <a:endParaRPr lang="en-US" dirty="0"/>
          </a:p>
        </p:txBody>
      </p:sp>
      <p:sp>
        <p:nvSpPr>
          <p:cNvPr id="6" name="Slide Number Placeholder 5"/>
          <p:cNvSpPr>
            <a:spLocks noGrp="1"/>
          </p:cNvSpPr>
          <p:nvPr>
            <p:ph type="sldNum" sz="quarter" idx="12"/>
          </p:nvPr>
        </p:nvSpPr>
        <p:spPr/>
        <p:txBody>
          <a:bodyPr/>
          <a:lstStyle/>
          <a:p>
            <a:pPr>
              <a:defRPr/>
            </a:pPr>
            <a:r>
              <a:rPr lang="en-US"/>
              <a:t>Slide </a:t>
            </a:r>
            <a:fld id="{BD236530-B1A2-4A31-8CA2-AC905962223D}" type="slidenum">
              <a:rPr lang="en-US" smtClean="0"/>
              <a:pPr>
                <a:defRPr/>
              </a:pPr>
              <a:t>8</a:t>
            </a:fld>
            <a:endParaRPr lang="en-US"/>
          </a:p>
        </p:txBody>
      </p:sp>
      <p:sp>
        <p:nvSpPr>
          <p:cNvPr id="9" name="Rectangle 6"/>
          <p:cNvSpPr txBox="1">
            <a:spLocks noChangeArrowheads="1"/>
          </p:cNvSpPr>
          <p:nvPr/>
        </p:nvSpPr>
        <p:spPr>
          <a:xfrm>
            <a:off x="685800" y="1981200"/>
            <a:ext cx="7772400" cy="381000"/>
          </a:xfrm>
          <a:prstGeom prst="rect">
            <a:avLst/>
          </a:prstGeom>
          <a:noFill/>
        </p:spPr>
        <p:txBody>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a:ln>
                  <a:noFill/>
                </a:ln>
                <a:solidFill>
                  <a:schemeClr val="tx1"/>
                </a:solidFill>
                <a:effectLst/>
                <a:uLnTx/>
                <a:uFillTx/>
                <a:latin typeface="+mn-lt"/>
                <a:ea typeface="+mn-ea"/>
                <a:cs typeface="+mn-cs"/>
              </a:rPr>
              <a:t>Date:</a:t>
            </a:r>
            <a:r>
              <a:rPr kumimoji="0" lang="en-US" sz="2000" b="0" i="0" u="none" strike="noStrike" kern="0" cap="none" spc="0" normalizeH="0" baseline="0" noProof="0" dirty="0">
                <a:ln>
                  <a:noFill/>
                </a:ln>
                <a:solidFill>
                  <a:schemeClr val="tx1"/>
                </a:solidFill>
                <a:effectLst/>
                <a:uLnTx/>
                <a:uFillTx/>
                <a:latin typeface="+mn-lt"/>
                <a:ea typeface="+mn-ea"/>
                <a:cs typeface="+mn-cs"/>
              </a:rPr>
              <a:t> 2021-11-17</a:t>
            </a:r>
          </a:p>
        </p:txBody>
      </p:sp>
      <p:graphicFrame>
        <p:nvGraphicFramePr>
          <p:cNvPr id="10" name="Object 11"/>
          <p:cNvGraphicFramePr>
            <a:graphicFrameLocks noChangeAspect="1"/>
          </p:cNvGraphicFramePr>
          <p:nvPr>
            <p:extLst>
              <p:ext uri="{D42A27DB-BD31-4B8C-83A1-F6EECF244321}">
                <p14:modId xmlns:p14="http://schemas.microsoft.com/office/powerpoint/2010/main" val="3733336268"/>
              </p:ext>
            </p:extLst>
          </p:nvPr>
        </p:nvGraphicFramePr>
        <p:xfrm>
          <a:off x="533400" y="3651250"/>
          <a:ext cx="8235950" cy="925513"/>
        </p:xfrm>
        <a:graphic>
          <a:graphicData uri="http://schemas.openxmlformats.org/presentationml/2006/ole">
            <mc:AlternateContent xmlns:mc="http://schemas.openxmlformats.org/markup-compatibility/2006">
              <mc:Choice xmlns:v="urn:schemas-microsoft-com:vml" Requires="v">
                <p:oleObj spid="_x0000_s1027" name="Document" r:id="rId4" imgW="8318500" imgH="1003300" progId="Word.Document.8">
                  <p:embed/>
                </p:oleObj>
              </mc:Choice>
              <mc:Fallback>
                <p:oleObj name="Document" r:id="rId4" imgW="8318500" imgH="1003300" progId="Word.Document.8">
                  <p:embed/>
                  <p:pic>
                    <p:nvPicPr>
                      <p:cNvPr id="10" name="Object 11"/>
                      <p:cNvPicPr>
                        <a:picLocks noChangeAspect="1" noChangeArrowheads="1"/>
                      </p:cNvPicPr>
                      <p:nvPr/>
                    </p:nvPicPr>
                    <p:blipFill>
                      <a:blip r:embed="rId5"/>
                      <a:srcRect/>
                      <a:stretch>
                        <a:fillRect/>
                      </a:stretch>
                    </p:blipFill>
                    <p:spPr bwMode="auto">
                      <a:xfrm>
                        <a:off x="533400" y="3651250"/>
                        <a:ext cx="8235950" cy="925513"/>
                      </a:xfrm>
                      <a:prstGeom prst="rect">
                        <a:avLst/>
                      </a:prstGeom>
                      <a:noFill/>
                    </p:spPr>
                  </p:pic>
                </p:oleObj>
              </mc:Fallback>
            </mc:AlternateContent>
          </a:graphicData>
        </a:graphic>
      </p:graphicFrame>
      <p:sp>
        <p:nvSpPr>
          <p:cNvPr id="11" name="Rectangle 12"/>
          <p:cNvSpPr>
            <a:spLocks noChangeArrowheads="1"/>
          </p:cNvSpPr>
          <p:nvPr/>
        </p:nvSpPr>
        <p:spPr bwMode="auto">
          <a:xfrm>
            <a:off x="533400" y="3122797"/>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a:t>
            </a:r>
            <a:endParaRPr lang="en-US" sz="2000" dirty="0"/>
          </a:p>
        </p:txBody>
      </p:sp>
      <p:sp>
        <p:nvSpPr>
          <p:cNvPr id="12" name="Rectangle 2"/>
          <p:cNvSpPr txBox="1">
            <a:spLocks noChangeArrowheads="1"/>
          </p:cNvSpPr>
          <p:nvPr/>
        </p:nvSpPr>
        <p:spPr>
          <a:xfrm>
            <a:off x="304800" y="685800"/>
            <a:ext cx="8153400" cy="1066800"/>
          </a:xfrm>
          <a:prstGeom prst="rect">
            <a:avLst/>
          </a:prstGeom>
          <a:noFill/>
        </p:spPr>
        <p:txBody>
          <a:bodyPr/>
          <a:lstStyle/>
          <a:p>
            <a:pPr lvl="0" algn="ctr">
              <a:defRPr/>
            </a:pPr>
            <a:r>
              <a:rPr lang="en-US" sz="3200" b="1" kern="0" dirty="0">
                <a:solidFill>
                  <a:schemeClr val="tx2"/>
                </a:solidFill>
                <a:latin typeface="+mj-lt"/>
                <a:ea typeface="+mj-ea"/>
                <a:cs typeface="+mj-cs"/>
              </a:rPr>
              <a:t>P802.15.4aa Report to EC on Unconditional Approval to forward draft 10 to RevCom</a:t>
            </a:r>
            <a:endParaRPr kumimoji="0" lang="en-US" sz="3200" b="1" i="0" u="none" strike="noStrike" kern="0" cap="none" spc="0" normalizeH="0" baseline="0" noProof="0" dirty="0">
              <a:ln>
                <a:noFill/>
              </a:ln>
              <a:solidFill>
                <a:schemeClr val="tx2"/>
              </a:solidFill>
              <a:effectLst/>
              <a:uLnTx/>
              <a:uFillTx/>
              <a:latin typeface="+mj-lt"/>
              <a:ea typeface="+mj-ea"/>
              <a:cs typeface="+mj-cs"/>
            </a:endParaRPr>
          </a:p>
        </p:txBody>
      </p:sp>
    </p:spTree>
    <p:extLst>
      <p:ext uri="{BB962C8B-B14F-4D97-AF65-F5344CB8AC3E}">
        <p14:creationId xmlns:p14="http://schemas.microsoft.com/office/powerpoint/2010/main" val="490188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ea typeface="ＭＳ Ｐゴシック" pitchFamily="34" charset="-128"/>
              </a:rPr>
              <a:t>Introduction</a:t>
            </a:r>
            <a:endParaRPr lang="en-US" dirty="0"/>
          </a:p>
        </p:txBody>
      </p:sp>
      <p:sp>
        <p:nvSpPr>
          <p:cNvPr id="6" name="Content Placeholder 5"/>
          <p:cNvSpPr>
            <a:spLocks noGrp="1"/>
          </p:cNvSpPr>
          <p:nvPr>
            <p:ph idx="1"/>
          </p:nvPr>
        </p:nvSpPr>
        <p:spPr>
          <a:xfrm>
            <a:off x="752475" y="1752600"/>
            <a:ext cx="7772400" cy="4419600"/>
          </a:xfrm>
        </p:spPr>
        <p:txBody>
          <a:bodyPr/>
          <a:lstStyle/>
          <a:p>
            <a:r>
              <a:rPr lang="en-GB" sz="1800" dirty="0">
                <a:ea typeface="ＭＳ Ｐゴシック" pitchFamily="34" charset="-128"/>
              </a:rPr>
              <a:t>This document contains the report to the IEEE 802 Executive Committee in support of a request for approval to send P802.15.4aa Draft 10.0 to RevCom.</a:t>
            </a:r>
          </a:p>
          <a:p>
            <a:r>
              <a:rPr lang="en-GB" sz="1800" dirty="0">
                <a:ea typeface="ＭＳ Ｐゴシック" pitchFamily="34" charset="-128"/>
              </a:rPr>
              <a:t>The 802 EC motion is on Slide 15.</a:t>
            </a:r>
          </a:p>
        </p:txBody>
      </p:sp>
      <p:sp>
        <p:nvSpPr>
          <p:cNvPr id="2" name="Date Placeholder 1"/>
          <p:cNvSpPr>
            <a:spLocks noGrp="1"/>
          </p:cNvSpPr>
          <p:nvPr>
            <p:ph type="dt" sz="half" idx="10"/>
          </p:nvPr>
        </p:nvSpPr>
        <p:spPr>
          <a:xfrm>
            <a:off x="696912" y="332601"/>
            <a:ext cx="1512887" cy="276999"/>
          </a:xfrm>
        </p:spPr>
        <p:txBody>
          <a:bodyPr/>
          <a:lstStyle/>
          <a:p>
            <a:pPr>
              <a:defRPr/>
            </a:pPr>
            <a:r>
              <a:rPr lang="en-US" altLang="ko-KR" dirty="0"/>
              <a:t>November 2021</a:t>
            </a:r>
          </a:p>
        </p:txBody>
      </p:sp>
      <p:sp>
        <p:nvSpPr>
          <p:cNvPr id="3" name="Footer Placeholder 2"/>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4" name="Slide Number Placeholder 3"/>
          <p:cNvSpPr>
            <a:spLocks noGrp="1"/>
          </p:cNvSpPr>
          <p:nvPr>
            <p:ph type="sldNum" sz="quarter" idx="12"/>
          </p:nvPr>
        </p:nvSpPr>
        <p:spPr/>
        <p:txBody>
          <a:bodyPr/>
          <a:lstStyle/>
          <a:p>
            <a:pPr>
              <a:defRPr/>
            </a:pPr>
            <a:r>
              <a:rPr lang="en-US"/>
              <a:t>Slide </a:t>
            </a:r>
            <a:fld id="{FB3C9980-79DC-43B3-9260-ABCB224AB3D0}" type="slidenum">
              <a:rPr lang="en-US" smtClean="0"/>
              <a:pPr>
                <a:defRPr/>
              </a:pPr>
              <a:t>9</a:t>
            </a:fld>
            <a:endParaRPr lang="en-US"/>
          </a:p>
        </p:txBody>
      </p:sp>
    </p:spTree>
    <p:extLst>
      <p:ext uri="{BB962C8B-B14F-4D97-AF65-F5344CB8AC3E}">
        <p14:creationId xmlns:p14="http://schemas.microsoft.com/office/powerpoint/2010/main" val="314373552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3858</TotalTime>
  <Words>1469</Words>
  <Application>Microsoft Macintosh PowerPoint</Application>
  <PresentationFormat>On-screen Show (4:3)</PresentationFormat>
  <Paragraphs>245</Paragraphs>
  <Slides>15</Slides>
  <Notes>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1" baseType="lpstr">
      <vt:lpstr>Arial</vt:lpstr>
      <vt:lpstr>Calibri</vt:lpstr>
      <vt:lpstr>open_sansregular</vt:lpstr>
      <vt:lpstr>Times New Roman</vt:lpstr>
      <vt:lpstr>Office Theme</vt:lpstr>
      <vt:lpstr>Document</vt:lpstr>
      <vt:lpstr>PowerPoint Presentation</vt:lpstr>
      <vt:lpstr>802 LMSC EC Plenary Closing  November 2021</vt:lpstr>
      <vt:lpstr>SG15.3ma Study Group</vt:lpstr>
      <vt:lpstr>802 LMSC EC Plenary Closing  November 2021</vt:lpstr>
      <vt:lpstr>SG15.3ma PAR Approval</vt:lpstr>
      <vt:lpstr>P802.15.4aa to RevCom Motion</vt:lpstr>
      <vt:lpstr>802 LMSC EC Plenary Closing  November 2021</vt:lpstr>
      <vt:lpstr>PowerPoint Presentation</vt:lpstr>
      <vt:lpstr>Introduction</vt:lpstr>
      <vt:lpstr>Standards Association (SA) Ballot Results – P802.15.4aa</vt:lpstr>
      <vt:lpstr>SA Ballot Comments – P802.15.4aa</vt:lpstr>
      <vt:lpstr>MBS comments by commenter</vt:lpstr>
      <vt:lpstr>Mandatory Coordination</vt:lpstr>
      <vt:lpstr>P802.15.4aa Timeline</vt:lpstr>
      <vt:lpstr>802 EC Motion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 Motions and Action Items for EC closing Nov 2021</dc:title>
  <dc:subject>IEEE 802.15 &lt;subject&gt;</dc:subject>
  <dc:creator>Pat Kinney</dc:creator>
  <cp:keywords/>
  <dc:description>&lt;15-21-0608-00-0000&gt;</dc:description>
  <cp:lastModifiedBy>Pat Kinney</cp:lastModifiedBy>
  <cp:revision>48</cp:revision>
  <cp:lastPrinted>1998-02-10T13:28:06Z</cp:lastPrinted>
  <dcterms:created xsi:type="dcterms:W3CDTF">2020-11-13T18:03:13Z</dcterms:created>
  <dcterms:modified xsi:type="dcterms:W3CDTF">2021-11-16T03:50:29Z</dcterms:modified>
  <cp:category/>
</cp:coreProperties>
</file>