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59" r:id="rId2"/>
    <p:sldId id="258" r:id="rId3"/>
    <p:sldId id="281" r:id="rId4"/>
    <p:sldId id="271" r:id="rId5"/>
    <p:sldId id="5082" r:id="rId6"/>
    <p:sldId id="5083" r:id="rId7"/>
    <p:sldId id="283" r:id="rId8"/>
    <p:sldId id="4944"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3" autoAdjust="0"/>
    <p:restoredTop sz="94660"/>
  </p:normalViewPr>
  <p:slideViewPr>
    <p:cSldViewPr snapToGrid="0" showGuides="1">
      <p:cViewPr varScale="1">
        <p:scale>
          <a:sx n="72" d="100"/>
          <a:sy n="72" d="100"/>
        </p:scale>
        <p:origin x="884" y="4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17226C-9B8F-4835-A7EC-48E95E209A76}" type="datetimeFigureOut">
              <a:rPr kumimoji="1" lang="ja-JP" altLang="en-US" smtClean="0"/>
              <a:t>2021/11/15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295873" y="9552401"/>
            <a:ext cx="2734092" cy="184666"/>
          </a:xfrm>
        </p:spPr>
        <p:txBody>
          <a:bodyPr/>
          <a:lstStyle/>
          <a:p>
            <a:pPr lvl="4"/>
            <a:r>
              <a:rPr lang="en-US" altLang="ja-JP" dirty="0"/>
              <a:t>Ryuji Kohno(YNU/CWC </a:t>
            </a:r>
            <a:r>
              <a:rPr lang="en-US" altLang="ja-JP" dirty="0" err="1"/>
              <a:t>UofOulu</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16185107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11128041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extLst>
      <p:ext uri="{BB962C8B-B14F-4D97-AF65-F5344CB8AC3E}">
        <p14:creationId xmlns:p14="http://schemas.microsoft.com/office/powerpoint/2010/main" val="4109252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802.15-21-0606-00-06a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539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[Solution for Harmonization with ETSI Smart BAN]	</a:t>
            </a:r>
          </a:p>
          <a:p>
            <a:r>
              <a:rPr lang="en-US" altLang="ja-JP" sz="1600" b="1" dirty="0">
                <a:ea typeface="ＭＳ Ｐゴシック" charset="-128"/>
              </a:rPr>
              <a:t>Date Submitted: </a:t>
            </a:r>
            <a:r>
              <a:rPr lang="en-US" altLang="ja-JP" sz="1600">
                <a:ea typeface="ＭＳ Ｐゴシック" charset="-128"/>
              </a:rPr>
              <a:t>[16</a:t>
            </a:r>
            <a:r>
              <a:rPr lang="ja-JP" altLang="en-US" sz="1600" baseline="30000">
                <a:ea typeface="ＭＳ Ｐゴシック" charset="-128"/>
              </a:rPr>
              <a:t>ｔｈ</a:t>
            </a:r>
            <a:r>
              <a:rPr lang="en-US" altLang="ja-JP" sz="1600" dirty="0">
                <a:ea typeface="ＭＳ Ｐゴシック" charset="-128"/>
              </a:rPr>
              <a:t> November</a:t>
            </a:r>
            <a:r>
              <a:rPr lang="ja-JP" altLang="en-US" sz="1600" dirty="0">
                <a:ea typeface="ＭＳ Ｐゴシック" charset="-128"/>
              </a:rPr>
              <a:t>　</a:t>
            </a:r>
            <a:r>
              <a:rPr lang="en-US" altLang="ja-JP" sz="1600" dirty="0">
                <a:ea typeface="ＭＳ Ｐゴシック" charset="-128"/>
              </a:rPr>
              <a:t>2021]	</a:t>
            </a:r>
          </a:p>
          <a:p>
            <a:r>
              <a:rPr lang="en-US" altLang="ja-JP" sz="1600" b="1" dirty="0">
                <a:ea typeface="ＭＳ Ｐゴシック" charset="-128"/>
              </a:rPr>
              <a:t>Source:</a:t>
            </a:r>
            <a:r>
              <a:rPr lang="en-US" altLang="ja-JP" sz="1600" dirty="0">
                <a:ea typeface="ＭＳ Ｐゴシック" charset="-128"/>
              </a:rPr>
              <a:t>  [Ryuji Kohno] [1;Yokohama National University(YNU), 2;YRP International Alliance Institute(YRP-IAI)]                                  </a:t>
            </a:r>
          </a:p>
          <a:p>
            <a:r>
              <a:rPr lang="en-US" altLang="ja-JP" sz="1600" dirty="0">
                <a:ea typeface="ＭＳ Ｐゴシック" charset="-128"/>
              </a:rPr>
              <a:t>Address [1; 79-5 Tokiwadai, Hodogaya-ku, Yokohama, 240-8501 Japan</a:t>
            </a:r>
          </a:p>
          <a:p>
            <a:r>
              <a:rPr lang="en-US" altLang="ja-JP" sz="1600" dirty="0">
                <a:ea typeface="ＭＳ Ｐゴシック" charset="-128"/>
              </a:rPr>
              <a:t>               2; </a:t>
            </a:r>
            <a:r>
              <a:rPr lang="pl-PL" altLang="ja-JP" sz="1600" dirty="0">
                <a:ea typeface="ＭＳ Ｐゴシック" charset="-128"/>
              </a:rPr>
              <a:t>YRP1 Blg., 3-4 HikarinoOka, Yokosuka-City, Kanagawa, 239-0847 Japan</a:t>
            </a:r>
            <a:r>
              <a:rPr lang="en-US" altLang="ja-JP" sz="1600" dirty="0">
                <a:ea typeface="ＭＳ Ｐゴシック" charset="-128"/>
              </a:rPr>
              <a:t>]</a:t>
            </a:r>
          </a:p>
          <a:p>
            <a:r>
              <a:rPr lang="en-US" altLang="ja-JP" sz="1600" dirty="0">
                <a:ea typeface="ＭＳ Ｐゴシック" charset="-128"/>
              </a:rPr>
              <a:t>Voice:[1; +81-90-5408-0611], FAX: [+81-45-383-5528], </a:t>
            </a:r>
          </a:p>
          <a:p>
            <a:r>
              <a:rPr lang="en-US" altLang="ja-JP" sz="1600" dirty="0">
                <a:ea typeface="ＭＳ Ｐゴシック" charset="-128"/>
              </a:rPr>
              <a:t>Email:[1: kohno@ynu.ac.jp,  2: kohno@yrp-iai.jp] Re: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solution for harmonizing with ETSI Smart BAN]</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92696" y="1265238"/>
            <a:ext cx="7558608" cy="4811486"/>
          </a:xfrm>
        </p:spPr>
        <p:txBody>
          <a:bodyPr/>
          <a:lstStyle/>
          <a:p>
            <a:r>
              <a:rPr lang="en-US" altLang="ja-JP" b="1" dirty="0">
                <a:ea typeface="ＭＳ Ｐゴシック" pitchFamily="50" charset="-128"/>
              </a:rPr>
              <a:t>IEEE 802.15 TG15.6a </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Solution for Harmonization with ETSI Smart BAN</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Virtual Plenary Meeting</a:t>
            </a:r>
            <a:br>
              <a:rPr lang="en-US" altLang="ja-JP" dirty="0">
                <a:ea typeface="ＭＳ Ｐゴシック" pitchFamily="50" charset="-128"/>
              </a:rPr>
            </a:br>
            <a:r>
              <a:rPr lang="en-US" altLang="ja-JP" dirty="0">
                <a:ea typeface="ＭＳ Ｐゴシック" pitchFamily="50" charset="-128"/>
              </a:rPr>
              <a:t>November 15</a:t>
            </a:r>
            <a:r>
              <a:rPr lang="en-US" altLang="ja-JP" baseline="30000" dirty="0">
                <a:ea typeface="ＭＳ Ｐゴシック" pitchFamily="50" charset="-128"/>
              </a:rPr>
              <a:t>th</a:t>
            </a:r>
            <a:r>
              <a:rPr lang="en-US" altLang="ja-JP" dirty="0">
                <a:ea typeface="ＭＳ Ｐゴシック" pitchFamily="50" charset="-128"/>
              </a:rPr>
              <a:t>, 2021</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Ryuji Kohno</a:t>
            </a:r>
            <a:br>
              <a:rPr lang="en-US" altLang="ja-JP" dirty="0">
                <a:ea typeface="ＭＳ Ｐゴシック" pitchFamily="50" charset="-128"/>
              </a:rPr>
            </a:br>
            <a:r>
              <a:rPr lang="en-US" altLang="ja-JP" sz="2800" dirty="0">
                <a:ea typeface="ＭＳ Ｐゴシック" pitchFamily="50" charset="-128"/>
              </a:rPr>
              <a:t>Yokohama National University(YNU),</a:t>
            </a:r>
            <a:br>
              <a:rPr lang="en-US" altLang="ja-JP" sz="2800" dirty="0">
                <a:ea typeface="ＭＳ Ｐゴシック" pitchFamily="50" charset="-128"/>
              </a:rPr>
            </a:br>
            <a:r>
              <a:rPr lang="en-US" altLang="ja-JP" sz="28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685800" y="685800"/>
            <a:ext cx="7772400" cy="635704"/>
          </a:xfrm>
        </p:spPr>
        <p:txBody>
          <a:bodyPr/>
          <a:lstStyle/>
          <a:p>
            <a:r>
              <a:rPr lang="en-US" altLang="ja-JP" sz="4000" b="1" dirty="0"/>
              <a:t>Overview of ETSI Smart BAN</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pic>
        <p:nvPicPr>
          <p:cNvPr id="6" name="object 5">
            <a:extLst>
              <a:ext uri="{FF2B5EF4-FFF2-40B4-BE49-F238E27FC236}">
                <a16:creationId xmlns:a16="http://schemas.microsoft.com/office/drawing/2014/main" id="{67F5E637-41B8-4FB7-A164-AC3375B80CA3}"/>
              </a:ext>
            </a:extLst>
          </p:cNvPr>
          <p:cNvPicPr/>
          <p:nvPr/>
        </p:nvPicPr>
        <p:blipFill>
          <a:blip r:embed="rId3" cstate="print"/>
          <a:stretch>
            <a:fillRect/>
          </a:stretch>
        </p:blipFill>
        <p:spPr>
          <a:xfrm>
            <a:off x="907443" y="1501969"/>
            <a:ext cx="7182611" cy="4792979"/>
          </a:xfrm>
          <a:prstGeom prst="rect">
            <a:avLst/>
          </a:prstGeom>
        </p:spPr>
      </p:pic>
    </p:spTree>
    <p:extLst>
      <p:ext uri="{BB962C8B-B14F-4D97-AF65-F5344CB8AC3E}">
        <p14:creationId xmlns:p14="http://schemas.microsoft.com/office/powerpoint/2010/main" val="1393245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4483" y="1891844"/>
            <a:ext cx="8056116" cy="4188313"/>
          </a:xfrm>
        </p:spPr>
        <p:txBody>
          <a:bodyPr/>
          <a:lstStyle/>
          <a:p>
            <a:r>
              <a:rPr lang="en-US" altLang="ja-JP" sz="2400" dirty="0">
                <a:ea typeface="ＭＳ Ｐゴシック" charset="-128"/>
              </a:rPr>
              <a:t>Difference in Aim and Approach</a:t>
            </a:r>
          </a:p>
          <a:p>
            <a:pPr lvl="1"/>
            <a:r>
              <a:rPr lang="en-US" altLang="ja-JP" sz="2000" dirty="0">
                <a:ea typeface="ＭＳ Ｐゴシック" charset="-128"/>
              </a:rPr>
              <a:t>IEEE802.15.6a is amendment/revision of IEEE802.15.6-2012  to update it more enhanced dependability with feasible solution</a:t>
            </a:r>
          </a:p>
          <a:p>
            <a:pPr lvl="1"/>
            <a:r>
              <a:rPr lang="en-US" altLang="ja-JP" sz="2000" dirty="0">
                <a:ea typeface="ＭＳ Ｐゴシック" charset="-128"/>
              </a:rPr>
              <a:t>ETSI Smart BAN is focusing on smart with simpler implementation</a:t>
            </a:r>
          </a:p>
          <a:p>
            <a:r>
              <a:rPr lang="en-US" altLang="ja-JP" sz="2400" dirty="0">
                <a:ea typeface="ＭＳ Ｐゴシック" charset="-128"/>
              </a:rPr>
              <a:t>Use Cases</a:t>
            </a:r>
          </a:p>
          <a:p>
            <a:pPr lvl="1"/>
            <a:r>
              <a:rPr lang="en-US" altLang="ja-JP" sz="2000" dirty="0">
                <a:ea typeface="ＭＳ Ｐゴシック" charset="-128"/>
              </a:rPr>
              <a:t>IEEE802.15.6a focuses on human BAN(HBAN) for medical healthcare and extends to vehicle BAN(VBAN) for automotive use cases.</a:t>
            </a:r>
          </a:p>
          <a:p>
            <a:pPr lvl="1"/>
            <a:r>
              <a:rPr lang="en-US" altLang="ja-JP" sz="2000" dirty="0">
                <a:ea typeface="ＭＳ Ｐゴシック" charset="-128"/>
              </a:rPr>
              <a:t>ETSI Smart BAN focuses on medical healthcare in human body</a:t>
            </a:r>
          </a:p>
          <a:p>
            <a:pPr lvl="1"/>
            <a:endParaRPr lang="en-US" altLang="ja-JP" sz="1800" dirty="0">
              <a:ea typeface="ＭＳ Ｐゴシック" charset="-128"/>
            </a:endParaRPr>
          </a:p>
          <a:p>
            <a:pPr lvl="1"/>
            <a:endParaRPr lang="en-US" altLang="ja-JP" sz="1800" dirty="0">
              <a:ea typeface="ＭＳ Ｐゴシック" charset="-128"/>
            </a:endParaRPr>
          </a:p>
          <a:p>
            <a:endParaRPr kumimoji="1" lang="ja-JP" altLang="en-US" sz="3600" dirty="0"/>
          </a:p>
        </p:txBody>
      </p:sp>
      <p:sp>
        <p:nvSpPr>
          <p:cNvPr id="2" name="タイトル 1"/>
          <p:cNvSpPr>
            <a:spLocks noGrp="1"/>
          </p:cNvSpPr>
          <p:nvPr>
            <p:ph type="title"/>
          </p:nvPr>
        </p:nvSpPr>
        <p:spPr>
          <a:xfrm>
            <a:off x="685800" y="609600"/>
            <a:ext cx="7772400" cy="1066800"/>
          </a:xfrm>
        </p:spPr>
        <p:txBody>
          <a:bodyPr/>
          <a:lstStyle/>
          <a:p>
            <a:r>
              <a:rPr lang="en-US" altLang="ja-JP" sz="3200" b="1" dirty="0">
                <a:ea typeface="ＭＳ Ｐゴシック" charset="-128"/>
              </a:rPr>
              <a:t>Difference and Commonality between IEEE802.15.6a and ETSI Smart BAN(1/3)</a:t>
            </a:r>
            <a:endParaRPr kumimoji="1" lang="ja-JP" altLang="en-US"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4</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4483" y="2060087"/>
            <a:ext cx="8056116" cy="4188313"/>
          </a:xfrm>
        </p:spPr>
        <p:txBody>
          <a:bodyPr/>
          <a:lstStyle/>
          <a:p>
            <a:r>
              <a:rPr lang="en-US" altLang="ja-JP" sz="2400" dirty="0">
                <a:ea typeface="ＭＳ Ｐゴシック" charset="-128"/>
              </a:rPr>
              <a:t>Physical Layer(PHY)</a:t>
            </a:r>
          </a:p>
          <a:p>
            <a:pPr lvl="1"/>
            <a:r>
              <a:rPr lang="en-US" altLang="ja-JP" sz="2000" dirty="0">
                <a:ea typeface="ＭＳ Ｐゴシック" charset="-128"/>
              </a:rPr>
              <a:t>IEEE802.15.6a focuses on UWB PHY while keep backward compatibility with UWB, NB and HBC of IEEE802.15.6-2012</a:t>
            </a:r>
          </a:p>
          <a:p>
            <a:pPr lvl="1"/>
            <a:r>
              <a:rPr lang="en-US" altLang="ja-JP" sz="2000" dirty="0">
                <a:ea typeface="ＭＳ Ｐゴシック" charset="-128"/>
              </a:rPr>
              <a:t>ETSI Smart BAN focused on NB in 2.4GHz ISM Band while implant BAN applied UWB PHY.</a:t>
            </a: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1" lang="en-US" altLang="ja-JP" sz="2000" b="0" i="0" u="none" strike="noStrike" kern="0" cap="none" spc="0" normalizeH="0" baseline="0" noProof="0" dirty="0">
              <a:ln>
                <a:noFill/>
              </a:ln>
              <a:solidFill>
                <a:srgbClr val="000000"/>
              </a:solidFill>
              <a:effectLst/>
              <a:uLnTx/>
              <a:uFillTx/>
              <a:latin typeface="Arial"/>
              <a:ea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1" lang="en-US" altLang="ja-JP" sz="2400" b="0" i="0" u="none" strike="noStrike" kern="0" cap="none" spc="0" normalizeH="0" baseline="0" noProof="0" dirty="0">
                <a:ln>
                  <a:noFill/>
                </a:ln>
                <a:solidFill>
                  <a:srgbClr val="000000"/>
                </a:solidFill>
                <a:effectLst/>
                <a:uLnTx/>
                <a:uFillTx/>
                <a:latin typeface="Arial"/>
                <a:ea typeface="ＭＳ Ｐゴシック" charset="-128"/>
                <a:cs typeface="+mn-cs"/>
              </a:rPr>
              <a:t>MAC</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000" b="0" i="0" u="none" strike="noStrike" kern="0" cap="none" spc="0" normalizeH="0" baseline="0" noProof="0" dirty="0">
                <a:ln>
                  <a:noFill/>
                </a:ln>
                <a:solidFill>
                  <a:srgbClr val="000000"/>
                </a:solidFill>
                <a:effectLst/>
                <a:uLnTx/>
                <a:uFillTx/>
                <a:latin typeface="Arial"/>
                <a:ea typeface="ＭＳ Ｐゴシック" charset="-128"/>
              </a:rPr>
              <a:t>IEEE802.15.6a keeps hybrid contention-free and contention-access protocols of IEEE802.15.6 MAC</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000" b="0" i="0" u="none" strike="noStrike" kern="0" cap="none" spc="0" normalizeH="0" baseline="0" noProof="0" dirty="0">
                <a:ln>
                  <a:noFill/>
                </a:ln>
                <a:solidFill>
                  <a:srgbClr val="000000"/>
                </a:solidFill>
                <a:effectLst/>
                <a:uLnTx/>
                <a:uFillTx/>
                <a:latin typeface="Arial"/>
                <a:ea typeface="ＭＳ Ｐゴシック" charset="-128"/>
              </a:rPr>
              <a:t>ETSI Smart BAN specifies simpler contention-access protocol such as slotted ALOHA</a:t>
            </a:r>
            <a:endParaRPr kumimoji="1" lang="en-US" altLang="ja-JP" sz="1800" b="0" i="0" u="none" strike="noStrike" kern="0" cap="none" spc="0" normalizeH="0" baseline="0" noProof="0" dirty="0">
              <a:ln>
                <a:noFill/>
              </a:ln>
              <a:solidFill>
                <a:srgbClr val="000000"/>
              </a:solidFill>
              <a:effectLst/>
              <a:uLnTx/>
              <a:uFillTx/>
              <a:latin typeface="Arial"/>
              <a:ea typeface="ＭＳ Ｐゴシック" charset="-128"/>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1" lang="en-US" altLang="ja-JP" sz="1800" b="0" i="0" u="none" strike="noStrike" kern="0" cap="none" spc="0" normalizeH="0" baseline="0" noProof="0" dirty="0">
              <a:ln>
                <a:noFill/>
              </a:ln>
              <a:solidFill>
                <a:srgbClr val="000000"/>
              </a:solidFill>
              <a:effectLst/>
              <a:uLnTx/>
              <a:uFillTx/>
              <a:latin typeface="Arial"/>
              <a:ea typeface="ＭＳ Ｐゴシック" charset="-128"/>
            </a:endParaRPr>
          </a:p>
          <a:p>
            <a:endParaRPr kumimoji="1" lang="ja-JP" altLang="en-US" sz="3600" dirty="0"/>
          </a:p>
        </p:txBody>
      </p:sp>
      <p:sp>
        <p:nvSpPr>
          <p:cNvPr id="2" name="タイトル 1"/>
          <p:cNvSpPr>
            <a:spLocks noGrp="1"/>
          </p:cNvSpPr>
          <p:nvPr>
            <p:ph type="title"/>
          </p:nvPr>
        </p:nvSpPr>
        <p:spPr>
          <a:xfrm>
            <a:off x="685800" y="609600"/>
            <a:ext cx="7772400" cy="1066800"/>
          </a:xfrm>
        </p:spPr>
        <p:txBody>
          <a:bodyPr/>
          <a:lstStyle/>
          <a:p>
            <a:r>
              <a:rPr lang="en-US" altLang="ja-JP" sz="3200" b="1" dirty="0">
                <a:ea typeface="ＭＳ Ｐゴシック" charset="-128"/>
              </a:rPr>
              <a:t>Difference and Commonality between IEEE802.15.6a and ETSI Smart BAN(2/3)</a:t>
            </a:r>
            <a:endParaRPr kumimoji="1" lang="ja-JP" altLang="en-US"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5</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extLst>
      <p:ext uri="{BB962C8B-B14F-4D97-AF65-F5344CB8AC3E}">
        <p14:creationId xmlns:p14="http://schemas.microsoft.com/office/powerpoint/2010/main" val="2187770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4483" y="2060087"/>
            <a:ext cx="8056116" cy="4188313"/>
          </a:xfrm>
        </p:spPr>
        <p:txBody>
          <a:bodyPr/>
          <a:lstStyle/>
          <a:p>
            <a:r>
              <a:rPr lang="en-US" altLang="ja-JP" sz="2400" dirty="0">
                <a:ea typeface="ＭＳ Ｐゴシック" charset="-128"/>
              </a:rPr>
              <a:t>QoS Control</a:t>
            </a:r>
          </a:p>
          <a:p>
            <a:pPr lvl="1"/>
            <a:r>
              <a:rPr lang="en-US" altLang="ja-JP" sz="2000" dirty="0">
                <a:ea typeface="ＭＳ Ｐゴシック" charset="-128"/>
              </a:rPr>
              <a:t>IEEE802.15.6a keeps priority order of packets with QoS Levels 0-7</a:t>
            </a:r>
          </a:p>
          <a:p>
            <a:pPr lvl="1"/>
            <a:r>
              <a:rPr lang="en-US" altLang="ja-JP" sz="2000" dirty="0">
                <a:ea typeface="ＭＳ Ｐゴシック" charset="-128"/>
              </a:rPr>
              <a:t>ETSI Smart BAN focuses priority order of packets with Levels 1-3</a:t>
            </a:r>
          </a:p>
          <a:p>
            <a:pPr lvl="1"/>
            <a:endParaRPr lang="en-US" altLang="ja-JP" sz="2000" dirty="0">
              <a:ea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1" lang="en-US" altLang="ja-JP" sz="2400" b="0" i="0" u="none" strike="noStrike" kern="0" cap="none" spc="0" normalizeH="0" baseline="0" noProof="0" dirty="0">
                <a:ln>
                  <a:noFill/>
                </a:ln>
                <a:solidFill>
                  <a:srgbClr val="000000"/>
                </a:solidFill>
                <a:effectLst/>
                <a:uLnTx/>
                <a:uFillTx/>
                <a:latin typeface="Arial"/>
                <a:ea typeface="ＭＳ Ｐゴシック" charset="-128"/>
                <a:cs typeface="+mn-cs"/>
              </a:rPr>
              <a:t>Coexistence</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000" b="0" i="0" u="none" strike="noStrike" kern="0" cap="none" spc="0" normalizeH="0" baseline="0" noProof="0" dirty="0">
                <a:ln>
                  <a:noFill/>
                </a:ln>
                <a:solidFill>
                  <a:srgbClr val="000000"/>
                </a:solidFill>
                <a:effectLst/>
                <a:uLnTx/>
                <a:uFillTx/>
                <a:latin typeface="Arial"/>
                <a:ea typeface="ＭＳ Ｐゴシック" charset="-128"/>
              </a:rPr>
              <a:t>IEEE802.15.6a applies TSN and MAC bridge in MAC layer while mitigation of intra BAN and inter PAN interference with space-time domain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000" b="0" i="0" u="none" strike="noStrike" kern="0" cap="none" spc="0" normalizeH="0" baseline="0" noProof="0" dirty="0">
                <a:ln>
                  <a:noFill/>
                </a:ln>
                <a:solidFill>
                  <a:srgbClr val="000000"/>
                </a:solidFill>
                <a:effectLst/>
                <a:uLnTx/>
                <a:uFillTx/>
                <a:latin typeface="Arial"/>
                <a:ea typeface="ＭＳ Ｐゴシック" charset="-128"/>
              </a:rPr>
              <a:t>ETSI Smart BAN applies FEC and hybrid ARQ</a:t>
            </a:r>
            <a:endParaRPr kumimoji="1" lang="en-US" altLang="ja-JP" sz="1800" b="0" i="0" u="none" strike="noStrike" kern="0" cap="none" spc="0" normalizeH="0" baseline="0" noProof="0" dirty="0">
              <a:ln>
                <a:noFill/>
              </a:ln>
              <a:solidFill>
                <a:srgbClr val="000000"/>
              </a:solidFill>
              <a:effectLst/>
              <a:uLnTx/>
              <a:uFillTx/>
              <a:latin typeface="Arial"/>
              <a:ea typeface="ＭＳ Ｐゴシック" charset="-128"/>
            </a:endParaRPr>
          </a:p>
          <a:p>
            <a:endParaRPr kumimoji="1" lang="ja-JP" altLang="en-US" sz="3600" dirty="0"/>
          </a:p>
        </p:txBody>
      </p:sp>
      <p:sp>
        <p:nvSpPr>
          <p:cNvPr id="2" name="タイトル 1"/>
          <p:cNvSpPr>
            <a:spLocks noGrp="1"/>
          </p:cNvSpPr>
          <p:nvPr>
            <p:ph type="title"/>
          </p:nvPr>
        </p:nvSpPr>
        <p:spPr>
          <a:xfrm>
            <a:off x="685800" y="609600"/>
            <a:ext cx="7772400" cy="1066800"/>
          </a:xfrm>
        </p:spPr>
        <p:txBody>
          <a:bodyPr/>
          <a:lstStyle/>
          <a:p>
            <a:r>
              <a:rPr lang="en-US" altLang="ja-JP" sz="3200" b="1" dirty="0">
                <a:ea typeface="ＭＳ Ｐゴシック" charset="-128"/>
              </a:rPr>
              <a:t>Difference and Commonality between IEEE802.15.6a and ETSI Smart BAN(3/3)</a:t>
            </a:r>
            <a:endParaRPr kumimoji="1" lang="ja-JP" altLang="en-US"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6</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extLst>
      <p:ext uri="{BB962C8B-B14F-4D97-AF65-F5344CB8AC3E}">
        <p14:creationId xmlns:p14="http://schemas.microsoft.com/office/powerpoint/2010/main" val="1156129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76123" y="1461546"/>
            <a:ext cx="8435100" cy="4389120"/>
          </a:xfrm>
        </p:spPr>
        <p:txBody>
          <a:bodyPr/>
          <a:lstStyle/>
          <a:p>
            <a:pPr marL="514350" indent="-514350">
              <a:buFont typeface="+mj-lt"/>
              <a:buAutoNum type="arabicPeriod"/>
            </a:pPr>
            <a:r>
              <a:rPr kumimoji="1" lang="en-US" altLang="ja-JP" sz="2400" dirty="0"/>
              <a:t>IEEE802.15.6a and ETSI Smart BAN </a:t>
            </a:r>
            <a:r>
              <a:rPr lang="en-US" altLang="ja-JP" sz="2400" dirty="0"/>
              <a:t>are originated from IEEE802.15.6-2012 but targeting different direction enhanced dependability and simple implementation.</a:t>
            </a:r>
            <a:endParaRPr kumimoji="1" lang="en-US" altLang="ja-JP" sz="2400" dirty="0"/>
          </a:p>
          <a:p>
            <a:pPr marL="514350" indent="-514350">
              <a:buAutoNum type="arabicPeriod" startAt="2"/>
            </a:pPr>
            <a:r>
              <a:rPr lang="en-US" altLang="ja-JP" sz="2400" dirty="0"/>
              <a:t>Common use cases are medical healthcare BAN</a:t>
            </a:r>
          </a:p>
          <a:p>
            <a:pPr marL="514350" indent="-514350">
              <a:buAutoNum type="arabicPeriod" startAt="2"/>
            </a:pPr>
            <a:r>
              <a:rPr lang="en-US" altLang="ja-JP" sz="2400" dirty="0"/>
              <a:t>In PHY, primarily IEEE802.15.6a focuses on UWB while ETSI Smart BAN on NB while secondarily other way round. </a:t>
            </a:r>
          </a:p>
          <a:p>
            <a:pPr marL="514350" indent="-514350">
              <a:buAutoNum type="arabicPeriod" startAt="2"/>
            </a:pPr>
            <a:r>
              <a:rPr lang="en-US" altLang="ja-JP" sz="2400" dirty="0"/>
              <a:t>QoS control and solution for coexistence are not the same but similar.</a:t>
            </a:r>
          </a:p>
          <a:p>
            <a:pPr marL="514350" indent="-514350">
              <a:buAutoNum type="arabicPeriod" startAt="2"/>
            </a:pPr>
            <a:r>
              <a:rPr lang="en-US" altLang="ja-JP" sz="2400" dirty="0"/>
              <a:t>At least minimum interoperability could be guaranteed when both standard BAN coexists.</a:t>
            </a:r>
          </a:p>
          <a:p>
            <a:pPr marL="514350" indent="-514350">
              <a:buAutoNum type="arabicPeriod" startAt="2"/>
            </a:pPr>
            <a:endParaRPr lang="en-US" altLang="ja-JP" sz="2400" dirty="0"/>
          </a:p>
          <a:p>
            <a:pPr marL="0" indent="0">
              <a:buNone/>
            </a:pP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Summary</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7</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23900" y="2631142"/>
            <a:ext cx="7772400" cy="1066800"/>
          </a:xfrm>
        </p:spPr>
        <p:txBody>
          <a:bodyPr/>
          <a:lstStyle/>
          <a:p>
            <a:r>
              <a:rPr kumimoji="1" lang="en-US" altLang="ja-JP" dirty="0"/>
              <a:t>Thank you for your attention</a:t>
            </a:r>
            <a:endParaRPr kumimoji="1" lang="ja-JP" altLang="en-US" dirty="0"/>
          </a:p>
        </p:txBody>
      </p:sp>
      <p:sp>
        <p:nvSpPr>
          <p:cNvPr id="4" name="スライド番号プレースホルダー 3">
            <a:extLst>
              <a:ext uri="{FF2B5EF4-FFF2-40B4-BE49-F238E27FC236}">
                <a16:creationId xmlns:a16="http://schemas.microsoft.com/office/drawing/2014/main" id="{DE44AEAA-083E-40D4-A8DF-A847B4F323C0}"/>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8</a:t>
            </a:fld>
            <a:endParaRPr lang="en-US" altLang="ja-JP" dirty="0"/>
          </a:p>
        </p:txBody>
      </p:sp>
      <p:sp>
        <p:nvSpPr>
          <p:cNvPr id="5" name="日付プレースホルダー 4">
            <a:extLst>
              <a:ext uri="{FF2B5EF4-FFF2-40B4-BE49-F238E27FC236}">
                <a16:creationId xmlns:a16="http://schemas.microsoft.com/office/drawing/2014/main" id="{14BBBAB9-C313-4FCA-99FA-C38D74D52824}"/>
              </a:ext>
            </a:extLst>
          </p:cNvPr>
          <p:cNvSpPr>
            <a:spLocks noGrp="1"/>
          </p:cNvSpPr>
          <p:nvPr>
            <p:ph type="dt" sz="half" idx="2"/>
          </p:nvPr>
        </p:nvSpPr>
        <p:spPr/>
        <p:txBody>
          <a:bodyPr/>
          <a:lstStyle/>
          <a:p>
            <a:r>
              <a:rPr lang="en-US" altLang="ja-JP"/>
              <a:t>November 2021</a:t>
            </a:r>
            <a:endParaRPr lang="en-US" altLang="ja-JP" dirty="0"/>
          </a:p>
        </p:txBody>
      </p:sp>
    </p:spTree>
    <p:extLst>
      <p:ext uri="{BB962C8B-B14F-4D97-AF65-F5344CB8AC3E}">
        <p14:creationId xmlns:p14="http://schemas.microsoft.com/office/powerpoint/2010/main" val="1844142463"/>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40197</TotalTime>
  <Words>717</Words>
  <Application>Microsoft Office PowerPoint</Application>
  <PresentationFormat>画面に合わせる (4:3)</PresentationFormat>
  <Paragraphs>84</Paragraphs>
  <Slides>8</Slides>
  <Notes>7</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8</vt:i4>
      </vt:variant>
    </vt:vector>
  </HeadingPairs>
  <TitlesOfParts>
    <vt:vector size="12" baseType="lpstr">
      <vt:lpstr>游ゴシック</vt:lpstr>
      <vt:lpstr>Arial</vt:lpstr>
      <vt:lpstr>Times New Roman</vt:lpstr>
      <vt:lpstr>IEEE-P802_15</vt:lpstr>
      <vt:lpstr>PowerPoint プレゼンテーション</vt:lpstr>
      <vt:lpstr>IEEE 802.15 TG15.6a   Solution for Harmonization with ETSI Smart BAN  Virtual Plenary Meeting November 15th, 2021  Ryuji Kohno Yokohama National University(YNU), YRP International Alliance Institute(YRP-IAI)</vt:lpstr>
      <vt:lpstr>Overview of ETSI Smart BAN</vt:lpstr>
      <vt:lpstr>Difference and Commonality between IEEE802.15.6a and ETSI Smart BAN(1/3)</vt:lpstr>
      <vt:lpstr>Difference and Commonality between IEEE802.15.6a and ETSI Smart BAN(2/3)</vt:lpstr>
      <vt:lpstr>Difference and Commonality between IEEE802.15.6a and ETSI Smart BAN(3/3)</vt:lpstr>
      <vt:lpstr>Summary</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Kohno Ryuji</cp:lastModifiedBy>
  <cp:revision>70</cp:revision>
  <dcterms:created xsi:type="dcterms:W3CDTF">2020-12-17T10:56:09Z</dcterms:created>
  <dcterms:modified xsi:type="dcterms:W3CDTF">2021-11-15T18:14:55Z</dcterms:modified>
</cp:coreProperties>
</file>