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5"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varScale="1">
        <p:scale>
          <a:sx n="52" d="100"/>
          <a:sy n="52" d="100"/>
        </p:scale>
        <p:origin x="1220" y="4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802.15-21-0599-00-0thz-November_2021_Closing_Plenary_Slides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November</a:t>
            </a:r>
            <a:r>
              <a:rPr lang="en-US" dirty="0" smtClean="0"/>
              <a:t> </a:t>
            </a:r>
            <a:r>
              <a:rPr lang="en-US" dirty="0" smtClean="0"/>
              <a:t>2021</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SC THz </a:t>
            </a:r>
            <a:r>
              <a:rPr lang="en-US" sz="1600" dirty="0" smtClean="0">
                <a:solidFill>
                  <a:schemeClr val="tx2"/>
                </a:solidFill>
              </a:rPr>
              <a:t>November 2021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15 November 2021</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SC THz </a:t>
            </a:r>
            <a:r>
              <a:rPr lang="en-US" sz="1600" dirty="0" smtClean="0">
                <a:solidFill>
                  <a:schemeClr val="tx2"/>
                </a:solidFill>
              </a:rPr>
              <a:t>November  </a:t>
            </a:r>
            <a:r>
              <a:rPr lang="en-US" sz="1600" dirty="0" smtClean="0">
                <a:solidFill>
                  <a:schemeClr val="tx2"/>
                </a:solidFill>
              </a:rPr>
              <a:t>2021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SC </a:t>
            </a:r>
            <a:r>
              <a:rPr lang="de-DE" dirty="0" err="1" smtClean="0"/>
              <a:t>THz</a:t>
            </a:r>
            <a:r>
              <a:rPr lang="de-DE" dirty="0" smtClean="0"/>
              <a:t> </a:t>
            </a:r>
            <a:r>
              <a:rPr lang="de-DE" dirty="0" smtClean="0"/>
              <a:t>November 2021 </a:t>
            </a:r>
            <a:br>
              <a:rPr lang="de-DE" dirty="0" smtClean="0"/>
            </a:br>
            <a:r>
              <a:rPr lang="de-DE" dirty="0" err="1" smtClean="0"/>
              <a:t>Closing</a:t>
            </a:r>
            <a:r>
              <a:rPr lang="de-DE" dirty="0" smtClean="0"/>
              <a:t> </a:t>
            </a:r>
            <a:r>
              <a:rPr lang="de-DE" dirty="0" smtClean="0"/>
              <a:t>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November</a:t>
            </a:r>
            <a:r>
              <a:rPr lang="en-US" dirty="0" smtClean="0"/>
              <a:t> </a:t>
            </a:r>
            <a:r>
              <a:rPr lang="en-US" dirty="0" smtClean="0"/>
              <a:t>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1  </a:t>
            </a:r>
            <a:r>
              <a:rPr lang="de-DE" sz="1800" dirty="0" err="1" smtClean="0"/>
              <a:t>meeting</a:t>
            </a:r>
            <a:r>
              <a:rPr lang="de-DE" sz="1800" dirty="0" err="1"/>
              <a:t>s</a:t>
            </a:r>
            <a:r>
              <a:rPr lang="de-DE" sz="1800" dirty="0" smtClean="0"/>
              <a:t> on </a:t>
            </a:r>
            <a:r>
              <a:rPr lang="de-DE" sz="1800" dirty="0" err="1" smtClean="0"/>
              <a:t>Fri</a:t>
            </a:r>
            <a:r>
              <a:rPr lang="de-DE" sz="1800" dirty="0" smtClean="0"/>
              <a:t> </a:t>
            </a:r>
            <a:r>
              <a:rPr lang="de-DE" sz="1800" dirty="0" smtClean="0"/>
              <a:t>AM1 </a:t>
            </a:r>
            <a:r>
              <a:rPr lang="de-DE" sz="1800" dirty="0" err="1" smtClean="0"/>
              <a:t>as</a:t>
            </a:r>
            <a:r>
              <a:rPr lang="de-DE" sz="1800" dirty="0" smtClean="0"/>
              <a:t> a </a:t>
            </a:r>
            <a:r>
              <a:rPr lang="de-DE" sz="1800" dirty="0" err="1" smtClean="0"/>
              <a:t>joint</a:t>
            </a:r>
            <a:r>
              <a:rPr lang="de-DE" sz="1800" dirty="0" smtClean="0"/>
              <a:t> </a:t>
            </a:r>
            <a:r>
              <a:rPr lang="de-DE" sz="1800" dirty="0" err="1" smtClean="0"/>
              <a:t>meeting</a:t>
            </a:r>
            <a:r>
              <a:rPr lang="de-DE" sz="1800" dirty="0" smtClean="0"/>
              <a:t> </a:t>
            </a:r>
            <a:r>
              <a:rPr lang="de-DE" sz="1800" dirty="0" err="1" smtClean="0"/>
              <a:t>with</a:t>
            </a:r>
            <a:r>
              <a:rPr lang="de-DE" sz="1800" dirty="0" smtClean="0"/>
              <a:t> SG3ma</a:t>
            </a:r>
            <a:endParaRPr lang="de-DE" sz="1800" dirty="0"/>
          </a:p>
          <a:p>
            <a:r>
              <a:rPr lang="de-DE" sz="1800" dirty="0" smtClean="0"/>
              <a:t>18 </a:t>
            </a:r>
            <a:r>
              <a:rPr lang="de-DE" sz="1800" dirty="0" err="1" smtClean="0"/>
              <a:t>participants</a:t>
            </a:r>
            <a:endParaRPr lang="de-DE" sz="1800" dirty="0" smtClean="0"/>
          </a:p>
          <a:p>
            <a:r>
              <a:rPr lang="de-DE" sz="1800" dirty="0" smtClean="0"/>
              <a:t>4 </a:t>
            </a:r>
            <a:r>
              <a:rPr lang="de-DE" sz="1800" dirty="0" err="1" smtClean="0"/>
              <a:t>contributions</a:t>
            </a:r>
            <a:endParaRPr lang="de-DE" sz="1800" dirty="0"/>
          </a:p>
          <a:p>
            <a:endParaRPr lang="de-DE" sz="1800" dirty="0" smtClean="0"/>
          </a:p>
          <a:p>
            <a:pPr marL="901700"/>
            <a:r>
              <a:rPr lang="en-US" sz="1600" b="1" u="sng" dirty="0"/>
              <a:t>Contribution #1</a:t>
            </a:r>
            <a:r>
              <a:rPr lang="en-US" sz="1600" dirty="0"/>
              <a:t> </a:t>
            </a:r>
            <a:endParaRPr lang="de-DE" sz="1600" dirty="0"/>
          </a:p>
          <a:p>
            <a:pPr marL="558800" indent="0">
              <a:buNone/>
            </a:pPr>
            <a:r>
              <a:rPr lang="en-US" sz="1600" dirty="0" smtClean="0"/>
              <a:t>	Ke </a:t>
            </a:r>
            <a:r>
              <a:rPr lang="en-US" sz="1600" dirty="0"/>
              <a:t>Guan  (BJTU, China) “Towards 6G: Paradigm of Realistic Terahertz </a:t>
            </a:r>
            <a:r>
              <a:rPr lang="en-US" sz="1600" dirty="0" smtClean="0"/>
              <a:t>	Channel </a:t>
            </a:r>
            <a:r>
              <a:rPr lang="en-US" sz="1600" dirty="0"/>
              <a:t>Modeling (21/0550) </a:t>
            </a:r>
            <a:r>
              <a:rPr lang="en-US" sz="1600" dirty="0" smtClean="0"/>
              <a:t>”</a:t>
            </a:r>
            <a:endParaRPr lang="de-DE" sz="1600" dirty="0"/>
          </a:p>
          <a:p>
            <a:pPr marL="901700"/>
            <a:r>
              <a:rPr lang="en-US" sz="1600" b="1" u="sng" dirty="0"/>
              <a:t>Contribution #2</a:t>
            </a:r>
            <a:endParaRPr lang="de-DE" sz="1600" dirty="0"/>
          </a:p>
          <a:p>
            <a:pPr marL="901700" indent="0">
              <a:buNone/>
            </a:pPr>
            <a:r>
              <a:rPr lang="en-US" sz="1600" dirty="0"/>
              <a:t>Ahmet </a:t>
            </a:r>
            <a:r>
              <a:rPr lang="en-US" sz="1600" dirty="0" err="1"/>
              <a:t>Serdar</a:t>
            </a:r>
            <a:r>
              <a:rPr lang="en-US" sz="1600" dirty="0"/>
              <a:t> Tan (</a:t>
            </a:r>
            <a:r>
              <a:rPr lang="en-US" sz="1600" dirty="0" err="1"/>
              <a:t>InterDigital</a:t>
            </a:r>
            <a:r>
              <a:rPr lang="en-US" sz="1600" dirty="0"/>
              <a:t>, Europe) “A Study on Data-Driven Advanced Symbol Modulation (21/0591) </a:t>
            </a:r>
            <a:r>
              <a:rPr lang="en-US" sz="1600" dirty="0" smtClean="0"/>
              <a:t>”</a:t>
            </a:r>
            <a:endParaRPr lang="de-DE" sz="1600" dirty="0"/>
          </a:p>
          <a:p>
            <a:pPr marL="901700"/>
            <a:r>
              <a:rPr lang="en-US" sz="1600" b="1" u="sng" dirty="0"/>
              <a:t>Contribution #3</a:t>
            </a:r>
            <a:r>
              <a:rPr lang="en-US" sz="1600" dirty="0"/>
              <a:t> </a:t>
            </a:r>
            <a:endParaRPr lang="de-DE" sz="1600" dirty="0"/>
          </a:p>
          <a:p>
            <a:pPr marL="901700">
              <a:buNone/>
            </a:pPr>
            <a:r>
              <a:rPr lang="en-US" sz="1600" dirty="0" smtClean="0"/>
              <a:t>	Thomas </a:t>
            </a:r>
            <a:r>
              <a:rPr lang="en-US" sz="1600" dirty="0"/>
              <a:t>Kürner (TU Braunschweig, Germany) “Received SG3ma PAR Comments (21/0588</a:t>
            </a:r>
            <a:r>
              <a:rPr lang="en-US" sz="1600" dirty="0" smtClean="0"/>
              <a:t>)”</a:t>
            </a:r>
            <a:endParaRPr lang="de-DE" sz="1600" dirty="0"/>
          </a:p>
          <a:p>
            <a:pPr marL="901700"/>
            <a:r>
              <a:rPr lang="en-US" sz="1600" b="1" u="sng" dirty="0"/>
              <a:t>Contribution #4</a:t>
            </a:r>
            <a:r>
              <a:rPr lang="en-US" sz="1600" dirty="0"/>
              <a:t> </a:t>
            </a:r>
            <a:endParaRPr lang="de-DE" sz="1600" dirty="0"/>
          </a:p>
          <a:p>
            <a:pPr marL="901700" indent="0">
              <a:buNone/>
            </a:pPr>
            <a:r>
              <a:rPr lang="en-US" sz="1600" dirty="0"/>
              <a:t>Ben Rolfes (Blind Creek Associates, USA) “Suggested Resolution to PAR comments (21/0569)”</a:t>
            </a:r>
            <a:r>
              <a:rPr lang="en-GB" sz="1800" dirty="0"/>
              <a:t> </a:t>
            </a:r>
            <a:endParaRPr lang="de-DE" sz="1800" dirty="0"/>
          </a:p>
          <a:p>
            <a:pPr marL="457200" lvl="1" indent="0">
              <a:buNone/>
            </a:pPr>
            <a:endParaRPr lang="de-DE" sz="1600" b="1" dirty="0"/>
          </a:p>
        </p:txBody>
      </p:sp>
      <p:sp>
        <p:nvSpPr>
          <p:cNvPr id="2" name="Datumsplatzhalter 1"/>
          <p:cNvSpPr>
            <a:spLocks noGrp="1"/>
          </p:cNvSpPr>
          <p:nvPr>
            <p:ph type="dt" sz="half" idx="10"/>
          </p:nvPr>
        </p:nvSpPr>
        <p:spPr/>
        <p:txBody>
          <a:bodyPr/>
          <a:lstStyle/>
          <a:p>
            <a:r>
              <a:rPr lang="en-US" dirty="0" smtClean="0"/>
              <a:t>November </a:t>
            </a:r>
            <a:r>
              <a:rPr lang="en-US" dirty="0" smtClean="0"/>
              <a:t>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Requested </a:t>
            </a:r>
            <a:r>
              <a:rPr lang="en-US" sz="1800" dirty="0" smtClean="0"/>
              <a:t>January meetings slots  </a:t>
            </a:r>
            <a:r>
              <a:rPr lang="en-US" sz="1800" dirty="0" smtClean="0"/>
              <a:t>for SG </a:t>
            </a:r>
            <a:r>
              <a:rPr lang="en-US" sz="1800" dirty="0" smtClean="0"/>
              <a:t>THz:</a:t>
            </a:r>
            <a:endParaRPr lang="en-US" sz="1800" dirty="0" smtClean="0"/>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en-US" sz="1800" dirty="0" smtClean="0"/>
              <a:t>Friday, 20 </a:t>
            </a:r>
            <a:r>
              <a:rPr lang="en-US" sz="1800" dirty="0" err="1" smtClean="0"/>
              <a:t>Januray</a:t>
            </a:r>
            <a:r>
              <a:rPr lang="en-US" sz="1800" dirty="0" smtClean="0"/>
              <a:t> 2021</a:t>
            </a:r>
            <a:r>
              <a:rPr lang="en-US" sz="1800" dirty="0" smtClean="0"/>
              <a:t>, </a:t>
            </a:r>
            <a:r>
              <a:rPr lang="en-US" sz="1800" dirty="0" smtClean="0"/>
              <a:t>AM0, 1-3 </a:t>
            </a:r>
            <a:r>
              <a:rPr lang="en-US" sz="1800" dirty="0" smtClean="0"/>
              <a:t>pm CET </a:t>
            </a: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November </a:t>
            </a:r>
            <a:r>
              <a:rPr lang="en-US" dirty="0" smtClean="0"/>
              <a:t>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104</Words>
  <Application>Microsoft Office PowerPoint</Application>
  <PresentationFormat>Bildschirmpräsentation (4:3)</PresentationFormat>
  <Paragraphs>45</Paragraphs>
  <Slides>4</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4</vt:i4>
      </vt:variant>
    </vt:vector>
  </HeadingPairs>
  <TitlesOfParts>
    <vt:vector size="7" baseType="lpstr">
      <vt:lpstr>Arial</vt:lpstr>
      <vt:lpstr>Times New Roman</vt:lpstr>
      <vt:lpstr>IEEE-P802_15</vt:lpstr>
      <vt:lpstr>PowerPoint-Präsentation</vt:lpstr>
      <vt:lpstr>SC THz November 2021  Closing Report</vt:lpstr>
      <vt:lpstr>Meetings/Contributions</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184</cp:revision>
  <cp:lastPrinted>1998-02-10T13:28:06Z</cp:lastPrinted>
  <dcterms:created xsi:type="dcterms:W3CDTF">2012-11-14T22:04:21Z</dcterms:created>
  <dcterms:modified xsi:type="dcterms:W3CDTF">2021-11-15T09:32:10Z</dcterms:modified>
</cp:coreProperties>
</file>