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1"/>
  </p:notesMasterIdLst>
  <p:sldIdLst>
    <p:sldId id="287" r:id="rId2"/>
    <p:sldId id="300" r:id="rId3"/>
    <p:sldId id="2366" r:id="rId4"/>
    <p:sldId id="339" r:id="rId5"/>
    <p:sldId id="304" r:id="rId6"/>
    <p:sldId id="317" r:id="rId7"/>
    <p:sldId id="341" r:id="rId8"/>
    <p:sldId id="2367" r:id="rId9"/>
    <p:sldId id="296" r:id="rId10"/>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9" autoAdjust="0"/>
    <p:restoredTop sz="94646" autoAdjust="0"/>
  </p:normalViewPr>
  <p:slideViewPr>
    <p:cSldViewPr>
      <p:cViewPr varScale="1">
        <p:scale>
          <a:sx n="70" d="100"/>
          <a:sy n="70" d="100"/>
        </p:scale>
        <p:origin x="427"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15-21-0596-00-0000</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(Meta)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Joint .6a, .4ab, .14, Meeting Slides – Nov. 2021 Mtg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November 14,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(Meta), Ben Rolfe (Blind Creek Associates), Ryuji Kohno</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ben@blindcreek.com, </a:t>
            </a:r>
            <a:r>
              <a:rPr lang="pl-PL" altLang="en-US" sz="1600" dirty="0">
                <a:latin typeface="Times New Roman" panose="02020603050405020304" pitchFamily="18" charset="0"/>
              </a:rPr>
              <a:t>kohno@ynu.ac.jp</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Agenda Topics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November Plenary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2451255"/>
            <a:ext cx="7764463" cy="1955490"/>
          </a:xfrm>
        </p:spPr>
        <p:txBody>
          <a:bodyPr/>
          <a:lstStyle/>
          <a:p>
            <a:pPr marL="0" marR="0" algn="ctr">
              <a:spcBef>
                <a:spcPts val="600"/>
              </a:spcBef>
              <a:spcAft>
                <a:spcPts val="0"/>
              </a:spcAft>
            </a:pPr>
            <a:r>
              <a:rPr lang="en-US" b="1" dirty="0">
                <a:solidFill>
                  <a:srgbClr val="FF0000"/>
                </a:solidFill>
                <a:effectLst/>
                <a:ea typeface="Times New Roman" panose="02020603050405020304" pitchFamily="18" charset="0"/>
              </a:rPr>
              <a:t>134</a:t>
            </a:r>
            <a:r>
              <a:rPr lang="en-US" b="1" baseline="30000" dirty="0">
                <a:solidFill>
                  <a:srgbClr val="FF0000"/>
                </a:solidFill>
                <a:ea typeface="Times New Roman" panose="02020603050405020304" pitchFamily="18" charset="0"/>
              </a:rPr>
              <a:t>th</a:t>
            </a:r>
            <a:r>
              <a:rPr lang="en-US" b="1" dirty="0">
                <a:solidFill>
                  <a:srgbClr val="FF0000"/>
                </a:solidFill>
                <a:effectLst/>
                <a:ea typeface="Times New Roman" panose="02020603050405020304" pitchFamily="18" charset="0"/>
              </a:rPr>
              <a:t> IEEE 802.15 WSN MTG. </a:t>
            </a:r>
            <a:endParaRPr lang="en-US" dirty="0">
              <a:effectLst/>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Held Virtually via </a:t>
            </a:r>
            <a:r>
              <a:rPr lang="en-US" b="1" dirty="0" err="1">
                <a:solidFill>
                  <a:srgbClr val="FF0000"/>
                </a:solidFill>
                <a:effectLst/>
                <a:ea typeface="Times New Roman" panose="02020603050405020304" pitchFamily="18" charset="0"/>
              </a:rPr>
              <a:t>Webex</a:t>
            </a:r>
            <a:endParaRPr lang="en-US" b="1" dirty="0">
              <a:solidFill>
                <a:srgbClr val="FF0000"/>
              </a:solidFill>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Nov. 9</a:t>
            </a:r>
            <a:r>
              <a:rPr lang="en-US" b="1" baseline="30000" dirty="0">
                <a:solidFill>
                  <a:srgbClr val="FF0000"/>
                </a:solidFill>
                <a:effectLst/>
                <a:ea typeface="Times New Roman" panose="02020603050405020304" pitchFamily="18" charset="0"/>
              </a:rPr>
              <a:t>th</a:t>
            </a:r>
            <a:r>
              <a:rPr lang="en-US" b="1" dirty="0">
                <a:solidFill>
                  <a:srgbClr val="FF0000"/>
                </a:solidFill>
                <a:effectLst/>
                <a:ea typeface="Times New Roman" panose="02020603050405020304" pitchFamily="18" charset="0"/>
              </a:rPr>
              <a:t> – 17</a:t>
            </a:r>
            <a:r>
              <a:rPr lang="en-US" b="1" baseline="30000" dirty="0">
                <a:solidFill>
                  <a:srgbClr val="FF0000"/>
                </a:solidFill>
                <a:effectLst/>
                <a:ea typeface="Times New Roman" panose="02020603050405020304" pitchFamily="18" charset="0"/>
              </a:rPr>
              <a:t>th</a:t>
            </a:r>
            <a:r>
              <a:rPr lang="en-US" b="1" dirty="0">
                <a:solidFill>
                  <a:srgbClr val="FF0000"/>
                </a:solidFill>
                <a:effectLst/>
                <a:ea typeface="Times New Roman" panose="02020603050405020304" pitchFamily="18" charset="0"/>
              </a:rPr>
              <a:t>, 2021</a:t>
            </a:r>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
        <p:nvSpPr>
          <p:cNvPr id="5" name="Slide Number Placeholder 3">
            <a:extLst>
              <a:ext uri="{FF2B5EF4-FFF2-40B4-BE49-F238E27FC236}">
                <a16:creationId xmlns:a16="http://schemas.microsoft.com/office/drawing/2014/main" id="{765F5AC9-8050-4824-8BAF-22E262B6BB35}"/>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5" name="Slide Number Placeholder 3">
            <a:extLst>
              <a:ext uri="{FF2B5EF4-FFF2-40B4-BE49-F238E27FC236}">
                <a16:creationId xmlns:a16="http://schemas.microsoft.com/office/drawing/2014/main" id="{989FD3FD-D062-4A0F-8509-35158BBA8CB3}"/>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3542181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5</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 application&#10;&#10;Description automatically generated">
            <a:extLst>
              <a:ext uri="{FF2B5EF4-FFF2-40B4-BE49-F238E27FC236}">
                <a16:creationId xmlns:a16="http://schemas.microsoft.com/office/drawing/2014/main" id="{32156E88-4620-4006-8CFF-C9EC6357E833}"/>
              </a:ext>
            </a:extLst>
          </p:cNvPr>
          <p:cNvPicPr>
            <a:picLocks noChangeAspect="1"/>
          </p:cNvPicPr>
          <p:nvPr/>
        </p:nvPicPr>
        <p:blipFill rotWithShape="1">
          <a:blip r:embed="rId2"/>
          <a:srcRect l="5349" t="8000" r="6598" b="63650"/>
          <a:stretch/>
        </p:blipFill>
        <p:spPr>
          <a:xfrm>
            <a:off x="198802" y="2158963"/>
            <a:ext cx="8746396" cy="2177286"/>
          </a:xfrm>
          <a:prstGeom prst="rect">
            <a:avLst/>
          </a:prstGeom>
        </p:spPr>
      </p:pic>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sz="3200" dirty="0"/>
              <a:t>Meeting Slots</a:t>
            </a:r>
          </a:p>
          <a:p>
            <a:pPr marL="0" marR="0" algn="ctr">
              <a:spcBef>
                <a:spcPts val="600"/>
              </a:spcBef>
              <a:spcAft>
                <a:spcPts val="0"/>
              </a:spcAft>
            </a:pPr>
            <a:r>
              <a:rPr lang="en-US" altLang="en-US" dirty="0"/>
              <a:t>Nov.</a:t>
            </a:r>
            <a:r>
              <a:rPr lang="en-US" altLang="en-US" sz="3200" dirty="0"/>
              <a:t> 15</a:t>
            </a:r>
            <a:r>
              <a:rPr lang="en-US" altLang="en-US" sz="3200" baseline="30000" dirty="0"/>
              <a:t>th</a:t>
            </a:r>
            <a:r>
              <a:rPr lang="en-US" altLang="en-US" sz="3200" dirty="0"/>
              <a:t>, 2021</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7</a:t>
            </a:fld>
            <a:endParaRPr lang="en-US" altLang="en-US">
              <a:solidFill>
                <a:schemeClr val="tx1"/>
              </a:solidFill>
            </a:endParaRPr>
          </a:p>
        </p:txBody>
      </p:sp>
      <p:sp>
        <p:nvSpPr>
          <p:cNvPr id="11" name="Oval 10">
            <a:extLst>
              <a:ext uri="{FF2B5EF4-FFF2-40B4-BE49-F238E27FC236}">
                <a16:creationId xmlns:a16="http://schemas.microsoft.com/office/drawing/2014/main" id="{41BCCFAD-352F-4C37-AF30-1093EF43260D}"/>
              </a:ext>
            </a:extLst>
          </p:cNvPr>
          <p:cNvSpPr/>
          <p:nvPr/>
        </p:nvSpPr>
        <p:spPr bwMode="auto">
          <a:xfrm>
            <a:off x="5949483" y="2996263"/>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pic>
        <p:nvPicPr>
          <p:cNvPr id="18" name="Picture 17" descr="Graphical user interface, application, Word&#10;&#10;Description automatically generated">
            <a:extLst>
              <a:ext uri="{FF2B5EF4-FFF2-40B4-BE49-F238E27FC236}">
                <a16:creationId xmlns:a16="http://schemas.microsoft.com/office/drawing/2014/main" id="{5E47A4A6-FB76-4816-83BD-C470F3822AE4}"/>
              </a:ext>
            </a:extLst>
          </p:cNvPr>
          <p:cNvPicPr>
            <a:picLocks noChangeAspect="1"/>
          </p:cNvPicPr>
          <p:nvPr/>
        </p:nvPicPr>
        <p:blipFill rotWithShape="1">
          <a:blip r:embed="rId3"/>
          <a:srcRect l="7881" t="23118" r="73249" b="71523"/>
          <a:stretch/>
        </p:blipFill>
        <p:spPr>
          <a:xfrm>
            <a:off x="683627" y="4581128"/>
            <a:ext cx="3331055" cy="1224136"/>
          </a:xfrm>
          <a:prstGeom prst="rect">
            <a:avLst/>
          </a:prstGeom>
        </p:spPr>
      </p:pic>
    </p:spTree>
    <p:extLst>
      <p:ext uri="{BB962C8B-B14F-4D97-AF65-F5344CB8AC3E}">
        <p14:creationId xmlns:p14="http://schemas.microsoft.com/office/powerpoint/2010/main" val="201252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AutoNum type="arabicPeriod"/>
            </a:pPr>
            <a:r>
              <a:rPr lang="en-US" altLang="en-US" sz="2400" dirty="0"/>
              <a:t>Opening and meeting preamble</a:t>
            </a:r>
          </a:p>
          <a:p>
            <a:pPr marL="514350" indent="-514350">
              <a:buFont typeface="Arial" panose="020B0604020202020204" pitchFamily="34" charset="0"/>
              <a:buAutoNum type="arabicPeriod"/>
            </a:pPr>
            <a:r>
              <a:rPr lang="en-US" altLang="en-US" sz="2400" dirty="0"/>
              <a:t>P&amp;P, schedule, agenda</a:t>
            </a:r>
          </a:p>
          <a:p>
            <a:pPr marL="514350" indent="-514350">
              <a:buFont typeface="Arial" panose="020B0604020202020204" pitchFamily="34" charset="0"/>
              <a:buAutoNum type="arabicPeriod"/>
            </a:pPr>
            <a:r>
              <a:rPr lang="en-US" altLang="en-US" sz="2400" dirty="0"/>
              <a:t>Goals from Sept. Interim – updates from TG6a on</a:t>
            </a:r>
          </a:p>
          <a:p>
            <a:pPr marL="914400" lvl="1" indent="-514350">
              <a:buFont typeface="+mj-lt"/>
              <a:buAutoNum type="alphaLcParenR"/>
            </a:pPr>
            <a:r>
              <a:rPr lang="en-US" altLang="en-US" sz="2000" dirty="0"/>
              <a:t>PHY direction (common w/15.4 UWB or not)</a:t>
            </a:r>
          </a:p>
          <a:p>
            <a:pPr marL="914400" lvl="1" indent="-514350">
              <a:buFont typeface="+mj-lt"/>
              <a:buAutoNum type="alphaLcParenR"/>
            </a:pPr>
            <a:r>
              <a:rPr lang="en-US" altLang="en-US" sz="2000" dirty="0"/>
              <a:t>Channel model development for HBAN/VBAN applications</a:t>
            </a:r>
          </a:p>
          <a:p>
            <a:pPr marL="400050" lvl="1" indent="0"/>
            <a:r>
              <a:rPr lang="en-US" altLang="en-US" sz="2000" dirty="0"/>
              <a:t>Once the PHY and Channel Model(s) are determined, this will help in paving the way to discussing coexistence </a:t>
            </a:r>
          </a:p>
          <a:p>
            <a:pPr marL="514350" indent="-514350">
              <a:buFont typeface="Arial" panose="020B0604020202020204" pitchFamily="34" charset="0"/>
              <a:buAutoNum type="arabicPeriod"/>
            </a:pPr>
            <a:r>
              <a:rPr lang="en-US" altLang="en-US" sz="2400" dirty="0"/>
              <a:t>Any other Business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2158728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9</a:t>
            </a:fld>
            <a:endParaRPr lang="en-US" altLang="en-US">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32310</TotalTime>
  <Words>676</Words>
  <Application>Microsoft Office PowerPoint</Application>
  <PresentationFormat>On-screen Show (4:3)</PresentationFormat>
  <Paragraphs>69</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Times New Roman</vt:lpstr>
      <vt:lpstr>Office Theme</vt:lpstr>
      <vt:lpstr>PowerPoint Presentation</vt:lpstr>
      <vt:lpstr>PowerPoint Presentation</vt:lpstr>
      <vt:lpstr>Registration for 802 LMSC Plenaries and 802 Wireless Interims</vt:lpstr>
      <vt:lpstr>Deadbeat Consequences (Deadbeat: in default of paying registration fee for a prior mtg.)</vt:lpstr>
      <vt:lpstr>IEEE-SA Patent, Copyright, and Participation Policies</vt:lpstr>
      <vt:lpstr>IEEE 802 Ground Rules</vt:lpstr>
      <vt:lpstr>PowerPoint Presentation</vt:lpstr>
      <vt:lpstr>Goals/Agenda</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401</cp:revision>
  <cp:lastPrinted>2000-03-07T00:55:37Z</cp:lastPrinted>
  <dcterms:created xsi:type="dcterms:W3CDTF">2016-01-17T22:48:36Z</dcterms:created>
  <dcterms:modified xsi:type="dcterms:W3CDTF">2021-11-15T02:12:29Z</dcterms:modified>
  <cp:category/>
</cp:coreProperties>
</file>