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1"/>
  </p:notesMasterIdLst>
  <p:sldIdLst>
    <p:sldId id="287" r:id="rId2"/>
    <p:sldId id="300" r:id="rId3"/>
    <p:sldId id="2366" r:id="rId4"/>
    <p:sldId id="339" r:id="rId5"/>
    <p:sldId id="304" r:id="rId6"/>
    <p:sldId id="317" r:id="rId7"/>
    <p:sldId id="341" r:id="rId8"/>
    <p:sldId id="2367" r:id="rId9"/>
    <p:sldId id="296" r:id="rId1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70" d="100"/>
          <a:sy n="70" d="100"/>
        </p:scale>
        <p:origin x="427"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15-21-0596-00-0000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.6a, .4ab, .14, Meeting Slides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14,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 Rolfe (Blind Creek Associates), Ryuji Kohno</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ben@blindcreek.com, </a:t>
            </a:r>
            <a:r>
              <a:rPr lang="pl-PL" altLang="en-US" sz="1600" dirty="0">
                <a:latin typeface="Times New Roman" panose="02020603050405020304" pitchFamily="18" charset="0"/>
              </a:rPr>
              <a:t>kohno@ynu.ac.jp</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Nov. 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765F5AC9-8050-4824-8BAF-22E262B6BB35}"/>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989FD3FD-D062-4A0F-8509-35158BBA8CB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32156E88-4620-4006-8CFF-C9EC6357E833}"/>
              </a:ext>
            </a:extLst>
          </p:cNvPr>
          <p:cNvPicPr>
            <a:picLocks noChangeAspect="1"/>
          </p:cNvPicPr>
          <p:nvPr/>
        </p:nvPicPr>
        <p:blipFill rotWithShape="1">
          <a:blip r:embed="rId2"/>
          <a:srcRect l="5349" t="8000" r="6598" b="63650"/>
          <a:stretch/>
        </p:blipFill>
        <p:spPr>
          <a:xfrm>
            <a:off x="198802" y="2158963"/>
            <a:ext cx="8746396" cy="217728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Nov.</a:t>
            </a:r>
            <a:r>
              <a:rPr lang="en-US" altLang="en-US" sz="3200" dirty="0"/>
              <a:t> 15</a:t>
            </a:r>
            <a:r>
              <a:rPr lang="en-US" altLang="en-US" sz="3200"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5949483" y="2996263"/>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P&amp;P, schedule, agenda</a:t>
            </a:r>
          </a:p>
          <a:p>
            <a:pPr marL="514350" indent="-514350">
              <a:buFont typeface="Arial" panose="020B0604020202020204" pitchFamily="34" charset="0"/>
              <a:buAutoNum type="arabicPeriod"/>
            </a:pPr>
            <a:r>
              <a:rPr lang="en-US" altLang="en-US" sz="2400" dirty="0"/>
              <a:t>Goals from Sept. Interim – updates from TG6a on</a:t>
            </a:r>
          </a:p>
          <a:p>
            <a:pPr marL="914400" lvl="1" indent="-514350">
              <a:buFont typeface="+mj-lt"/>
              <a:buAutoNum type="alphaLcParenR"/>
            </a:pPr>
            <a:r>
              <a:rPr lang="en-US" altLang="en-US" sz="2000" dirty="0"/>
              <a:t>PHY direction (common w/15.4 UWB or not)</a:t>
            </a:r>
          </a:p>
          <a:p>
            <a:pPr marL="914400" lvl="1" indent="-514350">
              <a:buFont typeface="+mj-lt"/>
              <a:buAutoNum type="alphaLcParenR"/>
            </a:pPr>
            <a:r>
              <a:rPr lang="en-US" altLang="en-US" sz="2000" dirty="0"/>
              <a:t>Channel model development for HBAN/VBAN applications</a:t>
            </a:r>
          </a:p>
          <a:p>
            <a:pPr marL="400050" lvl="1" indent="0"/>
            <a:r>
              <a:rPr lang="en-US" altLang="en-US" sz="2000" dirty="0"/>
              <a:t>Once the PHY and Channel Model(s) are determined, this will help in paving the way to discussing coexistence </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2158728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9</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32310</TotalTime>
  <Words>676</Words>
  <Application>Microsoft Office PowerPoint</Application>
  <PresentationFormat>On-screen Show (4:3)</PresentationFormat>
  <Paragraphs>69</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401</cp:revision>
  <cp:lastPrinted>2000-03-07T00:55:37Z</cp:lastPrinted>
  <dcterms:created xsi:type="dcterms:W3CDTF">2016-01-17T22:48:36Z</dcterms:created>
  <dcterms:modified xsi:type="dcterms:W3CDTF">2021-11-15T02:12:29Z</dcterms:modified>
  <cp:category/>
</cp:coreProperties>
</file>