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25.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6.xml.rels" ContentType="application/vnd.openxmlformats-package.relationships+xml"/>
  <Override PartName="/ppt/slideLayouts/_rels/slideLayout4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31.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6.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20.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46.xml.rels" ContentType="application/vnd.openxmlformats-package.relationships+xml"/>
  <Override PartName="/ppt/slideLayouts/_rels/slideLayout48.xml.rels" ContentType="application/vnd.openxmlformats-package.relationships+xml"/>
  <Override PartName="/ppt/slideLayouts/_rels/slideLayout33.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34.xml" ContentType="application/vnd.openxmlformats-officedocument.presentationml.slideLayout+xml"/>
  <Override PartName="/ppt/slideLayouts/slideLayout46.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n-IE" sz="4400" spc="-1" strike="noStrike">
                <a:latin typeface="Arial"/>
              </a:rPr>
              <a:t>Click to move the slide</a:t>
            </a:r>
            <a:endParaRPr b="0" lang="en-IE" sz="4400" spc="-1" strike="noStrike">
              <a:latin typeface="Arial"/>
            </a:endParaRPr>
          </a:p>
        </p:txBody>
      </p:sp>
      <p:sp>
        <p:nvSpPr>
          <p:cNvPr id="186"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IE" sz="2000" spc="-1" strike="noStrike">
                <a:latin typeface="Arial"/>
              </a:rPr>
              <a:t>Click to edit the notes format</a:t>
            </a:r>
            <a:endParaRPr b="0" lang="en-IE" sz="2000" spc="-1" strike="noStrike">
              <a:latin typeface="Arial"/>
            </a:endParaRPr>
          </a:p>
        </p:txBody>
      </p:sp>
      <p:sp>
        <p:nvSpPr>
          <p:cNvPr id="187"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IE" sz="1400" spc="-1" strike="noStrike">
                <a:latin typeface="Times New Roman"/>
              </a:rPr>
              <a:t>&lt;header&gt;</a:t>
            </a:r>
            <a:endParaRPr b="0" lang="en-IE" sz="1400" spc="-1" strike="noStrike">
              <a:latin typeface="Times New Roman"/>
            </a:endParaRPr>
          </a:p>
        </p:txBody>
      </p:sp>
      <p:sp>
        <p:nvSpPr>
          <p:cNvPr id="188"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r>
              <a:rPr b="0" lang="en-IE" sz="1400" spc="-1" strike="noStrike">
                <a:latin typeface="Times New Roman"/>
              </a:rPr>
              <a:t>&lt;date/time&gt;</a:t>
            </a:r>
            <a:endParaRPr b="0" lang="en-IE" sz="1400" spc="-1" strike="noStrike">
              <a:latin typeface="Times New Roman"/>
            </a:endParaRPr>
          </a:p>
        </p:txBody>
      </p:sp>
      <p:sp>
        <p:nvSpPr>
          <p:cNvPr id="189"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en-IE" sz="1400" spc="-1" strike="noStrike">
                <a:latin typeface="Times New Roman"/>
              </a:rPr>
              <a:t>&lt;footer&gt;</a:t>
            </a:r>
            <a:endParaRPr b="0" lang="en-IE" sz="1400" spc="-1" strike="noStrike">
              <a:latin typeface="Times New Roman"/>
            </a:endParaRPr>
          </a:p>
        </p:txBody>
      </p:sp>
      <p:sp>
        <p:nvSpPr>
          <p:cNvPr id="190"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fld id="{42207958-04EF-42A6-A6DC-0C5C0CA5D544}" type="slidenum">
              <a:rPr b="0" lang="en-IE" sz="1400" spc="-1" strike="noStrike">
                <a:latin typeface="Times New Roman"/>
              </a:rPr>
              <a:t>&lt;number&gt;</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CustomShape 1"/>
          <p:cNvSpPr/>
          <p:nvPr/>
        </p:nvSpPr>
        <p:spPr>
          <a:xfrm>
            <a:off x="3288600" y="9736920"/>
            <a:ext cx="883080" cy="789480"/>
          </a:xfrm>
          <a:prstGeom prst="rect">
            <a:avLst/>
          </a:prstGeom>
          <a:noFill/>
          <a:ln w="0">
            <a:noFill/>
          </a:ln>
        </p:spPr>
        <p:style>
          <a:lnRef idx="0"/>
          <a:fillRef idx="0"/>
          <a:effectRef idx="0"/>
          <a:fontRef idx="minor"/>
        </p:style>
        <p:txBody>
          <a:bodyPr lIns="0" rIns="0" tIns="0" bIns="0" anchor="t">
            <a:noAutofit/>
          </a:bodyPr>
          <a:p>
            <a:pPr algn="r">
              <a:lnSpc>
                <a:spcPct val="100000"/>
              </a:lnSpc>
            </a:pPr>
            <a:fld id="{10DDC4AA-A778-44C2-8B30-A35CC7C67EBC}" type="slidenum">
              <a:rPr b="0" lang="en-IE" sz="1300" spc="-1" strike="noStrike">
                <a:solidFill>
                  <a:srgbClr val="000000"/>
                </a:solidFill>
                <a:latin typeface="Times New Roman"/>
                <a:ea typeface="MS PGothic"/>
              </a:rPr>
              <a:t>&lt;number&gt;</a:t>
            </a:fld>
            <a:endParaRPr b="0" lang="en-IE" sz="1300" spc="-1" strike="noStrike">
              <a:latin typeface="Arial"/>
            </a:endParaRPr>
          </a:p>
        </p:txBody>
      </p:sp>
      <p:sp>
        <p:nvSpPr>
          <p:cNvPr id="226" name="PlaceHolder 1"/>
          <p:cNvSpPr>
            <a:spLocks noGrp="1"/>
          </p:cNvSpPr>
          <p:nvPr>
            <p:ph type="body"/>
          </p:nvPr>
        </p:nvSpPr>
        <p:spPr>
          <a:xfrm>
            <a:off x="1036080" y="4777200"/>
            <a:ext cx="5685480" cy="4511520"/>
          </a:xfrm>
          <a:prstGeom prst="rect">
            <a:avLst/>
          </a:prstGeom>
          <a:noFill/>
          <a:ln w="0">
            <a:noFill/>
          </a:ln>
        </p:spPr>
        <p:txBody>
          <a:bodyPr lIns="95760" rIns="95760" tIns="47160" bIns="47160" anchor="t">
            <a:noAutofit/>
          </a:bodyPr>
          <a:p>
            <a:endParaRPr b="0" lang="en-IE" sz="2000" spc="-1" strike="noStrike">
              <a:latin typeface="Arial"/>
            </a:endParaRPr>
          </a:p>
        </p:txBody>
      </p:sp>
      <p:sp>
        <p:nvSpPr>
          <p:cNvPr id="227" name="PlaceHolder 2"/>
          <p:cNvSpPr>
            <a:spLocks noGrp="1"/>
          </p:cNvSpPr>
          <p:nvPr>
            <p:ph type="sldImg"/>
          </p:nvPr>
        </p:nvSpPr>
        <p:spPr>
          <a:xfrm>
            <a:off x="1282680" y="760320"/>
            <a:ext cx="5197680" cy="374400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2"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5"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9"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1"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6"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0"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4"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8"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1"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4"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6"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8"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109"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3"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4"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115"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7"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118"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9"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1"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2"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3"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5"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6"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8"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0"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1"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0" name="PlaceHolder 2"/>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2"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4"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155"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9"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0"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161"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63"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164"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5"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67"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8"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9"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71" name="PlaceHolder 2"/>
          <p:cNvSpPr>
            <a:spLocks noGrp="1"/>
          </p:cNvSpPr>
          <p:nvPr>
            <p:ph/>
          </p:nvPr>
        </p:nvSpPr>
        <p:spPr>
          <a:xfrm>
            <a:off x="457200" y="1604520"/>
            <a:ext cx="822888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2" name="PlaceHolder 3"/>
          <p:cNvSpPr>
            <a:spLocks noGrp="1"/>
          </p:cNvSpPr>
          <p:nvPr>
            <p:ph/>
          </p:nvPr>
        </p:nvSpPr>
        <p:spPr>
          <a:xfrm>
            <a:off x="457200" y="3682080"/>
            <a:ext cx="82288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74"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6"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7" name="PlaceHolder 5"/>
          <p:cNvSpPr>
            <a:spLocks noGrp="1"/>
          </p:cNvSpPr>
          <p:nvPr>
            <p:ph/>
          </p:nvPr>
        </p:nvSpPr>
        <p:spPr>
          <a:xfrm>
            <a:off x="467388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0"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388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4"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3880" y="3682080"/>
            <a:ext cx="40154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8"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3880" y="1604520"/>
            <a:ext cx="40154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888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720" cy="206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802-15-21-0594-01</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960" cy="29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960" cy="29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BE08B33-94B3-4B7E-92D1-94630D9094A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1960" cy="29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7520" cy="206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720" cy="206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802-15-21-0594-01</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960" cy="29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960" cy="29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A11CF25-19B4-4BF2-8B5D-C0FB4D9C67E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1960" cy="29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7520" cy="206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5720" cy="206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802-15-21-0594-01</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1960" cy="29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1960" cy="29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52DAA75-5921-4DD6-9932-20E96167B8A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31960" cy="29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7520" cy="206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10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r>
              <a:rPr b="0" lang="en-IE" sz="1800" spc="-1" strike="noStrike">
                <a:latin typeface="Arial"/>
              </a:rPr>
              <a:t>Click to edit the title text format</a:t>
            </a:r>
            <a:endParaRPr b="0" lang="en-IE" sz="1800" spc="-1" strike="noStrike">
              <a:latin typeface="Arial"/>
            </a:endParaRPr>
          </a:p>
        </p:txBody>
      </p:sp>
      <p:sp>
        <p:nvSpPr>
          <p:cNvPr id="101"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
        <p:nvSpPr>
          <p:cNvPr id="10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9" name="CustomShape 1"/>
          <p:cNvSpPr/>
          <p:nvPr/>
        </p:nvSpPr>
        <p:spPr>
          <a:xfrm>
            <a:off x="3095640" y="396000"/>
            <a:ext cx="5355720" cy="206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802-15-21-0594-01</a:t>
            </a:r>
            <a:endParaRPr b="0" lang="en-IE" sz="1400" spc="-1" strike="noStrike">
              <a:latin typeface="Arial"/>
            </a:endParaRPr>
          </a:p>
        </p:txBody>
      </p:sp>
      <p:sp>
        <p:nvSpPr>
          <p:cNvPr id="140"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1" name="CustomShape 3"/>
          <p:cNvSpPr/>
          <p:nvPr/>
        </p:nvSpPr>
        <p:spPr>
          <a:xfrm>
            <a:off x="685800" y="6475320"/>
            <a:ext cx="1731960" cy="29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142"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3"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4" name="CustomShape 6"/>
          <p:cNvSpPr/>
          <p:nvPr/>
        </p:nvSpPr>
        <p:spPr>
          <a:xfrm>
            <a:off x="3749040" y="6475320"/>
            <a:ext cx="1731960" cy="29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C203B55-3DE7-4B6A-A2EA-BF98C67391D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145" name="CustomShape 7"/>
          <p:cNvSpPr/>
          <p:nvPr/>
        </p:nvSpPr>
        <p:spPr>
          <a:xfrm>
            <a:off x="7040160" y="6490080"/>
            <a:ext cx="1731960" cy="29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146" name="CustomShape 8"/>
          <p:cNvSpPr/>
          <p:nvPr/>
        </p:nvSpPr>
        <p:spPr>
          <a:xfrm>
            <a:off x="685800" y="365760"/>
            <a:ext cx="2567520" cy="206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2021</a:t>
            </a:r>
            <a:endParaRPr b="0" lang="en-IE" sz="1400" spc="-1" strike="noStrike">
              <a:latin typeface="Arial"/>
            </a:endParaRPr>
          </a:p>
        </p:txBody>
      </p:sp>
      <p:sp>
        <p:nvSpPr>
          <p:cNvPr id="14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r>
              <a:rPr b="0" lang="en-IE" sz="1800" spc="-1" strike="noStrike">
                <a:latin typeface="Arial"/>
              </a:rPr>
              <a:t>Click to edit the title text format</a:t>
            </a:r>
            <a:endParaRPr b="0" lang="en-IE" sz="1800" spc="-1" strike="noStrike">
              <a:latin typeface="Arial"/>
            </a:endParaRPr>
          </a:p>
        </p:txBody>
      </p:sp>
      <p:sp>
        <p:nvSpPr>
          <p:cNvPr id="148"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1" name="CustomShape 1"/>
          <p:cNvSpPr/>
          <p:nvPr/>
        </p:nvSpPr>
        <p:spPr>
          <a:xfrm>
            <a:off x="152280" y="609480"/>
            <a:ext cx="8984880" cy="46195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Opening Report and Agenda for November Meeting</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14000000">
                <a:solidFill>
                  <a:srgbClr val="000000"/>
                </a:solidFill>
                <a:latin typeface="Times New Roman"/>
                <a:ea typeface="DejaVu Sans"/>
              </a:rPr>
              <a:t>th</a:t>
            </a:r>
            <a:r>
              <a:rPr b="1" lang="en-IE" sz="1600" spc="-1" strike="noStrike">
                <a:solidFill>
                  <a:srgbClr val="000000"/>
                </a:solidFill>
                <a:latin typeface="Times New Roman"/>
                <a:ea typeface="DejaVu Sans"/>
              </a:rPr>
              <a:t> November, 2021</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Opening Report and Agenda for November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Agenda for TG4 2020 Cor 1 meeting for November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CustomShape 1"/>
          <p:cNvSpPr/>
          <p:nvPr/>
        </p:nvSpPr>
        <p:spPr>
          <a:xfrm>
            <a:off x="685800" y="685440"/>
            <a:ext cx="7765560" cy="1060200"/>
          </a:xfrm>
          <a:prstGeom prst="rect">
            <a:avLst/>
          </a:prstGeom>
          <a:noFill/>
          <a:ln w="0">
            <a:noFill/>
          </a:ln>
        </p:spPr>
        <p:style>
          <a:lnRef idx="0"/>
          <a:fillRef idx="0"/>
          <a:effectRef idx="0"/>
          <a:fontRef idx="minor"/>
        </p:style>
      </p:sp>
      <p:sp>
        <p:nvSpPr>
          <p:cNvPr id="211" name="CustomShape 2"/>
          <p:cNvSpPr/>
          <p:nvPr/>
        </p:nvSpPr>
        <p:spPr>
          <a:xfrm>
            <a:off x="438120" y="602280"/>
            <a:ext cx="82242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IE" sz="4400" spc="-1" strike="noStrike">
              <a:latin typeface="Arial"/>
            </a:endParaRPr>
          </a:p>
        </p:txBody>
      </p:sp>
      <p:sp>
        <p:nvSpPr>
          <p:cNvPr id="212" name="CustomShape 3"/>
          <p:cNvSpPr/>
          <p:nvPr/>
        </p:nvSpPr>
        <p:spPr>
          <a:xfrm>
            <a:off x="457200" y="1604520"/>
            <a:ext cx="8224200" cy="3972240"/>
          </a:xfrm>
          <a:prstGeom prst="rect">
            <a:avLst/>
          </a:prstGeom>
          <a:noFill/>
          <a:ln w="0">
            <a:noFill/>
          </a:ln>
        </p:spPr>
        <p:style>
          <a:lnRef idx="0"/>
          <a:fillRef idx="0"/>
          <a:effectRef idx="0"/>
          <a:fontRef idx="minor"/>
        </p:style>
      </p:sp>
      <p:sp>
        <p:nvSpPr>
          <p:cNvPr id="213" name="CustomShape 4"/>
          <p:cNvSpPr/>
          <p:nvPr/>
        </p:nvSpPr>
        <p:spPr>
          <a:xfrm>
            <a:off x="457200" y="1604520"/>
            <a:ext cx="8222760" cy="3970800"/>
          </a:xfrm>
          <a:prstGeom prst="rect">
            <a:avLst/>
          </a:prstGeom>
          <a:noFill/>
          <a:ln w="0">
            <a:noFill/>
          </a:ln>
        </p:spPr>
        <p:style>
          <a:lnRef idx="0"/>
          <a:fillRef idx="0"/>
          <a:effectRef idx="0"/>
          <a:fontRef idx="minor"/>
        </p:style>
        <p:txBody>
          <a:bodyPr lIns="0" rIns="0" tIns="0" bIns="0" anchor="t">
            <a:normAutofit fontScale="68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November</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September</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Confirm TG chair and other officers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LB187 results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comments and make resolutions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resolutions and edit draft, start recirculation</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 for the recirculation letter ballot</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the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lnSpc>
                <a:spcPct val="100000"/>
              </a:lnSpc>
            </a:pPr>
            <a:r>
              <a:rPr b="0" lang="en-IE" sz="4400" spc="-1" strike="noStrike">
                <a:latin typeface="Arial"/>
              </a:rPr>
              <a:t>Detailed Agenda for November</a:t>
            </a:r>
            <a:endParaRPr b="0" lang="en-IE" sz="4400" spc="-1" strike="noStrike">
              <a:latin typeface="Arial"/>
            </a:endParaRPr>
          </a:p>
        </p:txBody>
      </p:sp>
      <p:sp>
        <p:nvSpPr>
          <p:cNvPr id="215" name="PlaceHolder 2"/>
          <p:cNvSpPr>
            <a:spLocks noGrp="1"/>
          </p:cNvSpPr>
          <p:nvPr>
            <p:ph/>
          </p:nvPr>
        </p:nvSpPr>
        <p:spPr>
          <a:xfrm>
            <a:off x="457200" y="1604520"/>
            <a:ext cx="4015440" cy="3976920"/>
          </a:xfrm>
          <a:prstGeom prst="rect">
            <a:avLst/>
          </a:prstGeom>
          <a:noFill/>
          <a:ln w="0">
            <a:noFill/>
          </a:ln>
        </p:spPr>
        <p:txBody>
          <a:bodyPr lIns="0" rIns="0" tIns="0" bIns="0" anchor="t">
            <a:normAutofit fontScale="69000"/>
          </a:bodyPr>
          <a:p>
            <a:pPr marL="432000" indent="-324000">
              <a:lnSpc>
                <a:spcPct val="100000"/>
              </a:lnSpc>
              <a:spcBef>
                <a:spcPts val="1417"/>
              </a:spcBef>
              <a:buClr>
                <a:srgbClr val="000000"/>
              </a:buClr>
              <a:buSzPct val="45000"/>
              <a:buFont typeface="Wingdings" charset="2"/>
              <a:buChar char=""/>
            </a:pPr>
            <a:r>
              <a:rPr b="0" lang="en-IE" sz="3200" spc="-1" strike="noStrike">
                <a:latin typeface="Arial"/>
              </a:rPr>
              <a:t>Monday 15</a:t>
            </a:r>
            <a:r>
              <a:rPr b="0" lang="en-IE" sz="3200" spc="-1" strike="noStrike" baseline="14000000">
                <a:latin typeface="Arial"/>
              </a:rPr>
              <a:t>th</a:t>
            </a:r>
            <a:r>
              <a:rPr b="0" lang="en-IE" sz="3200" spc="-1" strike="noStrike">
                <a:latin typeface="Arial"/>
              </a:rPr>
              <a:t> of  November 1300-1500 EST</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Approve agenda</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Approve minutes</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Confirm TG officers</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LB187 results</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Process comments received in LB187</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Approve comment resolutions</a:t>
            </a:r>
            <a:endParaRPr b="0" lang="en-IE" sz="3200" spc="-1" strike="noStrike">
              <a:latin typeface="Arial"/>
            </a:endParaRPr>
          </a:p>
        </p:txBody>
      </p:sp>
      <p:sp>
        <p:nvSpPr>
          <p:cNvPr id="216" name="PlaceHolder 3"/>
          <p:cNvSpPr>
            <a:spLocks noGrp="1"/>
          </p:cNvSpPr>
          <p:nvPr>
            <p:ph/>
          </p:nvPr>
        </p:nvSpPr>
        <p:spPr>
          <a:xfrm>
            <a:off x="4674240" y="1604520"/>
            <a:ext cx="4015440" cy="3976920"/>
          </a:xfrm>
          <a:prstGeom prst="rect">
            <a:avLst/>
          </a:prstGeom>
          <a:noFill/>
          <a:ln w="0">
            <a:noFill/>
          </a:ln>
        </p:spPr>
        <p:txBody>
          <a:bodyPr lIns="0" rIns="0" tIns="0" bIns="0" anchor="t">
            <a:normAutofit fontScale="71000"/>
          </a:bodyPr>
          <a:p>
            <a:pPr marL="432000" indent="-324000">
              <a:lnSpc>
                <a:spcPct val="100000"/>
              </a:lnSpc>
              <a:spcBef>
                <a:spcPts val="1417"/>
              </a:spcBef>
              <a:buClr>
                <a:srgbClr val="000000"/>
              </a:buClr>
              <a:buSzPct val="45000"/>
              <a:buFont typeface="Wingdings" charset="2"/>
              <a:buChar char=""/>
            </a:pPr>
            <a:r>
              <a:rPr b="0" lang="en-IE" sz="3200" spc="-1" strike="noStrike">
                <a:latin typeface="Arial"/>
              </a:rPr>
              <a:t>Tuesday 16</a:t>
            </a:r>
            <a:r>
              <a:rPr b="0" lang="en-IE" sz="3200" spc="-1" strike="noStrike" baseline="14000000">
                <a:latin typeface="Arial"/>
              </a:rPr>
              <a:t>th</a:t>
            </a:r>
            <a:r>
              <a:rPr b="0" lang="en-IE" sz="3200" spc="-1" strike="noStrike">
                <a:latin typeface="Arial"/>
              </a:rPr>
              <a:t> of November 1700-1900 EST</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Go through the edited draft</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Go through closing report</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Motion for LB recirculation</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Motion to form CRG</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Decide and announce telechat times for CRG</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Update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CustomShape 1"/>
          <p:cNvSpPr/>
          <p:nvPr/>
        </p:nvSpPr>
        <p:spPr>
          <a:xfrm>
            <a:off x="685800" y="685440"/>
            <a:ext cx="7765560" cy="1060200"/>
          </a:xfrm>
          <a:prstGeom prst="rect">
            <a:avLst/>
          </a:prstGeom>
          <a:noFill/>
          <a:ln w="0">
            <a:noFill/>
          </a:ln>
        </p:spPr>
        <p:style>
          <a:lnRef idx="0"/>
          <a:fillRef idx="0"/>
          <a:effectRef idx="0"/>
          <a:fontRef idx="minor"/>
        </p:style>
      </p:sp>
      <p:sp>
        <p:nvSpPr>
          <p:cNvPr id="218" name="CustomShape 2"/>
          <p:cNvSpPr/>
          <p:nvPr/>
        </p:nvSpPr>
        <p:spPr>
          <a:xfrm>
            <a:off x="438120" y="602280"/>
            <a:ext cx="82242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Approve agenda &amp; minutes</a:t>
            </a:r>
            <a:endParaRPr b="0" lang="en-IE" sz="4400" spc="-1" strike="noStrike">
              <a:latin typeface="Arial"/>
            </a:endParaRPr>
          </a:p>
        </p:txBody>
      </p:sp>
      <p:sp>
        <p:nvSpPr>
          <p:cNvPr id="219" name="CustomShape 3"/>
          <p:cNvSpPr/>
          <p:nvPr/>
        </p:nvSpPr>
        <p:spPr>
          <a:xfrm>
            <a:off x="457200" y="1604520"/>
            <a:ext cx="8224200" cy="3972240"/>
          </a:xfrm>
          <a:prstGeom prst="rect">
            <a:avLst/>
          </a:prstGeom>
          <a:noFill/>
          <a:ln w="0">
            <a:noFill/>
          </a:ln>
        </p:spPr>
        <p:style>
          <a:lnRef idx="0"/>
          <a:fillRef idx="0"/>
          <a:effectRef idx="0"/>
          <a:fontRef idx="minor"/>
        </p:style>
        <p:txBody>
          <a:bodyPr lIns="0" rIns="0" tIns="0" bIns="0" anchor="t">
            <a:normAutofit/>
          </a:bodyPr>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this meeting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Detailed agenda slide of this presentation</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for the September meeting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15-21-0521-00</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lnSpc>
                <a:spcPct val="100000"/>
              </a:lnSpc>
            </a:pPr>
            <a:r>
              <a:rPr b="0" lang="en-IE" sz="4400" spc="-1" strike="noStrike">
                <a:latin typeface="Arial"/>
              </a:rPr>
              <a:t>Confirm TG4 2020 Cor 1 officers</a:t>
            </a:r>
            <a:endParaRPr b="0" lang="en-IE" sz="4400" spc="-1" strike="noStrike">
              <a:latin typeface="Arial"/>
            </a:endParaRPr>
          </a:p>
        </p:txBody>
      </p:sp>
      <p:sp>
        <p:nvSpPr>
          <p:cNvPr id="221"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IE" sz="3200" spc="-1" strike="noStrike">
                <a:latin typeface="Arial"/>
              </a:rPr>
              <a:t>Confirm Tero Kivinen as Chair of TG4 2020 Cor1 replacing Kunal Shah</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Secretary for TG4 2020 Cor 1</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Technical editor for TG4 2020 Cor 1</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algn="ctr">
              <a:lnSpc>
                <a:spcPct val="100000"/>
              </a:lnSpc>
            </a:pPr>
            <a:r>
              <a:rPr b="0" lang="en-IE" sz="4400" spc="-1" strike="noStrike">
                <a:latin typeface="Arial"/>
              </a:rPr>
              <a:t>LB187 results</a:t>
            </a:r>
            <a:endParaRPr b="0" lang="en-IE" sz="4400" spc="-1" strike="noStrike">
              <a:latin typeface="Arial"/>
            </a:endParaRPr>
          </a:p>
        </p:txBody>
      </p:sp>
      <p:sp>
        <p:nvSpPr>
          <p:cNvPr id="223" name="PlaceHolder 2"/>
          <p:cNvSpPr>
            <a:spLocks noGrp="1"/>
          </p:cNvSpPr>
          <p:nvPr>
            <p:ph/>
          </p:nvPr>
        </p:nvSpPr>
        <p:spPr>
          <a:xfrm>
            <a:off x="457200" y="1604520"/>
            <a:ext cx="8228880" cy="21751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IE" sz="3200" spc="-1" strike="noStrike">
                <a:latin typeface="Arial"/>
              </a:rPr>
              <a:t>LB Started Monday 27</a:t>
            </a:r>
            <a:r>
              <a:rPr b="0" lang="en-IE" sz="3200" spc="-1" strike="noStrike" baseline="14000000">
                <a:latin typeface="Arial"/>
              </a:rPr>
              <a:t>th</a:t>
            </a:r>
            <a:r>
              <a:rPr b="0" lang="en-IE" sz="3200" spc="-1" strike="noStrike">
                <a:latin typeface="Arial"/>
              </a:rPr>
              <a:t> of September, 2021</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LB closed XXX</a:t>
            </a:r>
            <a:endParaRPr b="0" lang="en-IE" sz="3200" spc="-1" strike="noStrike">
              <a:latin typeface="Arial"/>
            </a:endParaRPr>
          </a:p>
          <a:p>
            <a:pPr>
              <a:lnSpc>
                <a:spcPct val="100000"/>
              </a:lnSpc>
              <a:spcBef>
                <a:spcPts val="1417"/>
              </a:spcBef>
            </a:pPr>
            <a:endParaRPr b="0" lang="en-IE" sz="3200" spc="-1" strike="noStrike">
              <a:latin typeface="Arial"/>
            </a:endParaRPr>
          </a:p>
        </p:txBody>
      </p:sp>
      <p:graphicFrame>
        <p:nvGraphicFramePr>
          <p:cNvPr id="224" name=""/>
          <p:cNvGraphicFramePr/>
          <p:nvPr/>
        </p:nvGraphicFramePr>
        <p:xfrm>
          <a:off x="1953360" y="3123720"/>
          <a:ext cx="4828680" cy="3053520"/>
        </p:xfrm>
        <a:graphic>
          <a:graphicData uri="http://schemas.openxmlformats.org/drawingml/2006/table">
            <a:tbl>
              <a:tblPr/>
              <a:tblGrid>
                <a:gridCol w="2373120"/>
                <a:gridCol w="1217160"/>
                <a:gridCol w="1238760"/>
              </a:tblGrid>
              <a:tr h="381600">
                <a:tc>
                  <a:txBody>
                    <a:bodyPr lIns="90000" rIns="90000" anchor="t">
                      <a:noAutofit/>
                    </a:bodyPr>
                    <a:p>
                      <a:pPr algn="r">
                        <a:lnSpc>
                          <a:spcPct val="100000"/>
                        </a:lnSpc>
                      </a:pPr>
                      <a:r>
                        <a:rPr b="0" lang="en-IE" sz="1800" spc="-1" strike="noStrike">
                          <a:latin typeface="Arial"/>
                        </a:rPr>
                        <a:t>Voters: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pPr>
                      <a:r>
                        <a:rPr b="0" lang="en-IE" sz="1800" spc="-1" strike="noStrike">
                          <a:latin typeface="Arial"/>
                        </a:rPr>
                        <a:t>115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chor="t">
                      <a:noAutofit/>
                    </a:bodyPr>
                    <a:p>
                      <a:pPr algn="r">
                        <a:lnSpc>
                          <a:spcPct val="100000"/>
                        </a:lnSpc>
                      </a:pPr>
                      <a:r>
                        <a:rPr b="0" lang="en-IE" sz="1800" spc="-1" strike="noStrike">
                          <a:latin typeface="Arial"/>
                        </a:rPr>
                        <a:t>Voted:</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64</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56%</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Non-Responsive:</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58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pPr>
                      <a:r>
                        <a:rPr b="0" lang="en-IE" sz="1800" spc="-1" strike="noStrike">
                          <a:latin typeface="Arial"/>
                        </a:rPr>
                        <a:t>Yes: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98%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Abstain: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3</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pPr>
                      <a:r>
                        <a:rPr b="0" lang="en-IE" sz="1800" spc="-1" strike="noStrike">
                          <a:latin typeface="Arial"/>
                        </a:rPr>
                        <a:t>No</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Comments: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Technical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Editorial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28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190440" y="1007640"/>
            <a:ext cx="8757720" cy="554436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IE" sz="12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latin typeface="Arial"/>
            </a:endParaRPr>
          </a:p>
          <a:p>
            <a:pPr lvl="1" marL="432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latin typeface="Arial"/>
            </a:endParaRPr>
          </a:p>
          <a:p>
            <a:pPr lvl="1" marL="432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latin typeface="Arial"/>
            </a:endParaRPr>
          </a:p>
          <a:p>
            <a:pPr>
              <a:lnSpc>
                <a:spcPct val="100000"/>
              </a:lnSpc>
            </a:pPr>
            <a:endParaRPr b="0" lang="en-IE" sz="1200" spc="-1" strike="noStrike">
              <a:latin typeface="Arial"/>
            </a:endParaRPr>
          </a:p>
          <a:p>
            <a:pPr marL="216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latin typeface="Arial"/>
            </a:endParaRPr>
          </a:p>
        </p:txBody>
      </p:sp>
      <p:sp>
        <p:nvSpPr>
          <p:cNvPr id="193" name="CustomShape 2"/>
          <p:cNvSpPr/>
          <p:nvPr/>
        </p:nvSpPr>
        <p:spPr>
          <a:xfrm>
            <a:off x="685800" y="533520"/>
            <a:ext cx="7767000" cy="6040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latin typeface="Arial"/>
            </a:endParaRPr>
          </a:p>
        </p:txBody>
      </p:sp>
      <p:sp>
        <p:nvSpPr>
          <p:cNvPr id="194" name="CustomShape 3"/>
          <p:cNvSpPr/>
          <p:nvPr/>
        </p:nvSpPr>
        <p:spPr>
          <a:xfrm>
            <a:off x="685800" y="-228600"/>
            <a:ext cx="7767000" cy="1064520"/>
          </a:xfrm>
          <a:prstGeom prst="rect">
            <a:avLst/>
          </a:prstGeom>
          <a:noFill/>
          <a:ln w="0">
            <a:noFill/>
          </a:ln>
        </p:spPr>
        <p:style>
          <a:lnRef idx="0"/>
          <a:fillRef idx="0"/>
          <a:effectRef idx="0"/>
          <a:fontRef idx="minor"/>
        </p:style>
      </p:sp>
      <p:sp>
        <p:nvSpPr>
          <p:cNvPr id="195" name="CustomShape 4"/>
          <p:cNvSpPr/>
          <p:nvPr/>
        </p:nvSpPr>
        <p:spPr>
          <a:xfrm>
            <a:off x="380880" y="838080"/>
            <a:ext cx="8452800" cy="555732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339840" y="692280"/>
            <a:ext cx="8833680" cy="391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latin typeface="Arial"/>
            </a:endParaRPr>
          </a:p>
        </p:txBody>
      </p:sp>
      <p:sp>
        <p:nvSpPr>
          <p:cNvPr id="197" name="CustomShape 2"/>
          <p:cNvSpPr/>
          <p:nvPr/>
        </p:nvSpPr>
        <p:spPr>
          <a:xfrm>
            <a:off x="34920" y="1413000"/>
            <a:ext cx="9138600" cy="4871520"/>
          </a:xfrm>
          <a:prstGeom prst="rect">
            <a:avLst/>
          </a:prstGeom>
          <a:noFill/>
          <a:ln w="0">
            <a:noFill/>
          </a:ln>
        </p:spPr>
        <p:style>
          <a:lnRef idx="0"/>
          <a:fillRef idx="0"/>
          <a:effectRef idx="0"/>
          <a:fontRef idx="minor"/>
        </p:style>
        <p:txBody>
          <a:bodyPr lIns="90000" rIns="90000" tIns="45000" bIns="45000" anchor="t">
            <a:noAutofit/>
          </a:bodyPr>
          <a:p>
            <a:pPr lvl="1" marL="432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latin typeface="Arial"/>
            </a:endParaRPr>
          </a:p>
          <a:p>
            <a:pPr>
              <a:lnSpc>
                <a:spcPct val="100000"/>
              </a:lnSpc>
            </a:pP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latin typeface="Arial"/>
            </a:endParaRPr>
          </a:p>
          <a:p>
            <a:pPr>
              <a:lnSpc>
                <a:spcPct val="100000"/>
              </a:lnSpc>
            </a:pP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684360" y="658800"/>
            <a:ext cx="7767000" cy="823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latin typeface="Arial"/>
            </a:endParaRPr>
          </a:p>
        </p:txBody>
      </p:sp>
      <p:sp>
        <p:nvSpPr>
          <p:cNvPr id="199" name="CustomShape 2"/>
          <p:cNvSpPr/>
          <p:nvPr/>
        </p:nvSpPr>
        <p:spPr>
          <a:xfrm>
            <a:off x="0" y="1557360"/>
            <a:ext cx="8986320" cy="3379320"/>
          </a:xfrm>
          <a:prstGeom prst="rect">
            <a:avLst/>
          </a:prstGeom>
          <a:noFill/>
          <a:ln w="0">
            <a:noFill/>
          </a:ln>
        </p:spPr>
        <p:style>
          <a:lnRef idx="0"/>
          <a:fillRef idx="0"/>
          <a:effectRef idx="0"/>
          <a:fontRef idx="minor"/>
        </p:style>
        <p:txBody>
          <a:bodyPr lIns="90000" rIns="90000" tIns="45000" bIns="45000" anchor="t">
            <a:noAutofit/>
          </a:bodyPr>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latin typeface="Arial"/>
            </a:endParaRPr>
          </a:p>
          <a:p>
            <a:pPr>
              <a:lnSpc>
                <a:spcPct val="100000"/>
              </a:lnSpc>
            </a:pPr>
            <a:endParaRPr b="0" lang="en-IE" sz="2000" spc="-1" strike="noStrike">
              <a:latin typeface="Arial"/>
            </a:endParaRPr>
          </a:p>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latin typeface="Arial"/>
            </a:endParaRPr>
          </a:p>
          <a:p>
            <a:pPr>
              <a:lnSpc>
                <a:spcPct val="100000"/>
              </a:lnSpc>
            </a:pPr>
            <a:endParaRPr b="0" lang="en-IE" sz="2000" spc="-1" strike="noStrike">
              <a:latin typeface="Arial"/>
            </a:endParaRPr>
          </a:p>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latin typeface="Arial"/>
            </a:endParaRPr>
          </a:p>
          <a:p>
            <a:pPr lvl="1" marL="432000" indent="-2156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IE"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324000" y="630360"/>
            <a:ext cx="8681400" cy="1137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latin typeface="Arial"/>
            </a:endParaRPr>
          </a:p>
        </p:txBody>
      </p:sp>
      <p:sp>
        <p:nvSpPr>
          <p:cNvPr id="201" name="CustomShape 2"/>
          <p:cNvSpPr/>
          <p:nvPr/>
        </p:nvSpPr>
        <p:spPr>
          <a:xfrm>
            <a:off x="609480" y="1773360"/>
            <a:ext cx="7759080" cy="446184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latin typeface="Arial"/>
            </a:endParaRPr>
          </a:p>
          <a:p>
            <a:pPr lvl="2" marL="648000" indent="-2156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latin typeface="Arial"/>
            </a:endParaRPr>
          </a:p>
          <a:p>
            <a:pPr lvl="3" marL="864000" indent="-2156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latin typeface="Arial"/>
            </a:endParaRPr>
          </a:p>
          <a:p>
            <a:pPr marL="216000" indent="-2156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latin typeface="Arial"/>
            </a:endParaRPr>
          </a:p>
          <a:p>
            <a:pPr marL="216000" indent="-2156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324000" y="630360"/>
            <a:ext cx="8681400" cy="1137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latin typeface="Arial"/>
            </a:endParaRPr>
          </a:p>
        </p:txBody>
      </p:sp>
      <p:sp>
        <p:nvSpPr>
          <p:cNvPr id="203" name="CustomShape 2"/>
          <p:cNvSpPr/>
          <p:nvPr/>
        </p:nvSpPr>
        <p:spPr>
          <a:xfrm>
            <a:off x="609480" y="1773360"/>
            <a:ext cx="7759080" cy="446184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latin typeface="Arial"/>
            </a:endParaRPr>
          </a:p>
          <a:p>
            <a:pPr lvl="1" marL="432000" indent="-2156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latin typeface="Arial"/>
            </a:endParaRPr>
          </a:p>
          <a:p>
            <a:pPr lvl="1" marL="432000" indent="-2156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latin typeface="Arial"/>
            </a:endParaRPr>
          </a:p>
          <a:p>
            <a:pPr>
              <a:lnSpc>
                <a:spcPct val="90000"/>
              </a:lnSpc>
              <a:spcBef>
                <a:spcPts val="400"/>
              </a:spcBef>
            </a:pPr>
            <a:endParaRPr b="0" lang="en-IE" sz="1500" spc="-1" strike="noStrike">
              <a:latin typeface="Arial"/>
            </a:endParaRPr>
          </a:p>
          <a:p>
            <a:pPr marL="216000" indent="-2156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IE" sz="1600" spc="-1" strike="noStrike">
              <a:latin typeface="Arial"/>
            </a:endParaRPr>
          </a:p>
          <a:p>
            <a:pPr>
              <a:lnSpc>
                <a:spcPct val="90000"/>
              </a:lnSpc>
            </a:pPr>
            <a:endParaRPr b="0" lang="en-IE" sz="1600" spc="-1" strike="noStrike">
              <a:latin typeface="Arial"/>
            </a:endParaRPr>
          </a:p>
          <a:p>
            <a:pPr marL="630000" indent="-2854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324000" y="630360"/>
            <a:ext cx="8681400" cy="1137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IE" sz="2600" spc="-1" strike="noStrike">
              <a:latin typeface="Arial"/>
            </a:endParaRPr>
          </a:p>
        </p:txBody>
      </p:sp>
      <p:sp>
        <p:nvSpPr>
          <p:cNvPr id="205" name="CustomShape 2"/>
          <p:cNvSpPr/>
          <p:nvPr/>
        </p:nvSpPr>
        <p:spPr>
          <a:xfrm>
            <a:off x="609480" y="1773360"/>
            <a:ext cx="7759080" cy="446184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latin typeface="Arial"/>
            </a:endParaRPr>
          </a:p>
          <a:p>
            <a:pPr>
              <a:lnSpc>
                <a:spcPct val="90000"/>
              </a:lnSpc>
            </a:pPr>
            <a:endParaRPr b="0" lang="en-IE"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latin typeface="Arial"/>
            </a:endParaRPr>
          </a:p>
          <a:p>
            <a:pPr lvl="1" marL="432000" indent="-2156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324000" y="630360"/>
            <a:ext cx="8681400" cy="1137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207" name="CustomShape 2"/>
          <p:cNvSpPr/>
          <p:nvPr/>
        </p:nvSpPr>
        <p:spPr>
          <a:xfrm>
            <a:off x="609480" y="1773360"/>
            <a:ext cx="7759080" cy="446184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latin typeface="Arial"/>
            </a:endParaRPr>
          </a:p>
          <a:p>
            <a:pPr>
              <a:lnSpc>
                <a:spcPct val="90000"/>
              </a:lnSpc>
            </a:pPr>
            <a:endParaRPr b="0" lang="en-IE"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324000" y="630360"/>
            <a:ext cx="8681400" cy="1137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209" name="CustomShape 2"/>
          <p:cNvSpPr/>
          <p:nvPr/>
        </p:nvSpPr>
        <p:spPr>
          <a:xfrm>
            <a:off x="609480" y="1773360"/>
            <a:ext cx="8442000" cy="446184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IE" sz="1200" spc="-1" strike="noStrike">
              <a:latin typeface="Arial"/>
            </a:endParaRPr>
          </a:p>
          <a:p>
            <a:pPr>
              <a:lnSpc>
                <a:spcPct val="90000"/>
              </a:lnSpc>
              <a:spcBef>
                <a:spcPts val="564"/>
              </a:spcBef>
            </a:pPr>
            <a:endParaRPr b="0" lang="en-IE"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518</TotalTime>
  <Application>LibreOffice/7.2.2.2$Linux_X86_64 LibreOffice_project/20$Build-2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2021-11-15T09:09:08Z</dcterms:modified>
  <cp:revision>79</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