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n-IE" sz="4400" spc="-1" strike="noStrike">
                <a:latin typeface="Arial"/>
              </a:rPr>
              <a:t>Click to move the slide</a:t>
            </a:r>
            <a:endParaRPr b="0" lang="en-IE" sz="4400" spc="-1" strike="noStrike">
              <a:latin typeface="Arial"/>
            </a:endParaRPr>
          </a:p>
        </p:txBody>
      </p:sp>
      <p:sp>
        <p:nvSpPr>
          <p:cNvPr id="93"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IE" sz="2000" spc="-1" strike="noStrike">
                <a:latin typeface="Arial"/>
              </a:rPr>
              <a:t>Click to edit the notes format</a:t>
            </a:r>
            <a:endParaRPr b="0" lang="en-IE" sz="2000" spc="-1" strike="noStrike">
              <a:latin typeface="Arial"/>
            </a:endParaRPr>
          </a:p>
        </p:txBody>
      </p:sp>
      <p:sp>
        <p:nvSpPr>
          <p:cNvPr id="94"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IE" sz="1400" spc="-1" strike="noStrike">
                <a:latin typeface="Times New Roman"/>
              </a:rPr>
              <a:t>&lt;header&gt;</a:t>
            </a:r>
            <a:endParaRPr b="0" lang="en-IE" sz="1400" spc="-1" strike="noStrike">
              <a:latin typeface="Times New Roman"/>
            </a:endParaRPr>
          </a:p>
        </p:txBody>
      </p:sp>
      <p:sp>
        <p:nvSpPr>
          <p:cNvPr id="95"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r>
              <a:rPr b="0" lang="en-IE" sz="1400" spc="-1" strike="noStrike">
                <a:latin typeface="Times New Roman"/>
              </a:rPr>
              <a:t>&lt;date/time&gt;</a:t>
            </a:r>
            <a:endParaRPr b="0" lang="en-IE" sz="1400" spc="-1" strike="noStrike">
              <a:latin typeface="Times New Roman"/>
            </a:endParaRPr>
          </a:p>
        </p:txBody>
      </p:sp>
      <p:sp>
        <p:nvSpPr>
          <p:cNvPr id="96"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en-IE" sz="1400" spc="-1" strike="noStrike">
                <a:latin typeface="Times New Roman"/>
              </a:rPr>
              <a:t>&lt;footer&gt;</a:t>
            </a:r>
            <a:endParaRPr b="0" lang="en-IE" sz="1400" spc="-1" strike="noStrike">
              <a:latin typeface="Times New Roman"/>
            </a:endParaRPr>
          </a:p>
        </p:txBody>
      </p:sp>
      <p:sp>
        <p:nvSpPr>
          <p:cNvPr id="97"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fld id="{E7CCDBD9-1784-44DE-8714-613738D6EF44}" type="slidenum">
              <a:rPr b="0" lang="en-IE" sz="1400" spc="-1" strike="noStrike">
                <a:latin typeface="Times New Roman"/>
              </a:rPr>
              <a:t>&lt;number&gt;</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CustomShape 1"/>
          <p:cNvSpPr/>
          <p:nvPr/>
        </p:nvSpPr>
        <p:spPr>
          <a:xfrm>
            <a:off x="3288600" y="9736920"/>
            <a:ext cx="883440" cy="789840"/>
          </a:xfrm>
          <a:prstGeom prst="rect">
            <a:avLst/>
          </a:prstGeom>
          <a:noFill/>
          <a:ln w="0">
            <a:noFill/>
          </a:ln>
        </p:spPr>
        <p:style>
          <a:lnRef idx="0"/>
          <a:fillRef idx="0"/>
          <a:effectRef idx="0"/>
          <a:fontRef idx="minor"/>
        </p:style>
        <p:txBody>
          <a:bodyPr lIns="0" rIns="0" tIns="0" bIns="0" anchor="t">
            <a:noAutofit/>
          </a:bodyPr>
          <a:p>
            <a:pPr algn="r">
              <a:lnSpc>
                <a:spcPct val="100000"/>
              </a:lnSpc>
            </a:pPr>
            <a:fld id="{885ED672-510D-4CF5-A65E-C0E9E1CA344C}" type="slidenum">
              <a:rPr b="0" lang="en-IE" sz="1300" spc="-1" strike="noStrike">
                <a:solidFill>
                  <a:srgbClr val="000000"/>
                </a:solidFill>
                <a:latin typeface="Times New Roman"/>
                <a:ea typeface="MS PGothic"/>
              </a:rPr>
              <a:t>&lt;number&gt;</a:t>
            </a:fld>
            <a:endParaRPr b="0" lang="en-IE" sz="1300" spc="-1" strike="noStrike">
              <a:latin typeface="Arial"/>
            </a:endParaRPr>
          </a:p>
        </p:txBody>
      </p:sp>
      <p:sp>
        <p:nvSpPr>
          <p:cNvPr id="133" name="PlaceHolder 1"/>
          <p:cNvSpPr>
            <a:spLocks noGrp="1"/>
          </p:cNvSpPr>
          <p:nvPr>
            <p:ph type="body"/>
          </p:nvPr>
        </p:nvSpPr>
        <p:spPr>
          <a:xfrm>
            <a:off x="1036080" y="4777200"/>
            <a:ext cx="5685840" cy="4511880"/>
          </a:xfrm>
          <a:prstGeom prst="rect">
            <a:avLst/>
          </a:prstGeom>
          <a:noFill/>
          <a:ln w="0">
            <a:noFill/>
          </a:ln>
        </p:spPr>
        <p:txBody>
          <a:bodyPr lIns="95760" rIns="95760" tIns="47160" bIns="47160" anchor="t">
            <a:noAutofit/>
          </a:bodyPr>
          <a:p>
            <a:endParaRPr b="0" lang="en-IE" sz="2000" spc="-1" strike="noStrike">
              <a:latin typeface="Arial"/>
            </a:endParaRPr>
          </a:p>
        </p:txBody>
      </p:sp>
      <p:sp>
        <p:nvSpPr>
          <p:cNvPr id="134" name="PlaceHolder 2"/>
          <p:cNvSpPr>
            <a:spLocks noGrp="1"/>
          </p:cNvSpPr>
          <p:nvPr>
            <p:ph type="sldImg"/>
          </p:nvPr>
        </p:nvSpPr>
        <p:spPr>
          <a:xfrm>
            <a:off x="1282680" y="760320"/>
            <a:ext cx="5198040" cy="37443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080" cy="207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802-15-21-0594-00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2320" cy="298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2320" cy="298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C4E2ECD-B64E-4A71-8F81-DD4B95E534D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2320" cy="298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7880" cy="207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080" cy="207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802-15-21-0594-00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2320" cy="298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2320" cy="298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B98BE37-124D-45AD-B12D-C9707ED1063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2320" cy="298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7880" cy="207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CustomShape 1"/>
          <p:cNvSpPr/>
          <p:nvPr/>
        </p:nvSpPr>
        <p:spPr>
          <a:xfrm>
            <a:off x="152280" y="609480"/>
            <a:ext cx="8985240" cy="46198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Opening Report and Agenda for November Meeting</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14000000">
                <a:solidFill>
                  <a:srgbClr val="000000"/>
                </a:solidFill>
                <a:latin typeface="Times New Roman"/>
                <a:ea typeface="DejaVu Sans"/>
              </a:rPr>
              <a:t>th</a:t>
            </a:r>
            <a:r>
              <a:rPr b="1" lang="en-IE" sz="1600" spc="-1" strike="noStrike">
                <a:solidFill>
                  <a:srgbClr val="000000"/>
                </a:solidFill>
                <a:latin typeface="Times New Roman"/>
                <a:ea typeface="DejaVu Sans"/>
              </a:rPr>
              <a:t> November,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Opening Report and Agenda for November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Agenda for TG4 2020 Cor 1 meeting for November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685800" y="685440"/>
            <a:ext cx="7765920" cy="1060560"/>
          </a:xfrm>
          <a:prstGeom prst="rect">
            <a:avLst/>
          </a:prstGeom>
          <a:noFill/>
          <a:ln w="0">
            <a:noFill/>
          </a:ln>
        </p:spPr>
        <p:style>
          <a:lnRef idx="0"/>
          <a:fillRef idx="0"/>
          <a:effectRef idx="0"/>
          <a:fontRef idx="minor"/>
        </p:style>
      </p:sp>
      <p:sp>
        <p:nvSpPr>
          <p:cNvPr id="118" name="CustomShape 2"/>
          <p:cNvSpPr/>
          <p:nvPr/>
        </p:nvSpPr>
        <p:spPr>
          <a:xfrm>
            <a:off x="438120" y="602280"/>
            <a:ext cx="82245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IE" sz="4400" spc="-1" strike="noStrike">
              <a:latin typeface="Arial"/>
            </a:endParaRPr>
          </a:p>
        </p:txBody>
      </p:sp>
      <p:sp>
        <p:nvSpPr>
          <p:cNvPr id="119" name="CustomShape 3"/>
          <p:cNvSpPr/>
          <p:nvPr/>
        </p:nvSpPr>
        <p:spPr>
          <a:xfrm>
            <a:off x="457200" y="1604520"/>
            <a:ext cx="8224560" cy="3972600"/>
          </a:xfrm>
          <a:prstGeom prst="rect">
            <a:avLst/>
          </a:prstGeom>
          <a:noFill/>
          <a:ln w="0">
            <a:noFill/>
          </a:ln>
        </p:spPr>
        <p:style>
          <a:lnRef idx="0"/>
          <a:fillRef idx="0"/>
          <a:effectRef idx="0"/>
          <a:fontRef idx="minor"/>
        </p:style>
      </p:sp>
      <p:sp>
        <p:nvSpPr>
          <p:cNvPr id="120" name="CustomShape 4"/>
          <p:cNvSpPr/>
          <p:nvPr/>
        </p:nvSpPr>
        <p:spPr>
          <a:xfrm>
            <a:off x="457200" y="1604520"/>
            <a:ext cx="8223120" cy="3971160"/>
          </a:xfrm>
          <a:prstGeom prst="rect">
            <a:avLst/>
          </a:prstGeom>
          <a:noFill/>
          <a:ln w="0">
            <a:noFill/>
          </a:ln>
        </p:spPr>
        <p:style>
          <a:lnRef idx="0"/>
          <a:fillRef idx="0"/>
          <a:effectRef idx="0"/>
          <a:fontRef idx="minor"/>
        </p:style>
        <p:txBody>
          <a:bodyPr lIns="0" rIns="0" tIns="0" bIns="0" anchor="t">
            <a:normAutofit fontScale="68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November</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September</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Confirm TG chair and other officers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LB187 results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comments and make resolutions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resolutions and edit draft, start recirculation</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 for the recirculation letter ballot</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the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Detailed Agenda for November</a:t>
            </a:r>
            <a:endParaRPr b="0" lang="en-IE" sz="4400" spc="-1" strike="noStrike">
              <a:latin typeface="Arial"/>
            </a:endParaRPr>
          </a:p>
        </p:txBody>
      </p:sp>
      <p:sp>
        <p:nvSpPr>
          <p:cNvPr id="122" name="PlaceHolder 2"/>
          <p:cNvSpPr>
            <a:spLocks noGrp="1"/>
          </p:cNvSpPr>
          <p:nvPr>
            <p:ph/>
          </p:nvPr>
        </p:nvSpPr>
        <p:spPr>
          <a:xfrm>
            <a:off x="457200" y="1604520"/>
            <a:ext cx="4015800" cy="3977280"/>
          </a:xfrm>
          <a:prstGeom prst="rect">
            <a:avLst/>
          </a:prstGeom>
          <a:noFill/>
          <a:ln w="0">
            <a:noFill/>
          </a:ln>
        </p:spPr>
        <p:txBody>
          <a:bodyPr lIns="0" rIns="0" tIns="0" bIns="0" anchor="t">
            <a:normAutofit fontScale="70000"/>
          </a:bodyPr>
          <a:p>
            <a:pPr marL="432000" indent="-324000">
              <a:spcBef>
                <a:spcPts val="1417"/>
              </a:spcBef>
              <a:buClr>
                <a:srgbClr val="000000"/>
              </a:buClr>
              <a:buSzPct val="45000"/>
              <a:buFont typeface="Wingdings" charset="2"/>
              <a:buChar char=""/>
            </a:pPr>
            <a:r>
              <a:rPr b="0" lang="en-IE" sz="3200" spc="-1" strike="noStrike">
                <a:latin typeface="Arial"/>
              </a:rPr>
              <a:t>Monday 15</a:t>
            </a:r>
            <a:r>
              <a:rPr b="0" lang="en-IE" sz="3200" spc="-1" strike="noStrike" baseline="14000000">
                <a:latin typeface="Arial"/>
              </a:rPr>
              <a:t>th</a:t>
            </a:r>
            <a:r>
              <a:rPr b="0" lang="en-IE" sz="3200" spc="-1" strike="noStrike">
                <a:latin typeface="Arial"/>
              </a:rPr>
              <a:t> of  November 1300-1500 EST</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Approve agenda</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Approve minutes</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Confirm TG officers</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LB187 results</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Process comments received in LB187</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Approve comment resolutions</a:t>
            </a:r>
            <a:endParaRPr b="0" lang="en-IE" sz="3200" spc="-1" strike="noStrike">
              <a:latin typeface="Arial"/>
            </a:endParaRPr>
          </a:p>
        </p:txBody>
      </p:sp>
      <p:sp>
        <p:nvSpPr>
          <p:cNvPr id="123" name="PlaceHolder 3"/>
          <p:cNvSpPr>
            <a:spLocks noGrp="1"/>
          </p:cNvSpPr>
          <p:nvPr>
            <p:ph/>
          </p:nvPr>
        </p:nvSpPr>
        <p:spPr>
          <a:xfrm>
            <a:off x="4674240" y="1604520"/>
            <a:ext cx="4015800" cy="3977280"/>
          </a:xfrm>
          <a:prstGeom prst="rect">
            <a:avLst/>
          </a:prstGeom>
          <a:noFill/>
          <a:ln w="0">
            <a:noFill/>
          </a:ln>
        </p:spPr>
        <p:txBody>
          <a:bodyPr lIns="0" rIns="0" tIns="0" bIns="0" anchor="t">
            <a:normAutofit fontScale="75000"/>
          </a:bodyPr>
          <a:p>
            <a:pPr marL="432000" indent="-324000">
              <a:spcBef>
                <a:spcPts val="1417"/>
              </a:spcBef>
              <a:buClr>
                <a:srgbClr val="000000"/>
              </a:buClr>
              <a:buSzPct val="45000"/>
              <a:buFont typeface="Wingdings" charset="2"/>
              <a:buChar char=""/>
            </a:pPr>
            <a:r>
              <a:rPr b="0" lang="en-IE" sz="3200" spc="-1" strike="noStrike">
                <a:latin typeface="Arial"/>
              </a:rPr>
              <a:t>Tuesday 16</a:t>
            </a:r>
            <a:r>
              <a:rPr b="0" lang="en-IE" sz="3200" spc="-1" strike="noStrike" baseline="14000000">
                <a:latin typeface="Arial"/>
              </a:rPr>
              <a:t>th</a:t>
            </a:r>
            <a:r>
              <a:rPr b="0" lang="en-IE" sz="3200" spc="-1" strike="noStrike">
                <a:latin typeface="Arial"/>
              </a:rPr>
              <a:t> of November 1700-1900 EST</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Go through the edited draft</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Go through closing report</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Motion for LB recirculation</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Motion to form CRG</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Decide and announce telechat times for CRG</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Update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685800" y="685440"/>
            <a:ext cx="7765920" cy="1060560"/>
          </a:xfrm>
          <a:prstGeom prst="rect">
            <a:avLst/>
          </a:prstGeom>
          <a:noFill/>
          <a:ln w="0">
            <a:noFill/>
          </a:ln>
        </p:spPr>
        <p:style>
          <a:lnRef idx="0"/>
          <a:fillRef idx="0"/>
          <a:effectRef idx="0"/>
          <a:fontRef idx="minor"/>
        </p:style>
      </p:sp>
      <p:sp>
        <p:nvSpPr>
          <p:cNvPr id="125" name="CustomShape 2"/>
          <p:cNvSpPr/>
          <p:nvPr/>
        </p:nvSpPr>
        <p:spPr>
          <a:xfrm>
            <a:off x="438120" y="602280"/>
            <a:ext cx="82245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Approve agenda &amp; minutes</a:t>
            </a:r>
            <a:endParaRPr b="0" lang="en-IE" sz="4400" spc="-1" strike="noStrike">
              <a:latin typeface="Arial"/>
            </a:endParaRPr>
          </a:p>
        </p:txBody>
      </p:sp>
      <p:sp>
        <p:nvSpPr>
          <p:cNvPr id="126" name="CustomShape 3"/>
          <p:cNvSpPr/>
          <p:nvPr/>
        </p:nvSpPr>
        <p:spPr>
          <a:xfrm>
            <a:off x="457200" y="1604520"/>
            <a:ext cx="8224560" cy="3972600"/>
          </a:xfrm>
          <a:prstGeom prst="rect">
            <a:avLst/>
          </a:prstGeom>
          <a:noFill/>
          <a:ln w="0">
            <a:noFill/>
          </a:ln>
        </p:spPr>
        <p:style>
          <a:lnRef idx="0"/>
          <a:fillRef idx="0"/>
          <a:effectRef idx="0"/>
          <a:fontRef idx="minor"/>
        </p:style>
        <p:txBody>
          <a:bodyPr lIns="0" rIns="0" tIns="0" bIns="0" anchor="t">
            <a:normAutofit/>
          </a:bodyPr>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this meeting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Detailed agenda slide of this presentation</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for the September meeting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15-21-0521-00</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Confirm TG4 2020 Cor 1 officers</a:t>
            </a:r>
            <a:endParaRPr b="0" lang="en-IE" sz="4400" spc="-1" strike="noStrike">
              <a:latin typeface="Arial"/>
            </a:endParaRPr>
          </a:p>
        </p:txBody>
      </p:sp>
      <p:sp>
        <p:nvSpPr>
          <p:cNvPr id="12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Confirm Tero Kivinen as Chair of TG4 2020 Cor1 replacing Kunal Shah</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Secretary for TG4 2020 Cor 1</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Technical editor for TG4 2020 Cor 1</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LB187 results</a:t>
            </a:r>
            <a:endParaRPr b="0" lang="en-IE" sz="4400" spc="-1" strike="noStrike">
              <a:latin typeface="Arial"/>
            </a:endParaRPr>
          </a:p>
        </p:txBody>
      </p:sp>
      <p:sp>
        <p:nvSpPr>
          <p:cNvPr id="130" name="PlaceHolder 2"/>
          <p:cNvSpPr>
            <a:spLocks noGrp="1"/>
          </p:cNvSpPr>
          <p:nvPr>
            <p:ph/>
          </p:nvPr>
        </p:nvSpPr>
        <p:spPr>
          <a:xfrm>
            <a:off x="457200" y="1604520"/>
            <a:ext cx="8229240" cy="21754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LB Started Monday 27</a:t>
            </a:r>
            <a:r>
              <a:rPr b="0" lang="en-IE" sz="3200" spc="-1" strike="noStrike" baseline="14000000">
                <a:latin typeface="Arial"/>
              </a:rPr>
              <a:t>th</a:t>
            </a:r>
            <a:r>
              <a:rPr b="0" lang="en-IE" sz="3200" spc="-1" strike="noStrike">
                <a:latin typeface="Arial"/>
              </a:rPr>
              <a:t> of September, 2021</a:t>
            </a:r>
            <a:endParaRPr b="0" lang="en-IE" sz="3200" spc="-1" strike="noStrike">
              <a:latin typeface="Arial"/>
            </a:endParaRPr>
          </a:p>
          <a:p>
            <a:pPr marL="432000" indent="-324000">
              <a:spcBef>
                <a:spcPts val="1417"/>
              </a:spcBef>
              <a:buClr>
                <a:srgbClr val="000000"/>
              </a:buClr>
              <a:buSzPct val="45000"/>
              <a:buFont typeface="Wingdings" charset="2"/>
              <a:buChar char=""/>
            </a:pPr>
            <a:r>
              <a:rPr b="0" lang="en-IE" sz="3200" spc="-1" strike="noStrike">
                <a:latin typeface="Arial"/>
              </a:rPr>
              <a:t>LB closed XXX</a:t>
            </a:r>
            <a:endParaRPr b="0" lang="en-IE" sz="3200" spc="-1" strike="noStrike">
              <a:latin typeface="Arial"/>
            </a:endParaRPr>
          </a:p>
          <a:p>
            <a:pPr marL="432000" indent="-324000">
              <a:spcBef>
                <a:spcPts val="1417"/>
              </a:spcBef>
              <a:buClr>
                <a:srgbClr val="000000"/>
              </a:buClr>
              <a:buSzPct val="45000"/>
              <a:buFont typeface="Wingdings" charset="2"/>
              <a:buChar char=""/>
            </a:pPr>
            <a:endParaRPr b="0" lang="en-IE" sz="3200" spc="-1" strike="noStrike">
              <a:latin typeface="Arial"/>
            </a:endParaRPr>
          </a:p>
        </p:txBody>
      </p:sp>
      <p:graphicFrame>
        <p:nvGraphicFramePr>
          <p:cNvPr id="131" name=""/>
          <p:cNvGraphicFramePr/>
          <p:nvPr/>
        </p:nvGraphicFramePr>
        <p:xfrm>
          <a:off x="1953360" y="3123720"/>
          <a:ext cx="4828680" cy="2915640"/>
        </p:xfrm>
        <a:graphic>
          <a:graphicData uri="http://schemas.openxmlformats.org/drawingml/2006/table">
            <a:tbl>
              <a:tblPr/>
              <a:tblGrid>
                <a:gridCol w="2373120"/>
                <a:gridCol w="1217160"/>
                <a:gridCol w="1238760"/>
              </a:tblGrid>
              <a:tr h="381600">
                <a:tc>
                  <a:txBody>
                    <a:bodyPr lIns="90000" rIns="90000" tIns="46800" bIns="46800" anchor="t">
                      <a:noAutofit/>
                    </a:bodyPr>
                    <a:p>
                      <a:pPr algn="r"/>
                      <a:r>
                        <a:rPr b="0" lang="en-IE" sz="1800" spc="-1" strike="noStrike">
                          <a:latin typeface="Arial"/>
                        </a:rPr>
                        <a:t>Voters: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pPr algn="ctr"/>
                      <a:r>
                        <a:rPr b="0" lang="en-IE" sz="1800" spc="-1" strike="noStrike">
                          <a:latin typeface="Arial"/>
                        </a:rPr>
                        <a:t>115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tIns="46800" bIns="46800" anchor="t">
                      <a:noAutofit/>
                    </a:bodyPr>
                    <a:p>
                      <a:pPr algn="r"/>
                      <a:r>
                        <a:rPr b="0" lang="en-IE" sz="1800" spc="-1" strike="noStrike">
                          <a:latin typeface="Arial"/>
                        </a:rPr>
                        <a:t>Voted:</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63</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55%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tIns="46800" bIns="46800" anchor="t">
                      <a:noAutofit/>
                    </a:bodyPr>
                    <a:p>
                      <a:pPr algn="r"/>
                      <a:r>
                        <a:rPr b="0" lang="en-IE" sz="1800" spc="-1" strike="noStrike">
                          <a:latin typeface="Arial"/>
                        </a:rPr>
                        <a:t>Non-Responsive:</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58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tIns="46800" bIns="46800" anchor="t">
                      <a:noAutofit/>
                    </a:bodyPr>
                    <a:p>
                      <a:pPr algn="r"/>
                      <a:r>
                        <a:rPr b="0" lang="en-IE" sz="1800" spc="-1" strike="noStrike">
                          <a:latin typeface="Arial"/>
                        </a:rPr>
                        <a:t>Yes: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59</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98%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tIns="46800" bIns="46800" anchor="t">
                      <a:noAutofit/>
                    </a:bodyPr>
                    <a:p>
                      <a:pPr algn="r"/>
                      <a:r>
                        <a:rPr b="0" lang="en-IE" sz="1800" spc="-1" strike="noStrike">
                          <a:latin typeface="Arial"/>
                        </a:rPr>
                        <a:t>Abstain: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3</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tIns="46800" bIns="46800" anchor="t">
                      <a:noAutofit/>
                    </a:bodyPr>
                    <a:p>
                      <a:pPr algn="r"/>
                      <a:r>
                        <a:rPr b="0" lang="en-IE" sz="1800" spc="-1" strike="noStrike">
                          <a:latin typeface="Arial"/>
                        </a:rPr>
                        <a:t>No</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tIns="46800" bIns="46800" anchor="t">
                      <a:noAutofit/>
                    </a:bodyPr>
                    <a:p>
                      <a:pPr algn="r"/>
                      <a:r>
                        <a:rPr b="0" lang="en-IE" sz="1800" spc="-1" strike="noStrike">
                          <a:latin typeface="Arial"/>
                        </a:rPr>
                        <a:t>Comments: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Technical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pPr algn="ctr"/>
                      <a:r>
                        <a:rPr b="0" lang="en-IE" sz="1800" spc="-1" strike="noStrike">
                          <a:latin typeface="Arial"/>
                        </a:rPr>
                        <a:t>Editorial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pPr algn="ctr"/>
                      <a:r>
                        <a:rPr b="0" lang="en-IE" sz="1800" spc="-1" strike="noStrike">
                          <a:latin typeface="Arial"/>
                        </a:rPr>
                        <a:t>28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190440" y="1007640"/>
            <a:ext cx="8758080" cy="554472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IE" sz="12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latin typeface="Arial"/>
            </a:endParaRPr>
          </a:p>
          <a:p>
            <a:pPr lvl="1" marL="432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latin typeface="Arial"/>
            </a:endParaRPr>
          </a:p>
          <a:p>
            <a:pPr lvl="1" marL="432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latin typeface="Arial"/>
            </a:endParaRPr>
          </a:p>
          <a:p>
            <a:pPr>
              <a:lnSpc>
                <a:spcPct val="100000"/>
              </a:lnSpc>
            </a:pPr>
            <a:endParaRPr b="0" lang="en-IE" sz="1200" spc="-1" strike="noStrike">
              <a:latin typeface="Arial"/>
            </a:endParaRPr>
          </a:p>
          <a:p>
            <a:pPr marL="216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latin typeface="Arial"/>
            </a:endParaRPr>
          </a:p>
        </p:txBody>
      </p:sp>
      <p:sp>
        <p:nvSpPr>
          <p:cNvPr id="100" name="CustomShape 2"/>
          <p:cNvSpPr/>
          <p:nvPr/>
        </p:nvSpPr>
        <p:spPr>
          <a:xfrm>
            <a:off x="685800" y="533520"/>
            <a:ext cx="7767360" cy="6044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latin typeface="Arial"/>
            </a:endParaRPr>
          </a:p>
        </p:txBody>
      </p:sp>
      <p:sp>
        <p:nvSpPr>
          <p:cNvPr id="101" name="CustomShape 3"/>
          <p:cNvSpPr/>
          <p:nvPr/>
        </p:nvSpPr>
        <p:spPr>
          <a:xfrm>
            <a:off x="685800" y="-228600"/>
            <a:ext cx="7767360" cy="1064880"/>
          </a:xfrm>
          <a:prstGeom prst="rect">
            <a:avLst/>
          </a:prstGeom>
          <a:noFill/>
          <a:ln w="0">
            <a:noFill/>
          </a:ln>
        </p:spPr>
        <p:style>
          <a:lnRef idx="0"/>
          <a:fillRef idx="0"/>
          <a:effectRef idx="0"/>
          <a:fontRef idx="minor"/>
        </p:style>
      </p:sp>
      <p:sp>
        <p:nvSpPr>
          <p:cNvPr id="102" name="CustomShape 4"/>
          <p:cNvSpPr/>
          <p:nvPr/>
        </p:nvSpPr>
        <p:spPr>
          <a:xfrm>
            <a:off x="380880" y="838080"/>
            <a:ext cx="8453160" cy="555768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339840" y="692280"/>
            <a:ext cx="8834040" cy="391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latin typeface="Arial"/>
            </a:endParaRPr>
          </a:p>
        </p:txBody>
      </p:sp>
      <p:sp>
        <p:nvSpPr>
          <p:cNvPr id="104" name="CustomShape 2"/>
          <p:cNvSpPr/>
          <p:nvPr/>
        </p:nvSpPr>
        <p:spPr>
          <a:xfrm>
            <a:off x="34920" y="1413000"/>
            <a:ext cx="9138960" cy="4871880"/>
          </a:xfrm>
          <a:prstGeom prst="rect">
            <a:avLst/>
          </a:prstGeom>
          <a:noFill/>
          <a:ln w="0">
            <a:noFill/>
          </a:ln>
        </p:spPr>
        <p:style>
          <a:lnRef idx="0"/>
          <a:fillRef idx="0"/>
          <a:effectRef idx="0"/>
          <a:fontRef idx="minor"/>
        </p:style>
        <p:txBody>
          <a:bodyPr lIns="90000" rIns="90000" tIns="45000" bIns="45000" anchor="t">
            <a:noAutofit/>
          </a:bodyPr>
          <a:p>
            <a:pPr lvl="1" marL="432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latin typeface="Arial"/>
            </a:endParaRPr>
          </a:p>
          <a:p>
            <a:pPr>
              <a:lnSpc>
                <a:spcPct val="100000"/>
              </a:lnSpc>
            </a:pP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latin typeface="Arial"/>
            </a:endParaRPr>
          </a:p>
          <a:p>
            <a:pPr>
              <a:lnSpc>
                <a:spcPct val="100000"/>
              </a:lnSpc>
            </a:pP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684360" y="658800"/>
            <a:ext cx="7767360" cy="823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latin typeface="Arial"/>
            </a:endParaRPr>
          </a:p>
        </p:txBody>
      </p:sp>
      <p:sp>
        <p:nvSpPr>
          <p:cNvPr id="106" name="CustomShape 2"/>
          <p:cNvSpPr/>
          <p:nvPr/>
        </p:nvSpPr>
        <p:spPr>
          <a:xfrm>
            <a:off x="0" y="1557360"/>
            <a:ext cx="8986680" cy="3379680"/>
          </a:xfrm>
          <a:prstGeom prst="rect">
            <a:avLst/>
          </a:prstGeom>
          <a:noFill/>
          <a:ln w="0">
            <a:noFill/>
          </a:ln>
        </p:spPr>
        <p:style>
          <a:lnRef idx="0"/>
          <a:fillRef idx="0"/>
          <a:effectRef idx="0"/>
          <a:fontRef idx="minor"/>
        </p:style>
        <p:txBody>
          <a:bodyPr lIns="90000" rIns="90000" tIns="45000" bIns="45000" anchor="t">
            <a:noAutofit/>
          </a:bodyPr>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latin typeface="Arial"/>
            </a:endParaRPr>
          </a:p>
          <a:p>
            <a:pPr>
              <a:lnSpc>
                <a:spcPct val="100000"/>
              </a:lnSpc>
            </a:pPr>
            <a:endParaRPr b="0" lang="en-IE" sz="2000" spc="-1" strike="noStrike">
              <a:latin typeface="Arial"/>
            </a:endParaRPr>
          </a:p>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latin typeface="Arial"/>
            </a:endParaRPr>
          </a:p>
          <a:p>
            <a:pPr>
              <a:lnSpc>
                <a:spcPct val="100000"/>
              </a:lnSpc>
            </a:pPr>
            <a:endParaRPr b="0" lang="en-IE" sz="2000" spc="-1" strike="noStrike">
              <a:latin typeface="Arial"/>
            </a:endParaRPr>
          </a:p>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latin typeface="Arial"/>
            </a:endParaRPr>
          </a:p>
          <a:p>
            <a:pPr lvl="1" marL="432000" indent="-2156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IE"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1"/>
          <p:cNvSpPr/>
          <p:nvPr/>
        </p:nvSpPr>
        <p:spPr>
          <a:xfrm>
            <a:off x="324000" y="630360"/>
            <a:ext cx="8681760" cy="1137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latin typeface="Arial"/>
            </a:endParaRPr>
          </a:p>
        </p:txBody>
      </p:sp>
      <p:sp>
        <p:nvSpPr>
          <p:cNvPr id="108" name="CustomShape 2"/>
          <p:cNvSpPr/>
          <p:nvPr/>
        </p:nvSpPr>
        <p:spPr>
          <a:xfrm>
            <a:off x="609480" y="1773360"/>
            <a:ext cx="7759440" cy="446220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latin typeface="Arial"/>
            </a:endParaRPr>
          </a:p>
          <a:p>
            <a:pPr lvl="2" marL="648000" indent="-2156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latin typeface="Arial"/>
            </a:endParaRPr>
          </a:p>
          <a:p>
            <a:pPr lvl="3" marL="864000" indent="-2156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latin typeface="Arial"/>
            </a:endParaRPr>
          </a:p>
          <a:p>
            <a:pPr marL="216000" indent="-2156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latin typeface="Arial"/>
            </a:endParaRPr>
          </a:p>
          <a:p>
            <a:pPr marL="216000" indent="-2156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1"/>
          <p:cNvSpPr/>
          <p:nvPr/>
        </p:nvSpPr>
        <p:spPr>
          <a:xfrm>
            <a:off x="324000" y="630360"/>
            <a:ext cx="8681760" cy="1137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latin typeface="Arial"/>
            </a:endParaRPr>
          </a:p>
        </p:txBody>
      </p:sp>
      <p:sp>
        <p:nvSpPr>
          <p:cNvPr id="110" name="CustomShape 2"/>
          <p:cNvSpPr/>
          <p:nvPr/>
        </p:nvSpPr>
        <p:spPr>
          <a:xfrm>
            <a:off x="609480" y="1773360"/>
            <a:ext cx="7759440" cy="446220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latin typeface="Arial"/>
            </a:endParaRPr>
          </a:p>
          <a:p>
            <a:pPr lvl="1" marL="432000" indent="-2156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latin typeface="Arial"/>
            </a:endParaRPr>
          </a:p>
          <a:p>
            <a:pPr lvl="1" marL="432000" indent="-2156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latin typeface="Arial"/>
            </a:endParaRPr>
          </a:p>
          <a:p>
            <a:pPr>
              <a:lnSpc>
                <a:spcPct val="90000"/>
              </a:lnSpc>
              <a:spcBef>
                <a:spcPts val="400"/>
              </a:spcBef>
            </a:pPr>
            <a:endParaRPr b="0" lang="en-IE" sz="1500" spc="-1" strike="noStrike">
              <a:latin typeface="Arial"/>
            </a:endParaRPr>
          </a:p>
          <a:p>
            <a:pPr marL="216000" indent="-2156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IE" sz="1600" spc="-1" strike="noStrike">
              <a:latin typeface="Arial"/>
            </a:endParaRPr>
          </a:p>
          <a:p>
            <a:pPr>
              <a:lnSpc>
                <a:spcPct val="90000"/>
              </a:lnSpc>
            </a:pPr>
            <a:endParaRPr b="0" lang="en-IE" sz="1600" spc="-1" strike="noStrike">
              <a:latin typeface="Arial"/>
            </a:endParaRPr>
          </a:p>
          <a:p>
            <a:pPr marL="630000" indent="-2854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324000" y="630360"/>
            <a:ext cx="8681760" cy="1137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IE" sz="2600" spc="-1" strike="noStrike">
              <a:latin typeface="Arial"/>
            </a:endParaRPr>
          </a:p>
        </p:txBody>
      </p:sp>
      <p:sp>
        <p:nvSpPr>
          <p:cNvPr id="112" name="CustomShape 2"/>
          <p:cNvSpPr/>
          <p:nvPr/>
        </p:nvSpPr>
        <p:spPr>
          <a:xfrm>
            <a:off x="609480" y="1773360"/>
            <a:ext cx="7759440" cy="446220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latin typeface="Arial"/>
            </a:endParaRPr>
          </a:p>
          <a:p>
            <a:pPr>
              <a:lnSpc>
                <a:spcPct val="90000"/>
              </a:lnSpc>
            </a:pPr>
            <a:endParaRPr b="0" lang="en-IE"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latin typeface="Arial"/>
            </a:endParaRPr>
          </a:p>
          <a:p>
            <a:pPr lvl="1" marL="432000" indent="-2156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CustomShape 1"/>
          <p:cNvSpPr/>
          <p:nvPr/>
        </p:nvSpPr>
        <p:spPr>
          <a:xfrm>
            <a:off x="324000" y="630360"/>
            <a:ext cx="8681760" cy="1137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14" name="CustomShape 2"/>
          <p:cNvSpPr/>
          <p:nvPr/>
        </p:nvSpPr>
        <p:spPr>
          <a:xfrm>
            <a:off x="609480" y="1773360"/>
            <a:ext cx="7759440" cy="446220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latin typeface="Arial"/>
            </a:endParaRPr>
          </a:p>
          <a:p>
            <a:pPr>
              <a:lnSpc>
                <a:spcPct val="90000"/>
              </a:lnSpc>
            </a:pPr>
            <a:endParaRPr b="0" lang="en-IE"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324000" y="630360"/>
            <a:ext cx="8681760" cy="1137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116" name="CustomShape 2"/>
          <p:cNvSpPr/>
          <p:nvPr/>
        </p:nvSpPr>
        <p:spPr>
          <a:xfrm>
            <a:off x="609480" y="1773360"/>
            <a:ext cx="8442360" cy="446220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IE" sz="1200" spc="-1" strike="noStrike">
              <a:latin typeface="Arial"/>
            </a:endParaRPr>
          </a:p>
          <a:p>
            <a:pPr>
              <a:lnSpc>
                <a:spcPct val="90000"/>
              </a:lnSpc>
              <a:spcBef>
                <a:spcPts val="564"/>
              </a:spcBef>
            </a:pPr>
            <a:endParaRPr b="0" lang="en-IE"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509</TotalTime>
  <Application>LibreOffice/7.2.2.2$Linux_X86_64 LibreOffice_project/20$Build-2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2021-11-14T22:12:29Z</dcterms:modified>
  <cp:revision>76</cp:revision>
  <dc:subject>IEEE 802.15.9ma</dc:subject>
  <dc:title>Opening for November</dc:title>
</cp:coreProperties>
</file>