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300" r:id="rId3"/>
    <p:sldId id="2366" r:id="rId4"/>
    <p:sldId id="339" r:id="rId5"/>
    <p:sldId id="304" r:id="rId6"/>
    <p:sldId id="317" r:id="rId7"/>
    <p:sldId id="341" r:id="rId8"/>
    <p:sldId id="329" r:id="rId9"/>
    <p:sldId id="342" r:id="rId10"/>
    <p:sldId id="343" r:id="rId11"/>
    <p:sldId id="2367" r:id="rId12"/>
    <p:sldId id="344"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68" d="100"/>
          <a:sy n="68" d="100"/>
        </p:scale>
        <p:origin x="456"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15-21-0584-01-0000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.4ab, .14, .15 Meeting Slides – Nov.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11,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Phil Beecher (Wi-SUN Alliance),</a:t>
            </a:r>
            <a:br>
              <a:rPr lang="en-US" altLang="en-US" sz="1600" dirty="0">
                <a:latin typeface="Times New Roman" panose="02020603050405020304" pitchFamily="18" charset="0"/>
              </a:rPr>
            </a:br>
            <a:r>
              <a:rPr lang="en-US" altLang="en-US" sz="1600" dirty="0">
                <a:latin typeface="Times New Roman" panose="02020603050405020304" pitchFamily="18" charset="0"/>
              </a:rPr>
              <a:t>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pbeecher@wi-sun.org,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November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Topic List for 802.1 Mtg. On 12/2</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514350" indent="-514350">
              <a:buFont typeface="Arial" panose="020B0604020202020204" pitchFamily="34" charset="0"/>
              <a:buAutoNum type="arabicPeriod"/>
            </a:pPr>
            <a:r>
              <a:rPr lang="en-US" altLang="en-US" sz="2000" dirty="0"/>
              <a:t>48 / 64 bit addressing</a:t>
            </a:r>
          </a:p>
          <a:p>
            <a:pPr marL="914400" lvl="1" indent="-514350">
              <a:buFont typeface="Arial" panose="020B0604020202020204" pitchFamily="34" charset="0"/>
              <a:buChar char="•"/>
            </a:pPr>
            <a:r>
              <a:rPr lang="en-US" altLang="en-US" sz="1800" dirty="0"/>
              <a:t>Propose 802.1 develop </a:t>
            </a:r>
            <a:r>
              <a:rPr lang="en-US" altLang="en-US" sz="1800" dirty="0" err="1"/>
              <a:t>sol’n</a:t>
            </a:r>
            <a:r>
              <a:rPr lang="en-US" altLang="en-US" sz="1800" dirty="0"/>
              <a:t>. for 48 / 64 bit addressing, and initiate IG’s within 802.11 and 802.15 to proactively support this effort</a:t>
            </a:r>
          </a:p>
          <a:p>
            <a:pPr marL="514350" indent="-514350">
              <a:buFont typeface="Arial" panose="020B0604020202020204" pitchFamily="34" charset="0"/>
              <a:buAutoNum type="arabicPeriod"/>
            </a:pPr>
            <a:r>
              <a:rPr lang="en-US" altLang="en-US" sz="2000" dirty="0"/>
              <a:t>Bridging requirements/issues beyond resolving 48 / 64 bit in integrating 802.15.4 into the 802.1 architecture</a:t>
            </a:r>
          </a:p>
          <a:p>
            <a:pPr marL="914400" lvl="1" indent="-514350">
              <a:buFont typeface="Arial" panose="020B0604020202020204" pitchFamily="34" charset="0"/>
              <a:buChar char="•"/>
            </a:pPr>
            <a:r>
              <a:rPr lang="en-US" altLang="en-US" sz="1800" dirty="0"/>
              <a:t>Collect use cases from 802.11 and 802.15, dependent SDOs (Wi-Fi Alliance, CSA, Wi-SUN Alliance, etc.), and other stakeholders to determine requirements</a:t>
            </a:r>
          </a:p>
          <a:p>
            <a:pPr marL="914400" lvl="1" indent="-514350">
              <a:buFont typeface="Arial" panose="020B0604020202020204" pitchFamily="34" charset="0"/>
              <a:buChar char="•"/>
            </a:pPr>
            <a:r>
              <a:rPr lang="en-US" altLang="en-US" sz="1800" dirty="0" err="1"/>
              <a:t>EtherType</a:t>
            </a:r>
            <a:endParaRPr lang="en-US" altLang="en-US" sz="1800" dirty="0"/>
          </a:p>
          <a:p>
            <a:pPr marL="1314450" lvl="2" indent="-514350">
              <a:buFont typeface="Arial" panose="020B0604020202020204" pitchFamily="34" charset="0"/>
              <a:buChar char="•"/>
            </a:pPr>
            <a:r>
              <a:rPr lang="en-US" altLang="en-US" sz="1400" dirty="0"/>
              <a:t>15.4 Version 1 frames can’t support </a:t>
            </a:r>
            <a:r>
              <a:rPr lang="en-US" altLang="en-US" sz="1400" dirty="0" err="1"/>
              <a:t>EtherTypes</a:t>
            </a:r>
            <a:r>
              <a:rPr lang="en-US" altLang="en-US" sz="1400" dirty="0"/>
              <a:t> since IE’s are not supported</a:t>
            </a:r>
            <a:br>
              <a:rPr lang="en-US" altLang="en-US" sz="1400" dirty="0"/>
            </a:br>
            <a:r>
              <a:rPr lang="en-US" altLang="en-US" sz="1400" dirty="0"/>
              <a:t>(15.9 - now a standard, specifies how to use </a:t>
            </a:r>
            <a:r>
              <a:rPr lang="en-US" altLang="en-US" sz="1400" dirty="0" err="1"/>
              <a:t>EtherTypes</a:t>
            </a:r>
            <a:r>
              <a:rPr lang="en-US" altLang="en-US" sz="1400" dirty="0"/>
              <a:t> using IE’s)</a:t>
            </a:r>
          </a:p>
          <a:p>
            <a:pPr marL="1314450" lvl="2" indent="-514350">
              <a:buFont typeface="Arial" panose="020B0604020202020204" pitchFamily="34" charset="0"/>
              <a:buChar char="•"/>
            </a:pPr>
            <a:r>
              <a:rPr lang="en-US" altLang="en-US" sz="1400" dirty="0"/>
              <a:t>15.4 Version 2 frames (including 15.4ab, 15.14, 15.15) can support </a:t>
            </a:r>
            <a:r>
              <a:rPr lang="en-US" altLang="en-US" sz="1400" dirty="0" err="1"/>
              <a:t>EtherTypes</a:t>
            </a:r>
            <a:endParaRPr lang="en-US" altLang="en-US" sz="1400" dirty="0"/>
          </a:p>
          <a:p>
            <a:pPr marL="1314450" lvl="2" indent="-514350">
              <a:buFont typeface="Arial" panose="020B0604020202020204" pitchFamily="34" charset="0"/>
              <a:buChar char="•"/>
            </a:pPr>
            <a:r>
              <a:rPr lang="en-US" altLang="en-US" sz="1400" dirty="0"/>
              <a:t>15.3 and 15.13 should be able to support these</a:t>
            </a:r>
          </a:p>
          <a:p>
            <a:pPr marL="1314450" lvl="2" indent="-514350">
              <a:buFont typeface="Arial" panose="020B0604020202020204" pitchFamily="34" charset="0"/>
              <a:buChar char="•"/>
            </a:pPr>
            <a:r>
              <a:rPr lang="en-US" altLang="en-US" sz="1400" dirty="0"/>
              <a:t>What about 15.6, 15.7, 15.8, 15.16t?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4056020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Impact(s) to 802.15</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514350" indent="-514350">
              <a:buFont typeface="+mj-lt"/>
              <a:buAutoNum type="arabicPeriod"/>
            </a:pPr>
            <a:r>
              <a:rPr lang="en-US" altLang="en-US" sz="2000" dirty="0"/>
              <a:t>Amendments to current 802.15 standards</a:t>
            </a:r>
          </a:p>
          <a:p>
            <a:pPr marL="914400" lvl="1" indent="-514350">
              <a:buFont typeface="Arial" panose="020B0604020202020204" pitchFamily="34" charset="0"/>
              <a:buChar char="•"/>
            </a:pPr>
            <a:r>
              <a:rPr lang="en-US" altLang="en-US" sz="1800" dirty="0"/>
              <a:t>Run in parallel with 802.1 project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81495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Next Steps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Prepare slides on captured items for 12/2 802.1 Mtg.</a:t>
            </a:r>
          </a:p>
          <a:p>
            <a:pPr marL="914400" lvl="1" indent="-514350">
              <a:buFont typeface="Arial" panose="020B0604020202020204" pitchFamily="34" charset="0"/>
              <a:buChar char="•"/>
            </a:pPr>
            <a:r>
              <a:rPr lang="en-US" altLang="en-US" sz="2000" dirty="0"/>
              <a:t>Ben, Clint, Phil, Marco to generate and Don, Tero, Pat to review before posting to 802.15 on Mentor</a:t>
            </a:r>
          </a:p>
          <a:p>
            <a:pPr marL="914400" lvl="1" indent="-514350">
              <a:buFont typeface="Arial" panose="020B0604020202020204" pitchFamily="34" charset="0"/>
              <a:buChar char="•"/>
            </a:pPr>
            <a:r>
              <a:rPr lang="en-US" altLang="en-US" sz="2000" dirty="0"/>
              <a:t>Lead off in slides with background/history of previous mtgs. (Dallas, etc.) – information captured in dev. of PARs for .4ab, .14, .15, .6a</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1007506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134</a:t>
            </a:r>
            <a:r>
              <a:rPr lang="en-US" b="1" baseline="30000" dirty="0">
                <a:solidFill>
                  <a:srgbClr val="FF0000"/>
                </a:solidFill>
                <a:ea typeface="Times New Roman" panose="02020603050405020304" pitchFamily="18" charset="0"/>
              </a:rPr>
              <a:t>th</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Nov. 9</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17</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application&#10;&#10;Description automatically generated">
            <a:extLst>
              <a:ext uri="{FF2B5EF4-FFF2-40B4-BE49-F238E27FC236}">
                <a16:creationId xmlns:a16="http://schemas.microsoft.com/office/drawing/2014/main" id="{32156E88-4620-4006-8CFF-C9EC6357E833}"/>
              </a:ext>
            </a:extLst>
          </p:cNvPr>
          <p:cNvPicPr>
            <a:picLocks noChangeAspect="1"/>
          </p:cNvPicPr>
          <p:nvPr/>
        </p:nvPicPr>
        <p:blipFill rotWithShape="1">
          <a:blip r:embed="rId2"/>
          <a:srcRect l="5349" t="8000" r="6598" b="63650"/>
          <a:stretch/>
        </p:blipFill>
        <p:spPr>
          <a:xfrm>
            <a:off x="198802" y="2158963"/>
            <a:ext cx="8746396" cy="2177286"/>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Slots</a:t>
            </a:r>
          </a:p>
          <a:p>
            <a:pPr marL="0" marR="0" algn="ctr">
              <a:spcBef>
                <a:spcPts val="600"/>
              </a:spcBef>
              <a:spcAft>
                <a:spcPts val="0"/>
              </a:spcAft>
            </a:pPr>
            <a:r>
              <a:rPr lang="en-US" altLang="en-US" dirty="0"/>
              <a:t>Nov.</a:t>
            </a:r>
            <a:r>
              <a:rPr lang="en-US" altLang="en-US" sz="3200" dirty="0"/>
              <a:t> 11</a:t>
            </a:r>
            <a:r>
              <a:rPr lang="en-US" altLang="en-US" sz="3200"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563888"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683627" y="4581128"/>
            <a:ext cx="3331055" cy="1224136"/>
          </a:xfrm>
          <a:prstGeom prst="rect">
            <a:avLst/>
          </a:prstGeom>
        </p:spPr>
      </p:pic>
    </p:spTree>
    <p:extLst>
      <p:ext uri="{BB962C8B-B14F-4D97-AF65-F5344CB8AC3E}">
        <p14:creationId xmlns:p14="http://schemas.microsoft.com/office/powerpoint/2010/main" val="20125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schedule, agenda</a:t>
            </a:r>
          </a:p>
          <a:p>
            <a:pPr marL="514350" indent="-514350">
              <a:buFont typeface="Arial" panose="020B0604020202020204" pitchFamily="34" charset="0"/>
              <a:buAutoNum type="arabicPeriod"/>
            </a:pPr>
            <a:r>
              <a:rPr lang="en-US" altLang="en-US" sz="2400" dirty="0"/>
              <a:t>Status of Outreach to external SDO’s</a:t>
            </a:r>
          </a:p>
          <a:p>
            <a:pPr marL="514350" indent="-514350">
              <a:buFont typeface="Arial" panose="020B0604020202020204" pitchFamily="34" charset="0"/>
              <a:buAutoNum type="arabicPeriod"/>
            </a:pPr>
            <a:r>
              <a:rPr lang="en-US" altLang="en-US" sz="2400" dirty="0"/>
              <a:t>Generate Topic Discussion List for</a:t>
            </a:r>
            <a:br>
              <a:rPr lang="en-US" altLang="en-US" sz="2400" dirty="0"/>
            </a:br>
            <a:r>
              <a:rPr lang="en-US" altLang="en-US" sz="2400" dirty="0"/>
              <a:t>802.1 Mtg. On 12/2 @ 4pm Eastern</a:t>
            </a:r>
          </a:p>
          <a:p>
            <a:pPr marL="514350" indent="-514350">
              <a:buFont typeface="Arial" panose="020B0604020202020204" pitchFamily="34" charset="0"/>
              <a:buAutoNum type="arabicPeriod"/>
            </a:pPr>
            <a:r>
              <a:rPr lang="en-US" altLang="en-US" sz="2400" dirty="0"/>
              <a:t>Next Steps</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Outreach to External SDO’s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Individual TG letters were slightly modified</a:t>
            </a:r>
          </a:p>
          <a:p>
            <a:pPr marL="514350" indent="-514350">
              <a:buFont typeface="Arial" panose="020B0604020202020204" pitchFamily="34" charset="0"/>
              <a:buAutoNum type="arabicPeriod"/>
            </a:pPr>
            <a:r>
              <a:rPr lang="en-US" altLang="en-US" sz="2400" dirty="0"/>
              <a:t>Single cover letter was generated</a:t>
            </a:r>
          </a:p>
          <a:p>
            <a:pPr marL="514350" indent="-514350">
              <a:buFont typeface="Arial" panose="020B0604020202020204" pitchFamily="34" charset="0"/>
              <a:buAutoNum type="arabicPeriod"/>
            </a:pPr>
            <a:r>
              <a:rPr lang="en-US" altLang="en-US" sz="2400" dirty="0"/>
              <a:t>Did not get out in time for Nov. mtg.</a:t>
            </a:r>
          </a:p>
          <a:p>
            <a:pPr marL="514350" indent="-514350">
              <a:buFont typeface="Arial" panose="020B0604020202020204" pitchFamily="34" charset="0"/>
              <a:buAutoNum type="arabicPeriod"/>
            </a:pPr>
            <a:r>
              <a:rPr lang="en-US" altLang="en-US" sz="2400" dirty="0"/>
              <a:t>Will send out after close of Nov. mtg.</a:t>
            </a:r>
          </a:p>
          <a:p>
            <a:pPr marL="914400" lvl="1" indent="-514350">
              <a:buFont typeface="Arial" panose="020B0604020202020204" pitchFamily="34" charset="0"/>
              <a:buChar char="•"/>
            </a:pPr>
            <a:r>
              <a:rPr lang="en-US" altLang="en-US" sz="2000" dirty="0"/>
              <a:t>Will need to update w/ Jan. mtg. info</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4623219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31961</TotalTime>
  <Words>936</Words>
  <Application>Microsoft Office PowerPoint</Application>
  <PresentationFormat>On-screen Show (4:3)</PresentationFormat>
  <Paragraphs>95</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IEEE-SA Patent, Copyright, and Participation Policies</vt:lpstr>
      <vt:lpstr>IEEE 802 Ground Rules</vt:lpstr>
      <vt:lpstr>PowerPoint Presentation</vt:lpstr>
      <vt:lpstr>Goals/Agenda</vt:lpstr>
      <vt:lpstr>Outreach to External SDO’s</vt:lpstr>
      <vt:lpstr>Topic List for 802.1 Mtg. On 12/2</vt:lpstr>
      <vt:lpstr>Impact(s) to 802.15</vt:lpstr>
      <vt:lpstr>Next Steps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393</cp:revision>
  <cp:lastPrinted>2000-03-07T00:55:37Z</cp:lastPrinted>
  <dcterms:created xsi:type="dcterms:W3CDTF">2016-01-17T22:48:36Z</dcterms:created>
  <dcterms:modified xsi:type="dcterms:W3CDTF">2021-11-11T19:13:42Z</dcterms:modified>
  <cp:category/>
</cp:coreProperties>
</file>