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4"/>
  </p:notesMasterIdLst>
  <p:sldIdLst>
    <p:sldId id="256" r:id="rId2"/>
    <p:sldId id="294" r:id="rId3"/>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86" d="100"/>
          <a:sy n="86" d="100"/>
        </p:scale>
        <p:origin x="135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P802.15-21-0576-00-6a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2021</a:t>
            </a:r>
            <a:endParaRPr dirty="0"/>
          </a:p>
        </p:txBody>
      </p:sp>
      <p:sp>
        <p:nvSpPr>
          <p:cNvPr id="175" name="Google Shape;175;p25"/>
          <p:cNvSpPr txBox="1">
            <a:spLocks noGrp="1"/>
          </p:cNvSpPr>
          <p:nvPr>
            <p:ph type="ftr" idx="11"/>
          </p:nvPr>
        </p:nvSpPr>
        <p:spPr>
          <a:xfrm>
            <a:off x="5237825"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(YRP-IAI,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Motion to affirm TG 15.6a officers</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10th, 2021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 Marco Hernandez, Takumi Kobayashi, Minsoo Kim</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YRP- IAI, </a:t>
            </a:r>
            <a:r>
              <a:rPr lang="en-US" sz="1600" dirty="0">
                <a:solidFill>
                  <a:schemeClr val="dk1"/>
                </a:solidFill>
                <a:latin typeface="Times New Roman"/>
                <a:ea typeface="Times New Roman"/>
                <a:cs typeface="Times New Roman"/>
                <a:sym typeface="Times New Roman"/>
              </a:rPr>
              <a:t>YNU</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 in P802.15.6a.</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Task Group Motion</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r>
              <a:rPr lang="en-US" sz="2400" dirty="0">
                <a:latin typeface="+mj-lt"/>
              </a:rPr>
              <a:t>Motion to affirm TG 15.6a officers as </a:t>
            </a:r>
          </a:p>
          <a:p>
            <a:r>
              <a:rPr lang="en-US" sz="2400" dirty="0">
                <a:latin typeface="+mj-lt"/>
              </a:rPr>
              <a:t>Chair: Ryuji Kohno; Vicechair; Marco Hernandez; Technical Editor: Minsoo Kim; Secretary: Takumi Kobayashi. </a:t>
            </a:r>
          </a:p>
          <a:p>
            <a:endParaRPr lang="en-US" sz="2400" dirty="0">
              <a:latin typeface="+mj-lt"/>
            </a:endParaRPr>
          </a:p>
          <a:p>
            <a:r>
              <a:rPr lang="en-US" sz="2400" dirty="0">
                <a:latin typeface="+mj-lt"/>
              </a:rPr>
              <a:t>Move:</a:t>
            </a:r>
          </a:p>
          <a:p>
            <a:r>
              <a:rPr lang="en-US" sz="2400" dirty="0">
                <a:latin typeface="+mj-lt"/>
              </a:rPr>
              <a:t>Second:</a:t>
            </a:r>
          </a:p>
          <a:p>
            <a:pPr marL="25400" indent="0">
              <a:buNone/>
            </a:pPr>
            <a:br>
              <a:rPr lang="en-US" sz="2400" dirty="0"/>
            </a:br>
            <a:endParaRPr lang="en-US" sz="24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C026A764-89DC-4036-BE0E-0E4C28EA8840}"/>
              </a:ext>
            </a:extLst>
          </p:cNvPr>
          <p:cNvSpPr>
            <a:spLocks noGrp="1"/>
          </p:cNvSpPr>
          <p:nvPr>
            <p:ph type="ftr" idx="11"/>
          </p:nvPr>
        </p:nvSpPr>
        <p:spPr/>
        <p:txBody>
          <a:bodyPr/>
          <a:lstStyle/>
          <a:p>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387031223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4767</TotalTime>
  <Words>103</Words>
  <Application>Microsoft Office PowerPoint</Application>
  <PresentationFormat>On-screen Show (4:3)</PresentationFormat>
  <Paragraphs>31</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PowerPoint Presentation</vt:lpstr>
      <vt:lpstr>Task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282</cp:revision>
  <dcterms:modified xsi:type="dcterms:W3CDTF">2021-11-10T14:46:40Z</dcterms:modified>
</cp:coreProperties>
</file>