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
  </p:notesMasterIdLst>
  <p:sldIdLst>
    <p:sldId id="287" r:id="rId2"/>
    <p:sldId id="2366" r:id="rId3"/>
    <p:sldId id="339"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3" d="100"/>
          <a:sy n="73" d="100"/>
        </p:scale>
        <p:origin x="413"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Slide Number Placeholder 4">
            <a:extLst>
              <a:ext uri="{FF2B5EF4-FFF2-40B4-BE49-F238E27FC236}">
                <a16:creationId xmlns:a16="http://schemas.microsoft.com/office/drawing/2014/main" id="{F221000A-01FD-4AB0-9B51-7ADE7649469F}"/>
              </a:ext>
            </a:extLst>
          </p:cNvPr>
          <p:cNvSpPr>
            <a:spLocks noGrp="1"/>
          </p:cNvSpPr>
          <p:nvPr>
            <p:ph type="sldNum" idx="10"/>
          </p:nvPr>
        </p:nvSpPr>
        <p:spPr/>
        <p:txBody>
          <a:bodyPr/>
          <a:lstStyle/>
          <a:p>
            <a:pPr>
              <a:defRPr/>
            </a:pPr>
            <a:r>
              <a:rPr lang="en-US" altLang="en-US"/>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15-21-0567-00-0000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 Mtg. Non-Registration Consequences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WG Notice</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Impact of Not Registering for Mtg. and Not Paying Fee</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To inform participants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t>This 802.15 session is part of an IEEE 802 LMSC Plenary or IEEE 802 Wireless Interim</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32745</TotalTime>
  <Words>389</Words>
  <Application>Microsoft Office PowerPoint</Application>
  <PresentationFormat>On-screen Show (4:3)</PresentationFormat>
  <Paragraphs>29</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Registration for 802 LMSC Plenaries and 802 Wireless Interims</vt:lpstr>
      <vt:lpstr>Deadbeat Consequences (Deadbeat: in default of paying registration fee for a prior mtg.)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434</cp:revision>
  <cp:lastPrinted>2000-03-07T00:55:37Z</cp:lastPrinted>
  <dcterms:created xsi:type="dcterms:W3CDTF">2016-01-17T22:48:36Z</dcterms:created>
  <dcterms:modified xsi:type="dcterms:W3CDTF">2021-11-09T17:57:52Z</dcterms:modified>
  <cp:category/>
</cp:coreProperties>
</file>