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90" r:id="rId3"/>
    <p:sldId id="391" r:id="rId4"/>
    <p:sldId id="304" r:id="rId5"/>
    <p:sldId id="317" r:id="rId6"/>
    <p:sldId id="264" r:id="rId7"/>
    <p:sldId id="390" r:id="rId8"/>
    <p:sldId id="388" r:id="rId9"/>
    <p:sldId id="365"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391"/>
            <p14:sldId id="304"/>
            <p14:sldId id="317"/>
            <p14:sldId id="264"/>
            <p14:sldId id="390"/>
            <p14:sldId id="388"/>
          </p14:sldIdLst>
        </p14:section>
        <p14:section name="Closing Slide" id="{17524BA6-C3AC-EE4D-BA9D-E46A8CDB0646}">
          <p14:sldIdLst>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990000"/>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8691FE-F944-4937-BB76-AB274DF69435}" v="3" dt="2021-11-17T13:03:14.8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96" autoAdjust="0"/>
    <p:restoredTop sz="95742" autoAdjust="0"/>
  </p:normalViewPr>
  <p:slideViewPr>
    <p:cSldViewPr>
      <p:cViewPr varScale="1">
        <p:scale>
          <a:sx n="109" d="100"/>
          <a:sy n="109" d="100"/>
        </p:scale>
        <p:origin x="184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E48691FE-F944-4937-BB76-AB274DF69435}"/>
    <pc:docChg chg="custSel modSld modMainMaster">
      <pc:chgData name="Phil Beecher" userId="8e59e9d451c39ba5" providerId="LiveId" clId="{E48691FE-F944-4937-BB76-AB274DF69435}" dt="2021-11-17T13:41:12.101" v="142" actId="6549"/>
      <pc:docMkLst>
        <pc:docMk/>
      </pc:docMkLst>
      <pc:sldChg chg="modSp mod">
        <pc:chgData name="Phil Beecher" userId="8e59e9d451c39ba5" providerId="LiveId" clId="{E48691FE-F944-4937-BB76-AB274DF69435}" dt="2021-11-17T13:00:42.922" v="5"/>
        <pc:sldMkLst>
          <pc:docMk/>
          <pc:sldMk cId="0" sldId="264"/>
        </pc:sldMkLst>
        <pc:spChg chg="mod">
          <ac:chgData name="Phil Beecher" userId="8e59e9d451c39ba5" providerId="LiveId" clId="{E48691FE-F944-4937-BB76-AB274DF69435}" dt="2021-11-17T13:00:42.922" v="5"/>
          <ac:spMkLst>
            <pc:docMk/>
            <pc:sldMk cId="0" sldId="264"/>
            <ac:spMk id="21510" creationId="{00000000-0000-0000-0000-000000000000}"/>
          </ac:spMkLst>
        </pc:spChg>
      </pc:sldChg>
      <pc:sldChg chg="mod modShow">
        <pc:chgData name="Phil Beecher" userId="8e59e9d451c39ba5" providerId="LiveId" clId="{E48691FE-F944-4937-BB76-AB274DF69435}" dt="2021-11-17T12:59:57.259" v="2" actId="729"/>
        <pc:sldMkLst>
          <pc:docMk/>
          <pc:sldMk cId="0" sldId="290"/>
        </pc:sldMkLst>
      </pc:sldChg>
      <pc:sldChg chg="mod modShow">
        <pc:chgData name="Phil Beecher" userId="8e59e9d451c39ba5" providerId="LiveId" clId="{E48691FE-F944-4937-BB76-AB274DF69435}" dt="2021-11-17T12:59:57.259" v="2" actId="729"/>
        <pc:sldMkLst>
          <pc:docMk/>
          <pc:sldMk cId="0" sldId="304"/>
        </pc:sldMkLst>
      </pc:sldChg>
      <pc:sldChg chg="mod modShow">
        <pc:chgData name="Phil Beecher" userId="8e59e9d451c39ba5" providerId="LiveId" clId="{E48691FE-F944-4937-BB76-AB274DF69435}" dt="2021-11-17T12:59:57.259" v="2" actId="729"/>
        <pc:sldMkLst>
          <pc:docMk/>
          <pc:sldMk cId="973662665" sldId="317"/>
        </pc:sldMkLst>
      </pc:sldChg>
      <pc:sldChg chg="modSp mod">
        <pc:chgData name="Phil Beecher" userId="8e59e9d451c39ba5" providerId="LiveId" clId="{E48691FE-F944-4937-BB76-AB274DF69435}" dt="2021-11-17T13:41:12.101" v="142" actId="6549"/>
        <pc:sldMkLst>
          <pc:docMk/>
          <pc:sldMk cId="2427517428" sldId="365"/>
        </pc:sldMkLst>
        <pc:spChg chg="mod">
          <ac:chgData name="Phil Beecher" userId="8e59e9d451c39ba5" providerId="LiveId" clId="{E48691FE-F944-4937-BB76-AB274DF69435}" dt="2021-11-17T13:41:12.101" v="142" actId="6549"/>
          <ac:spMkLst>
            <pc:docMk/>
            <pc:sldMk cId="2427517428" sldId="365"/>
            <ac:spMk id="21510" creationId="{00000000-0000-0000-0000-000000000000}"/>
          </ac:spMkLst>
        </pc:spChg>
      </pc:sldChg>
      <pc:sldChg chg="addSp modSp mod">
        <pc:chgData name="Phil Beecher" userId="8e59e9d451c39ba5" providerId="LiveId" clId="{E48691FE-F944-4937-BB76-AB274DF69435}" dt="2021-11-17T13:40:41.434" v="126" actId="404"/>
        <pc:sldMkLst>
          <pc:docMk/>
          <pc:sldMk cId="940852343" sldId="388"/>
        </pc:sldMkLst>
        <pc:spChg chg="add mod">
          <ac:chgData name="Phil Beecher" userId="8e59e9d451c39ba5" providerId="LiveId" clId="{E48691FE-F944-4937-BB76-AB274DF69435}" dt="2021-11-17T13:40:41.434" v="126" actId="404"/>
          <ac:spMkLst>
            <pc:docMk/>
            <pc:sldMk cId="940852343" sldId="388"/>
            <ac:spMk id="6" creationId="{6066117E-9954-491C-8C64-AF259A90E0D3}"/>
          </ac:spMkLst>
        </pc:spChg>
        <pc:spChg chg="mod">
          <ac:chgData name="Phil Beecher" userId="8e59e9d451c39ba5" providerId="LiveId" clId="{E48691FE-F944-4937-BB76-AB274DF69435}" dt="2021-11-17T13:02:30.520" v="58" actId="6549"/>
          <ac:spMkLst>
            <pc:docMk/>
            <pc:sldMk cId="940852343" sldId="388"/>
            <ac:spMk id="21510" creationId="{00000000-0000-0000-0000-000000000000}"/>
          </ac:spMkLst>
        </pc:spChg>
      </pc:sldChg>
      <pc:sldChg chg="addSp modSp mod">
        <pc:chgData name="Phil Beecher" userId="8e59e9d451c39ba5" providerId="LiveId" clId="{E48691FE-F944-4937-BB76-AB274DF69435}" dt="2021-11-17T13:03:06.146" v="60" actId="208"/>
        <pc:sldMkLst>
          <pc:docMk/>
          <pc:sldMk cId="397714087" sldId="390"/>
        </pc:sldMkLst>
        <pc:spChg chg="add mod">
          <ac:chgData name="Phil Beecher" userId="8e59e9d451c39ba5" providerId="LiveId" clId="{E48691FE-F944-4937-BB76-AB274DF69435}" dt="2021-11-17T13:03:06.146" v="60" actId="208"/>
          <ac:spMkLst>
            <pc:docMk/>
            <pc:sldMk cId="397714087" sldId="390"/>
            <ac:spMk id="2" creationId="{667637C5-B630-4B22-9123-9B7ED547174E}"/>
          </ac:spMkLst>
        </pc:spChg>
      </pc:sldChg>
      <pc:sldChg chg="mod modShow">
        <pc:chgData name="Phil Beecher" userId="8e59e9d451c39ba5" providerId="LiveId" clId="{E48691FE-F944-4937-BB76-AB274DF69435}" dt="2021-11-17T12:59:57.259" v="2" actId="729"/>
        <pc:sldMkLst>
          <pc:docMk/>
          <pc:sldMk cId="1461167090" sldId="391"/>
        </pc:sldMkLst>
      </pc:sldChg>
      <pc:sldMasterChg chg="modSp mod">
        <pc:chgData name="Phil Beecher" userId="8e59e9d451c39ba5" providerId="LiveId" clId="{E48691FE-F944-4937-BB76-AB274DF69435}" dt="2021-11-17T12:59:12.113" v="1" actId="20577"/>
        <pc:sldMasterMkLst>
          <pc:docMk/>
          <pc:sldMasterMk cId="0" sldId="2147483648"/>
        </pc:sldMasterMkLst>
        <pc:spChg chg="mod">
          <ac:chgData name="Phil Beecher" userId="8e59e9d451c39ba5" providerId="LiveId" clId="{E48691FE-F944-4937-BB76-AB274DF69435}" dt="2021-11-17T12:59:12.113"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03337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98981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4495800" y="229056"/>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802.15-21-0561-01-0mag</a:t>
            </a:r>
          </a:p>
        </p:txBody>
      </p:sp>
      <p:sp>
        <p:nvSpPr>
          <p:cNvPr id="1033" name="Rectangle 9"/>
          <p:cNvSpPr>
            <a:spLocks noChangeArrowheads="1"/>
          </p:cNvSpPr>
          <p:nvPr/>
        </p:nvSpPr>
        <p:spPr bwMode="auto">
          <a:xfrm>
            <a:off x="685800" y="6475413"/>
            <a:ext cx="7112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latin typeface="+mj-lt"/>
                <a:cs typeface="Calibri" panose="020F0502020204030204"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5486400" y="6473309"/>
            <a:ext cx="29718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685800" y="229056"/>
            <a:ext cx="1981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November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18/ec-18-0080-00-ACSD-802-11bb.docx" TargetMode="External"/><Relationship Id="rId3" Type="http://schemas.openxmlformats.org/officeDocument/2006/relationships/hyperlink" Target="https://www.ieee802.org/1/files/public/docs2021/ds-draft-PAR-0921-v01.pdf" TargetMode="External"/><Relationship Id="rId7" Type="http://schemas.openxmlformats.org/officeDocument/2006/relationships/hyperlink" Target="https://mentor.ieee.org/802.11/dcn/21/11-21-1283-00-00bb-tgbb-modified-par.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mentor.ieee.org/802-ec/dcn/21/ec-21-0225-00-00EC-csd-ieee-p802-3df.pdf" TargetMode="External"/><Relationship Id="rId5" Type="http://schemas.openxmlformats.org/officeDocument/2006/relationships/hyperlink" Target="https://mentor.ieee.org/802-ec/dcn/21/ec-21-0224-01-00EC-par-ieee-p802-3df.pdf" TargetMode="External"/><Relationship Id="rId10" Type="http://schemas.openxmlformats.org/officeDocument/2006/relationships/hyperlink" Target="https://mentor.ieee.org/802.15/dcn/21/15-21-0477-03-03ma-draft-csd-15-3ma.docx" TargetMode="External"/><Relationship Id="rId4" Type="http://schemas.openxmlformats.org/officeDocument/2006/relationships/hyperlink" Target="https://www.ieee802.org/1/files/public/docs2021/ds-draft-CSD-0921-v01.pdf" TargetMode="External"/><Relationship Id="rId9" Type="http://schemas.openxmlformats.org/officeDocument/2006/relationships/hyperlink" Target="https://mentor.ieee.org/802.15/dcn/21/15-21-0475-03-03ma-draft-par-15-3ma.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Virtual 2021 November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9 Nov 2021</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November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November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5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52400" y="1628800"/>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November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2CB1B-814C-4852-BE78-D5943339FEC2}"/>
              </a:ext>
            </a:extLst>
          </p:cNvPr>
          <p:cNvSpPr>
            <a:spLocks noGrp="1"/>
          </p:cNvSpPr>
          <p:nvPr>
            <p:ph type="title"/>
          </p:nvPr>
        </p:nvSpPr>
        <p:spPr/>
        <p:txBody>
          <a:bodyPr/>
          <a:lstStyle/>
          <a:p>
            <a:r>
              <a:rPr lang="en-GB" dirty="0"/>
              <a:t>802.15 Maintenance SC</a:t>
            </a:r>
          </a:p>
        </p:txBody>
      </p:sp>
      <p:sp>
        <p:nvSpPr>
          <p:cNvPr id="3" name="Content Placeholder 2">
            <a:extLst>
              <a:ext uri="{FF2B5EF4-FFF2-40B4-BE49-F238E27FC236}">
                <a16:creationId xmlns:a16="http://schemas.microsoft.com/office/drawing/2014/main" id="{90559725-DD5B-4A2E-87B5-9AD2C51DCAD3}"/>
              </a:ext>
            </a:extLst>
          </p:cNvPr>
          <p:cNvSpPr>
            <a:spLocks noGrp="1"/>
          </p:cNvSpPr>
          <p:nvPr>
            <p:ph idx="1"/>
          </p:nvPr>
        </p:nvSpPr>
        <p:spPr/>
        <p:txBody>
          <a:bodyPr/>
          <a:lstStyle/>
          <a:p>
            <a:r>
              <a:rPr lang="en-GB" dirty="0"/>
              <a:t>Meeting will start at 4:10pm GMT</a:t>
            </a:r>
          </a:p>
          <a:p>
            <a:r>
              <a:rPr lang="en-GB" dirty="0"/>
              <a:t>Just time to make a nice cup of tea </a:t>
            </a:r>
            <a:r>
              <a:rPr lang="en-GB" dirty="0">
                <a:sym typeface="Wingdings" panose="05000000000000000000" pitchFamily="2" charset="2"/>
              </a:rPr>
              <a:t></a:t>
            </a:r>
            <a:endParaRPr lang="en-GB" dirty="0"/>
          </a:p>
        </p:txBody>
      </p:sp>
      <p:sp>
        <p:nvSpPr>
          <p:cNvPr id="4" name="Footer Placeholder 3">
            <a:extLst>
              <a:ext uri="{FF2B5EF4-FFF2-40B4-BE49-F238E27FC236}">
                <a16:creationId xmlns:a16="http://schemas.microsoft.com/office/drawing/2014/main" id="{482459FC-2840-44F7-A5C2-A2695411047D}"/>
              </a:ext>
            </a:extLst>
          </p:cNvPr>
          <p:cNvSpPr>
            <a:spLocks noGrp="1"/>
          </p:cNvSpPr>
          <p:nvPr>
            <p:ph type="ftr" sz="quarter" idx="11"/>
          </p:nvPr>
        </p:nvSpPr>
        <p:spPr/>
        <p:txBody>
          <a:bodyPr/>
          <a:lstStyle/>
          <a:p>
            <a:pP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510BFFE7-961B-470B-B66D-A87883BF868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1461167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latin typeface="Calibri" panose="020F0502020204030204" pitchFamily="34" charset="0"/>
                <a:cs typeface="Calibri" panose="020F0502020204030204" pitchFamily="34" charset="0"/>
              </a:rPr>
              <a:t>IEEE-SA Patent, Copyright, and Participation Policies</a:t>
            </a:r>
            <a:endParaRPr lang="en-US" sz="2800" dirty="0">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62500" lnSpcReduction="20000"/>
          </a:bodyPr>
          <a:lstStyle/>
          <a:p>
            <a:pPr>
              <a:defRPr/>
            </a:pPr>
            <a:r>
              <a:rPr lang="en-US" dirty="0">
                <a:latin typeface="Calibri" panose="020F0502020204030204" pitchFamily="34" charset="0"/>
                <a:cs typeface="Calibri" panose="020F0502020204030204" pitchFamily="34" charset="0"/>
              </a:rPr>
              <a:t>See: </a:t>
            </a:r>
            <a:r>
              <a:rPr lang="en-US" dirty="0">
                <a:latin typeface="Calibri" panose="020F0502020204030204" pitchFamily="34" charset="0"/>
                <a:cs typeface="Calibri" panose="020F0502020204030204" pitchFamily="34" charset="0"/>
                <a:hlinkClick r:id="rId2"/>
              </a:rPr>
              <a:t>https://grouper.ieee.org/groups/802/sapolicies.shtml</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Patent Slides for Pre-PAR Meetings:</a:t>
            </a:r>
          </a:p>
          <a:p>
            <a:pPr>
              <a:defRPr/>
            </a:pPr>
            <a:r>
              <a:rPr lang="en-US" dirty="0">
                <a:latin typeface="Calibri" panose="020F0502020204030204" pitchFamily="34" charset="0"/>
                <a:cs typeface="Calibri" panose="020F0502020204030204" pitchFamily="34" charset="0"/>
                <a:hlinkClick r:id="rId3"/>
              </a:rPr>
              <a:t>https://development.standards.ieee.org/myproject/Public/mytools/mob/preparslides.pdf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Participation Slides for Pre-PAR Meetings:</a:t>
            </a:r>
          </a:p>
          <a:p>
            <a:pPr>
              <a:defRPr/>
            </a:pPr>
            <a:r>
              <a:rPr lang="en-US" dirty="0">
                <a:latin typeface="Calibri" panose="020F0502020204030204" pitchFamily="34" charset="0"/>
                <a:cs typeface="Calibri" panose="020F0502020204030204" pitchFamily="34" charset="0"/>
                <a:hlinkClick r:id="rId4"/>
              </a:rPr>
              <a:t>https://standards.ieee.org/content/dam/ieee-standards/standards/web/documents/other/Participant-Behavior-Individual-Method.pdf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Copyright:</a:t>
            </a:r>
          </a:p>
          <a:p>
            <a:pPr>
              <a:defRPr/>
            </a:pPr>
            <a:r>
              <a:rPr lang="en-US" dirty="0">
                <a:latin typeface="Calibri" panose="020F0502020204030204" pitchFamily="34" charset="0"/>
                <a:cs typeface="Calibri" panose="020F0502020204030204" pitchFamily="34" charset="0"/>
                <a:hlinkClick r:id="rId5"/>
              </a:rPr>
              <a:t>https://standards.ieee.org/content/dam/ieee-standards/standards/web/documents/other/ieee-sa-copyright-policy-2019.pdf</a:t>
            </a:r>
            <a:endParaRPr lang="en-US"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E36CE63C-9CCE-46DC-8368-D06621F59907}"/>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8" name="Footer Placeholder 2">
            <a:extLst>
              <a:ext uri="{FF2B5EF4-FFF2-40B4-BE49-F238E27FC236}">
                <a16:creationId xmlns:a16="http://schemas.microsoft.com/office/drawing/2014/main" id="{4BBFBD14-E55F-44C6-B5D5-785F854C2476}"/>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5</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9" name="Rectangle 2"/>
          <p:cNvSpPr>
            <a:spLocks noGrp="1" noChangeArrowheads="1"/>
          </p:cNvSpPr>
          <p:nvPr>
            <p:ph type="title" idx="4294967295"/>
          </p:nvPr>
        </p:nvSpPr>
        <p:spPr>
          <a:xfrm>
            <a:off x="533400" y="6484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Goals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524000"/>
            <a:ext cx="856869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344487" indent="-514350" fontAlgn="b">
              <a:buClr>
                <a:schemeClr val="tx1"/>
              </a:buClr>
              <a:buFont typeface="+mj-lt"/>
              <a:buAutoNum type="arabicPeriod"/>
              <a:tabLst>
                <a:tab pos="5080000" algn="l"/>
              </a:tabLst>
            </a:pPr>
            <a:r>
              <a:rPr lang="en-GB" sz="2800" i="0" dirty="0">
                <a:effectLst/>
                <a:latin typeface="Calibri" panose="020F0502020204030204" pitchFamily="34" charset="0"/>
                <a:cs typeface="Calibri" panose="020F0502020204030204" pitchFamily="34" charset="0"/>
              </a:rPr>
              <a:t>802 PARs &amp; ICAIDs under consideration </a:t>
            </a:r>
            <a:r>
              <a:rPr lang="en-GB" sz="2800" i="0" dirty="0">
                <a:effectLst/>
                <a:latin typeface="Calibri" panose="020F0502020204030204" pitchFamily="34" charset="0"/>
                <a:cs typeface="Calibri" panose="020F0502020204030204" pitchFamily="34" charset="0"/>
                <a:sym typeface="Wingdings" panose="05000000000000000000" pitchFamily="2" charset="2"/>
              </a:rPr>
              <a:t></a:t>
            </a:r>
            <a:endParaRPr lang="en-GB" sz="2800" i="0" dirty="0">
              <a:effectLst/>
              <a:latin typeface="Calibri" panose="020F0502020204030204" pitchFamily="34" charset="0"/>
              <a:cs typeface="Calibri" panose="020F0502020204030204" pitchFamily="34" charset="0"/>
            </a:endParaRPr>
          </a:p>
          <a:p>
            <a:pPr marL="344487" indent="-514350" fontAlgn="b">
              <a:buClr>
                <a:schemeClr val="tx1"/>
              </a:buClr>
              <a:buFont typeface="+mj-lt"/>
              <a:buAutoNum type="arabicPeriod"/>
              <a:tabLst>
                <a:tab pos="5080000" algn="l"/>
              </a:tabLst>
            </a:pPr>
            <a:r>
              <a:rPr lang="en-US" sz="2800" dirty="0">
                <a:latin typeface="Calibri" panose="020F0502020204030204" pitchFamily="34" charset="0"/>
                <a:cs typeface="Calibri" panose="020F0502020204030204" pitchFamily="34" charset="0"/>
              </a:rPr>
              <a:t>Templates for SA ballot / </a:t>
            </a:r>
            <a:r>
              <a:rPr lang="en-US" sz="2800" dirty="0" err="1">
                <a:latin typeface="Calibri" panose="020F0502020204030204" pitchFamily="34" charset="0"/>
                <a:cs typeface="Calibri" panose="020F0502020204030204" pitchFamily="34" charset="0"/>
              </a:rPr>
              <a:t>Revcom</a:t>
            </a:r>
            <a:r>
              <a:rPr lang="en-US" sz="2800" dirty="0">
                <a:latin typeface="Calibri" panose="020F0502020204030204" pitchFamily="34" charset="0"/>
                <a:cs typeface="Calibri" panose="020F0502020204030204" pitchFamily="34" charset="0"/>
              </a:rPr>
              <a:t> submissions </a:t>
            </a:r>
            <a:r>
              <a:rPr lang="en-GB" sz="2800" i="0" dirty="0">
                <a:effectLst/>
                <a:latin typeface="Calibri" panose="020F0502020204030204" pitchFamily="34" charset="0"/>
                <a:cs typeface="Calibri" panose="020F0502020204030204" pitchFamily="34" charset="0"/>
                <a:sym typeface="Wingdings" panose="05000000000000000000" pitchFamily="2" charset="2"/>
              </a:rPr>
              <a:t></a:t>
            </a:r>
            <a:endParaRPr lang="en-US" sz="2800" dirty="0">
              <a:latin typeface="Calibri" panose="020F0502020204030204" pitchFamily="34" charset="0"/>
              <a:cs typeface="Calibri" panose="020F0502020204030204" pitchFamily="34" charset="0"/>
            </a:endParaRPr>
          </a:p>
          <a:p>
            <a:pPr marL="344487" indent="-514350" fontAlgn="b">
              <a:buClr>
                <a:schemeClr val="tx1"/>
              </a:buClr>
              <a:buFont typeface="+mj-lt"/>
              <a:buAutoNum type="arabicPeriod"/>
              <a:tabLst>
                <a:tab pos="5080000" algn="l"/>
              </a:tabLst>
            </a:pPr>
            <a:endParaRPr lang="en-US" sz="2800" dirty="0">
              <a:latin typeface="Calibri" panose="020F0502020204030204" pitchFamily="34" charset="0"/>
              <a:cs typeface="Calibri" panose="020F0502020204030204" pitchFamily="34" charset="0"/>
              <a:sym typeface="Wingdings" panose="05000000000000000000" pitchFamily="2" charset="2"/>
            </a:endParaRPr>
          </a:p>
          <a:p>
            <a:pPr marL="344487" indent="-514350" fontAlgn="b">
              <a:buClr>
                <a:schemeClr val="tx1"/>
              </a:buClr>
              <a:buFont typeface="+mj-lt"/>
              <a:buAutoNum type="arabicPeriod"/>
              <a:tabLst>
                <a:tab pos="5080000" algn="l"/>
              </a:tabLst>
            </a:pPr>
            <a:endParaRPr lang="en-US" sz="2800" dirty="0">
              <a:latin typeface="Calibri" panose="020F0502020204030204" pitchFamily="34" charset="0"/>
              <a:cs typeface="Calibri" panose="020F0502020204030204" pitchFamily="34" charset="0"/>
              <a:sym typeface="Wingdings" panose="05000000000000000000" pitchFamily="2" charset="2"/>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9" name="Rectangle 2"/>
          <p:cNvSpPr>
            <a:spLocks noGrp="1" noChangeArrowheads="1"/>
          </p:cNvSpPr>
          <p:nvPr>
            <p:ph type="title" idx="4294967295"/>
          </p:nvPr>
        </p:nvSpPr>
        <p:spPr>
          <a:xfrm>
            <a:off x="533400" y="6484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November 2021 PAR Review</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524000"/>
            <a:ext cx="8568690" cy="396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344487" indent="-514350" fontAlgn="b">
              <a:buClr>
                <a:schemeClr val="tx1"/>
              </a:buClr>
              <a:buFont typeface="+mj-lt"/>
              <a:buAutoNum type="arabicPeriod"/>
              <a:tabLst>
                <a:tab pos="5080000" algn="l"/>
              </a:tabLst>
            </a:pPr>
            <a:endParaRPr lang="en-US" sz="3000" dirty="0">
              <a:solidFill>
                <a:srgbClr val="990000"/>
              </a:solidFill>
              <a:latin typeface="Calibri" panose="020F0502020204030204" pitchFamily="34" charset="0"/>
              <a:cs typeface="Calibri" panose="020F0502020204030204" pitchFamily="34" charset="0"/>
              <a:sym typeface="Wingdings" panose="05000000000000000000" pitchFamily="2" charset="2"/>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TextBox 9">
            <a:extLst>
              <a:ext uri="{FF2B5EF4-FFF2-40B4-BE49-F238E27FC236}">
                <a16:creationId xmlns:a16="http://schemas.microsoft.com/office/drawing/2014/main" id="{0B6B79F6-9556-4C85-B650-8466B77E359E}"/>
              </a:ext>
            </a:extLst>
          </p:cNvPr>
          <p:cNvSpPr txBox="1"/>
          <p:nvPr/>
        </p:nvSpPr>
        <p:spPr>
          <a:xfrm>
            <a:off x="609600" y="1410494"/>
            <a:ext cx="7772400" cy="2893100"/>
          </a:xfrm>
          <a:prstGeom prst="rect">
            <a:avLst/>
          </a:prstGeom>
          <a:noFill/>
        </p:spPr>
        <p:txBody>
          <a:bodyPr wrap="square">
            <a:spAutoFit/>
          </a:bodyPr>
          <a:lstStyle/>
          <a:p>
            <a:pPr algn="l"/>
            <a:r>
              <a:rPr lang="en-GB" sz="1400" b="1" i="0" dirty="0">
                <a:solidFill>
                  <a:srgbClr val="000000"/>
                </a:solidFill>
                <a:effectLst/>
                <a:latin typeface="+mn-lt"/>
              </a:rPr>
              <a:t>Nov 05-19, 2021 Electronic Plenary</a:t>
            </a:r>
          </a:p>
          <a:p>
            <a:pPr algn="l"/>
            <a:endParaRPr lang="en-GB" sz="1400" b="1" i="0" dirty="0">
              <a:solidFill>
                <a:srgbClr val="000000"/>
              </a:solidFill>
              <a:effectLst/>
              <a:latin typeface="+mn-lt"/>
            </a:endParaRPr>
          </a:p>
          <a:p>
            <a:pPr algn="l">
              <a:buFont typeface="Arial" panose="020B0604020202020204" pitchFamily="34" charset="0"/>
              <a:buChar char="•"/>
            </a:pPr>
            <a:r>
              <a:rPr lang="en-GB" sz="1400" b="0" i="0" dirty="0">
                <a:solidFill>
                  <a:srgbClr val="000000"/>
                </a:solidFill>
                <a:effectLst/>
                <a:latin typeface="+mn-lt"/>
              </a:rPr>
              <a:t>802.1ASds  - Amendment: Support for the IEEE Std 802.3 Clause 4 Media Access Control (MAC) operating in half-duplex, </a:t>
            </a:r>
            <a:r>
              <a:rPr lang="en-GB" sz="1400" b="0" i="0" dirty="0">
                <a:solidFill>
                  <a:srgbClr val="000000"/>
                </a:solidFill>
                <a:effectLst/>
                <a:latin typeface="+mn-lt"/>
                <a:hlinkClick r:id="rId3"/>
              </a:rPr>
              <a:t>PAR</a:t>
            </a:r>
            <a:r>
              <a:rPr lang="en-GB" sz="1400" b="0" i="0" dirty="0">
                <a:solidFill>
                  <a:srgbClr val="000000"/>
                </a:solidFill>
                <a:effectLst/>
                <a:latin typeface="+mn-lt"/>
              </a:rPr>
              <a:t> and </a:t>
            </a:r>
            <a:r>
              <a:rPr lang="en-GB" sz="1400" b="0" i="0" dirty="0">
                <a:solidFill>
                  <a:srgbClr val="000000"/>
                </a:solidFill>
                <a:effectLst/>
                <a:latin typeface="+mn-lt"/>
                <a:hlinkClick r:id="rId4"/>
              </a:rPr>
              <a:t>CSD</a:t>
            </a:r>
            <a:endParaRPr lang="en-GB" sz="1400" b="0" i="0" dirty="0">
              <a:solidFill>
                <a:srgbClr val="000000"/>
              </a:solidFill>
              <a:effectLst/>
              <a:latin typeface="+mn-lt"/>
            </a:endParaRPr>
          </a:p>
          <a:p>
            <a:pPr algn="l">
              <a:buFont typeface="Arial" panose="020B0604020202020204" pitchFamily="34" charset="0"/>
              <a:buChar char="•"/>
            </a:pPr>
            <a:endParaRPr lang="en-GB" sz="1400" b="0" i="0" dirty="0">
              <a:solidFill>
                <a:srgbClr val="000000"/>
              </a:solidFill>
              <a:effectLst/>
              <a:latin typeface="+mn-lt"/>
            </a:endParaRPr>
          </a:p>
          <a:p>
            <a:pPr algn="l">
              <a:buFont typeface="Arial" panose="020B0604020202020204" pitchFamily="34" charset="0"/>
              <a:buChar char="•"/>
            </a:pPr>
            <a:r>
              <a:rPr lang="en-GB" sz="1400" b="0" i="0" dirty="0">
                <a:solidFill>
                  <a:srgbClr val="000000"/>
                </a:solidFill>
                <a:effectLst/>
                <a:latin typeface="+mn-lt"/>
              </a:rPr>
              <a:t>802.3df - Amendment: Media Access Control Parameters, Physical Layers and Management Parameters for 200 Gb/s, 400 Gb/s, 800 Gb/s, and 1.6 Tb/s Operation, </a:t>
            </a:r>
            <a:r>
              <a:rPr lang="en-GB" sz="1400" b="0" i="0" dirty="0">
                <a:solidFill>
                  <a:srgbClr val="000000"/>
                </a:solidFill>
                <a:effectLst/>
                <a:latin typeface="+mn-lt"/>
                <a:hlinkClick r:id="rId5"/>
              </a:rPr>
              <a:t>PAR</a:t>
            </a:r>
            <a:r>
              <a:rPr lang="en-GB" sz="1400" b="0" i="0" dirty="0">
                <a:solidFill>
                  <a:srgbClr val="000000"/>
                </a:solidFill>
                <a:effectLst/>
                <a:latin typeface="+mn-lt"/>
              </a:rPr>
              <a:t> and </a:t>
            </a:r>
            <a:r>
              <a:rPr lang="en-GB" sz="1400" b="0" i="0" dirty="0">
                <a:solidFill>
                  <a:srgbClr val="000000"/>
                </a:solidFill>
                <a:effectLst/>
                <a:latin typeface="+mn-lt"/>
                <a:hlinkClick r:id="rId6"/>
              </a:rPr>
              <a:t>CSD</a:t>
            </a:r>
            <a:endParaRPr lang="en-GB" sz="1400" b="0" i="0" dirty="0">
              <a:solidFill>
                <a:srgbClr val="000000"/>
              </a:solidFill>
              <a:effectLst/>
              <a:latin typeface="+mn-lt"/>
            </a:endParaRPr>
          </a:p>
          <a:p>
            <a:pPr algn="l">
              <a:buFont typeface="Arial" panose="020B0604020202020204" pitchFamily="34" charset="0"/>
              <a:buChar char="•"/>
            </a:pPr>
            <a:endParaRPr lang="en-GB" sz="1400" b="0" i="0" dirty="0">
              <a:solidFill>
                <a:srgbClr val="000000"/>
              </a:solidFill>
              <a:effectLst/>
              <a:latin typeface="+mn-lt"/>
            </a:endParaRPr>
          </a:p>
          <a:p>
            <a:pPr algn="l">
              <a:buFont typeface="Arial" panose="020B0604020202020204" pitchFamily="34" charset="0"/>
              <a:buChar char="•"/>
            </a:pPr>
            <a:r>
              <a:rPr lang="en-GB" sz="1400" b="0" i="0" dirty="0">
                <a:solidFill>
                  <a:srgbClr val="000000"/>
                </a:solidFill>
                <a:effectLst/>
                <a:latin typeface="+mn-lt"/>
              </a:rPr>
              <a:t>802.11bb - Amendment: Light Communication, </a:t>
            </a:r>
            <a:r>
              <a:rPr lang="en-GB" sz="1400" b="0" i="0" dirty="0">
                <a:solidFill>
                  <a:srgbClr val="000000"/>
                </a:solidFill>
                <a:effectLst/>
                <a:latin typeface="+mn-lt"/>
                <a:hlinkClick r:id="rId7"/>
              </a:rPr>
              <a:t>PAR Modification</a:t>
            </a:r>
            <a:r>
              <a:rPr lang="en-GB" sz="1400" b="0" i="0" dirty="0">
                <a:solidFill>
                  <a:srgbClr val="000000"/>
                </a:solidFill>
                <a:effectLst/>
                <a:latin typeface="+mn-lt"/>
              </a:rPr>
              <a:t>, and </a:t>
            </a:r>
            <a:r>
              <a:rPr lang="en-GB" sz="1400" b="0" i="0" dirty="0">
                <a:solidFill>
                  <a:srgbClr val="000000"/>
                </a:solidFill>
                <a:effectLst/>
                <a:latin typeface="+mn-lt"/>
                <a:hlinkClick r:id="rId8"/>
              </a:rPr>
              <a:t>CSD</a:t>
            </a:r>
            <a:endParaRPr lang="en-GB" sz="1400" b="0" i="0" dirty="0">
              <a:solidFill>
                <a:srgbClr val="000000"/>
              </a:solidFill>
              <a:effectLst/>
              <a:latin typeface="+mn-lt"/>
            </a:endParaRPr>
          </a:p>
          <a:p>
            <a:pPr algn="l">
              <a:buFont typeface="Arial" panose="020B0604020202020204" pitchFamily="34" charset="0"/>
              <a:buChar char="•"/>
            </a:pPr>
            <a:endParaRPr lang="en-GB" sz="1400" b="0" i="0" dirty="0">
              <a:solidFill>
                <a:srgbClr val="000000"/>
              </a:solidFill>
              <a:effectLst/>
              <a:latin typeface="+mn-lt"/>
            </a:endParaRPr>
          </a:p>
          <a:p>
            <a:pPr algn="l">
              <a:buFont typeface="Arial" panose="020B0604020202020204" pitchFamily="34" charset="0"/>
              <a:buChar char="•"/>
            </a:pPr>
            <a:r>
              <a:rPr lang="en-GB" sz="1400" b="0" i="0" dirty="0">
                <a:solidFill>
                  <a:srgbClr val="000000"/>
                </a:solidFill>
                <a:effectLst/>
                <a:latin typeface="+mn-lt"/>
              </a:rPr>
              <a:t>802.15</a:t>
            </a:r>
            <a:r>
              <a:rPr lang="en-GB" sz="1400" b="0" i="0" dirty="0">
                <a:solidFill>
                  <a:srgbClr val="000000"/>
                </a:solidFill>
                <a:effectLst/>
                <a:highlight>
                  <a:srgbClr val="FFFF00"/>
                </a:highlight>
                <a:latin typeface="+mn-lt"/>
              </a:rPr>
              <a:t>.3</a:t>
            </a:r>
            <a:r>
              <a:rPr lang="en-GB" sz="1400" b="0" i="0" dirty="0">
                <a:solidFill>
                  <a:srgbClr val="000000"/>
                </a:solidFill>
                <a:effectLst/>
                <a:latin typeface="+mn-lt"/>
              </a:rPr>
              <a:t>ma - Standard for High Data Rate Wireless Multi-Media Networks - Revision to IEEE Standard 802.15.3-2016, </a:t>
            </a:r>
            <a:r>
              <a:rPr lang="en-GB" sz="1400" b="0" i="0" dirty="0">
                <a:solidFill>
                  <a:srgbClr val="000000"/>
                </a:solidFill>
                <a:effectLst/>
                <a:latin typeface="+mn-lt"/>
                <a:hlinkClick r:id="rId9"/>
              </a:rPr>
              <a:t>PAR</a:t>
            </a:r>
            <a:r>
              <a:rPr lang="en-GB" sz="1400" b="0" i="0" dirty="0">
                <a:solidFill>
                  <a:srgbClr val="000000"/>
                </a:solidFill>
                <a:effectLst/>
                <a:latin typeface="+mn-lt"/>
              </a:rPr>
              <a:t> and </a:t>
            </a:r>
            <a:r>
              <a:rPr lang="en-GB" sz="1400" b="0" i="0" dirty="0">
                <a:solidFill>
                  <a:srgbClr val="000000"/>
                </a:solidFill>
                <a:effectLst/>
                <a:latin typeface="+mn-lt"/>
                <a:hlinkClick r:id="rId10"/>
              </a:rPr>
              <a:t>CSD</a:t>
            </a:r>
            <a:endParaRPr lang="en-GB" sz="1400" b="0" i="0" dirty="0">
              <a:solidFill>
                <a:srgbClr val="000000"/>
              </a:solidFill>
              <a:effectLst/>
              <a:latin typeface="+mn-lt"/>
            </a:endParaRPr>
          </a:p>
          <a:p>
            <a:pPr algn="l">
              <a:buFont typeface="Arial" panose="020B0604020202020204" pitchFamily="34" charset="0"/>
              <a:buChar char="•"/>
            </a:pPr>
            <a:endParaRPr lang="en-GB" sz="1400" b="0" i="0" dirty="0">
              <a:solidFill>
                <a:srgbClr val="000000"/>
              </a:solidFill>
              <a:effectLst/>
              <a:latin typeface="+mn-lt"/>
            </a:endParaRPr>
          </a:p>
        </p:txBody>
      </p:sp>
      <p:sp>
        <p:nvSpPr>
          <p:cNvPr id="2" name="TextBox 1">
            <a:extLst>
              <a:ext uri="{FF2B5EF4-FFF2-40B4-BE49-F238E27FC236}">
                <a16:creationId xmlns:a16="http://schemas.microsoft.com/office/drawing/2014/main" id="{667637C5-B630-4B22-9123-9B7ED547174E}"/>
              </a:ext>
            </a:extLst>
          </p:cNvPr>
          <p:cNvSpPr txBox="1"/>
          <p:nvPr/>
        </p:nvSpPr>
        <p:spPr>
          <a:xfrm>
            <a:off x="1219200" y="4724400"/>
            <a:ext cx="6629400" cy="523220"/>
          </a:xfrm>
          <a:prstGeom prst="rect">
            <a:avLst/>
          </a:prstGeom>
          <a:noFill/>
          <a:ln>
            <a:solidFill>
              <a:srgbClr val="009900"/>
            </a:solidFill>
          </a:ln>
        </p:spPr>
        <p:txBody>
          <a:bodyPr wrap="square" rtlCol="0">
            <a:spAutoFit/>
          </a:bodyPr>
          <a:lstStyle/>
          <a:p>
            <a:r>
              <a:rPr lang="en-GB" sz="2800" b="1" dirty="0">
                <a:solidFill>
                  <a:srgbClr val="009900"/>
                </a:solidFill>
              </a:rPr>
              <a:t>No comments were proposed from 802.15</a:t>
            </a:r>
          </a:p>
        </p:txBody>
      </p:sp>
    </p:spTree>
    <p:extLst>
      <p:ext uri="{BB962C8B-B14F-4D97-AF65-F5344CB8AC3E}">
        <p14:creationId xmlns:p14="http://schemas.microsoft.com/office/powerpoint/2010/main" val="397714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228600" y="838200"/>
            <a:ext cx="8568690" cy="762000"/>
          </a:xfrm>
        </p:spPr>
        <p:txBody>
          <a:bodyPr/>
          <a:lstStyle/>
          <a:p>
            <a:r>
              <a:rPr lang="en-US" b="1" dirty="0">
                <a:latin typeface="Calibri" panose="020F0502020204030204" pitchFamily="34" charset="0"/>
                <a:ea typeface="ＭＳ Ｐゴシック" charset="0"/>
                <a:cs typeface="Calibri" panose="020F0502020204030204" pitchFamily="34" charset="0"/>
              </a:rPr>
              <a:t>SA Ballot / </a:t>
            </a:r>
            <a:r>
              <a:rPr lang="en-US" b="1" dirty="0" err="1">
                <a:latin typeface="Calibri" panose="020F0502020204030204" pitchFamily="34" charset="0"/>
                <a:ea typeface="ＭＳ Ｐゴシック" charset="0"/>
                <a:cs typeface="Calibri" panose="020F0502020204030204" pitchFamily="34" charset="0"/>
              </a:rPr>
              <a:t>Revcom</a:t>
            </a:r>
            <a:r>
              <a:rPr lang="en-US" b="1" dirty="0">
                <a:latin typeface="Calibri" panose="020F0502020204030204" pitchFamily="34" charset="0"/>
                <a:ea typeface="ＭＳ Ｐゴシック" charset="0"/>
                <a:cs typeface="Calibri" panose="020F0502020204030204" pitchFamily="34" charset="0"/>
              </a:rPr>
              <a:t> submission templates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981200"/>
            <a:ext cx="8568690" cy="350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r>
              <a:rPr lang="en-US" sz="2800" dirty="0">
                <a:latin typeface="Calibri" panose="020F0502020204030204" pitchFamily="34" charset="0"/>
                <a:cs typeface="Calibri" panose="020F0502020204030204" pitchFamily="34" charset="0"/>
              </a:rPr>
              <a:t>Purpose – to provide templates and checklists for Task Group chairs to prepare submissions for :</a:t>
            </a:r>
          </a:p>
          <a:p>
            <a:pPr marL="1028700" lvl="1" indent="-571500">
              <a:buAutoNum type="romanLcParenR"/>
            </a:pPr>
            <a:r>
              <a:rPr lang="en-US" sz="2800" dirty="0">
                <a:latin typeface="Calibri" panose="020F0502020204030204" pitchFamily="34" charset="0"/>
                <a:cs typeface="Calibri" panose="020F0502020204030204" pitchFamily="34" charset="0"/>
              </a:rPr>
              <a:t>SA Ballot and </a:t>
            </a:r>
            <a:r>
              <a:rPr lang="en-US" sz="2800" dirty="0" err="1">
                <a:latin typeface="Calibri" panose="020F0502020204030204" pitchFamily="34" charset="0"/>
                <a:cs typeface="Calibri" panose="020F0502020204030204" pitchFamily="34" charset="0"/>
              </a:rPr>
              <a:t>Revcom</a:t>
            </a:r>
            <a:r>
              <a:rPr lang="en-US" sz="2800" dirty="0">
                <a:latin typeface="Calibri" panose="020F0502020204030204" pitchFamily="34" charset="0"/>
                <a:cs typeface="Calibri" panose="020F0502020204030204" pitchFamily="34" charset="0"/>
              </a:rPr>
              <a:t> </a:t>
            </a:r>
          </a:p>
          <a:p>
            <a:endParaRPr lang="en-US" sz="2800" dirty="0">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6" name="TextBox 5">
            <a:extLst>
              <a:ext uri="{FF2B5EF4-FFF2-40B4-BE49-F238E27FC236}">
                <a16:creationId xmlns:a16="http://schemas.microsoft.com/office/drawing/2014/main" id="{6066117E-9954-491C-8C64-AF259A90E0D3}"/>
              </a:ext>
            </a:extLst>
          </p:cNvPr>
          <p:cNvSpPr txBox="1"/>
          <p:nvPr/>
        </p:nvSpPr>
        <p:spPr>
          <a:xfrm>
            <a:off x="762000" y="3581400"/>
            <a:ext cx="7848600" cy="1692771"/>
          </a:xfrm>
          <a:prstGeom prst="rect">
            <a:avLst/>
          </a:prstGeom>
          <a:noFill/>
          <a:ln>
            <a:solidFill>
              <a:srgbClr val="009900"/>
            </a:solidFill>
          </a:ln>
        </p:spPr>
        <p:txBody>
          <a:bodyPr wrap="square" rtlCol="0">
            <a:spAutoFit/>
          </a:bodyPr>
          <a:lstStyle/>
          <a:p>
            <a:r>
              <a:rPr lang="en-GB" sz="2800" b="1" dirty="0">
                <a:solidFill>
                  <a:srgbClr val="009900"/>
                </a:solidFill>
              </a:rPr>
              <a:t>SCM prepared template for </a:t>
            </a:r>
            <a:r>
              <a:rPr lang="en-GB" sz="2800" b="1" dirty="0" err="1">
                <a:solidFill>
                  <a:srgbClr val="009900"/>
                </a:solidFill>
              </a:rPr>
              <a:t>Revcom</a:t>
            </a:r>
            <a:r>
              <a:rPr lang="en-GB" sz="2800" b="1" dirty="0">
                <a:solidFill>
                  <a:srgbClr val="009900"/>
                </a:solidFill>
              </a:rPr>
              <a:t> submission:</a:t>
            </a:r>
          </a:p>
          <a:p>
            <a:endParaRPr lang="en-GB" sz="2800" b="1" dirty="0">
              <a:solidFill>
                <a:srgbClr val="009900"/>
              </a:solidFill>
            </a:endParaRPr>
          </a:p>
          <a:p>
            <a:r>
              <a:rPr lang="en-GB" sz="2400" dirty="0">
                <a:solidFill>
                  <a:srgbClr val="009900"/>
                </a:solidFill>
              </a:rPr>
              <a:t>https://mentor.ieee.org/802.15/dcn/21/15-21-0624-00-0mag-template-for-ec-to-revcom-presentation.pptx</a:t>
            </a:r>
          </a:p>
        </p:txBody>
      </p:sp>
    </p:spTree>
    <p:extLst>
      <p:ext uri="{BB962C8B-B14F-4D97-AF65-F5344CB8AC3E}">
        <p14:creationId xmlns:p14="http://schemas.microsoft.com/office/powerpoint/2010/main" val="940852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09588" y="6180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Future Efforts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499734"/>
            <a:ext cx="8686800" cy="47401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Update templates for SA ballot submissions</a:t>
            </a:r>
            <a:endParaRPr lang="en-US" sz="2400" dirty="0">
              <a:highlight>
                <a:srgbClr val="FF0000"/>
              </a:highlight>
              <a:latin typeface="Calibri" panose="020F0502020204030204" pitchFamily="34" charset="0"/>
              <a:cs typeface="Calibri" panose="020F0502020204030204" pitchFamily="34" charset="0"/>
            </a:endParaRPr>
          </a:p>
          <a:p>
            <a:pPr marL="914400" lvl="1" indent="-457200">
              <a:spcAft>
                <a:spcPts val="600"/>
              </a:spcAft>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January Interim</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with Existing Standards </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for the Operations Manual</a:t>
            </a:r>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242751742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58540</TotalTime>
  <Words>828</Words>
  <Application>Microsoft Office PowerPoint</Application>
  <PresentationFormat>On-screen Show (4:3)</PresentationFormat>
  <Paragraphs>110</Paragraphs>
  <Slides>9</Slides>
  <Notes>5</Notes>
  <HiddenSlides>4</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Default Design</vt:lpstr>
      <vt:lpstr>PowerPoint Presentation</vt:lpstr>
      <vt:lpstr>SC Maintenance Reminders</vt:lpstr>
      <vt:lpstr>802.15 Maintenance SC</vt:lpstr>
      <vt:lpstr>IEEE-SA Patent, Copyright, and Participation Policies</vt:lpstr>
      <vt:lpstr>IEEE 802 Ground Rules</vt:lpstr>
      <vt:lpstr>SC Meeting Goals</vt:lpstr>
      <vt:lpstr>November 2021 PAR Review</vt:lpstr>
      <vt:lpstr>SA Ballot / Revcom submission templates</vt:lpstr>
      <vt:lpstr>Future Efforts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1111</cp:revision>
  <cp:lastPrinted>2016-07-25T16:00:41Z</cp:lastPrinted>
  <dcterms:created xsi:type="dcterms:W3CDTF">2009-07-12T16:25:16Z</dcterms:created>
  <dcterms:modified xsi:type="dcterms:W3CDTF">2021-11-17T13:41:24Z</dcterms:modified>
  <cp:category/>
</cp:coreProperties>
</file>