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90" r:id="rId3"/>
    <p:sldId id="304" r:id="rId4"/>
    <p:sldId id="317" r:id="rId5"/>
    <p:sldId id="264" r:id="rId6"/>
    <p:sldId id="390" r:id="rId7"/>
    <p:sldId id="388" r:id="rId8"/>
    <p:sldId id="36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90"/>
            <p14:sldId id="388"/>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99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95742" autoAdjust="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A42C348-7734-4E89-9019-5DE2A705DDAC}"/>
    <pc:docChg chg="undo custSel addSld delSld modSld sldOrd modMainMaster modSection">
      <pc:chgData name="Phil Beecher" userId="8e59e9d451c39ba5" providerId="LiveId" clId="{1A42C348-7734-4E89-9019-5DE2A705DDAC}" dt="2021-11-09T15:58:47.549" v="239" actId="207"/>
      <pc:docMkLst>
        <pc:docMk/>
      </pc:docMkLst>
      <pc:sldChg chg="modSp mod">
        <pc:chgData name="Phil Beecher" userId="8e59e9d451c39ba5" providerId="LiveId" clId="{1A42C348-7734-4E89-9019-5DE2A705DDAC}" dt="2021-11-09T14:12:12.330" v="46" actId="20577"/>
        <pc:sldMkLst>
          <pc:docMk/>
          <pc:sldMk cId="0" sldId="259"/>
        </pc:sldMkLst>
        <pc:spChg chg="mod">
          <ac:chgData name="Phil Beecher" userId="8e59e9d451c39ba5" providerId="LiveId" clId="{1A42C348-7734-4E89-9019-5DE2A705DDAC}" dt="2021-11-09T14:12:12.330" v="46" actId="20577"/>
          <ac:spMkLst>
            <pc:docMk/>
            <pc:sldMk cId="0" sldId="259"/>
            <ac:spMk id="27651" creationId="{00000000-0000-0000-0000-000000000000}"/>
          </ac:spMkLst>
        </pc:spChg>
      </pc:sldChg>
      <pc:sldChg chg="modSp mod">
        <pc:chgData name="Phil Beecher" userId="8e59e9d451c39ba5" providerId="LiveId" clId="{1A42C348-7734-4E89-9019-5DE2A705DDAC}" dt="2021-11-09T15:58:47.549" v="239" actId="207"/>
        <pc:sldMkLst>
          <pc:docMk/>
          <pc:sldMk cId="0" sldId="264"/>
        </pc:sldMkLst>
        <pc:spChg chg="mod">
          <ac:chgData name="Phil Beecher" userId="8e59e9d451c39ba5" providerId="LiveId" clId="{1A42C348-7734-4E89-9019-5DE2A705DDAC}" dt="2021-11-09T14:23:30.290" v="219" actId="6549"/>
          <ac:spMkLst>
            <pc:docMk/>
            <pc:sldMk cId="0" sldId="264"/>
            <ac:spMk id="21509" creationId="{00000000-0000-0000-0000-000000000000}"/>
          </ac:spMkLst>
        </pc:spChg>
        <pc:spChg chg="mod">
          <ac:chgData name="Phil Beecher" userId="8e59e9d451c39ba5" providerId="LiveId" clId="{1A42C348-7734-4E89-9019-5DE2A705DDAC}" dt="2021-11-09T15:58:47.549" v="239" actId="207"/>
          <ac:spMkLst>
            <pc:docMk/>
            <pc:sldMk cId="0" sldId="264"/>
            <ac:spMk id="21510" creationId="{00000000-0000-0000-0000-000000000000}"/>
          </ac:spMkLst>
        </pc:spChg>
      </pc:sldChg>
      <pc:sldChg chg="del">
        <pc:chgData name="Phil Beecher" userId="8e59e9d451c39ba5" providerId="LiveId" clId="{1A42C348-7734-4E89-9019-5DE2A705DDAC}" dt="2021-11-09T14:12:41.230" v="48" actId="47"/>
        <pc:sldMkLst>
          <pc:docMk/>
          <pc:sldMk cId="3139141195" sldId="386"/>
        </pc:sldMkLst>
      </pc:sldChg>
      <pc:sldChg chg="del">
        <pc:chgData name="Phil Beecher" userId="8e59e9d451c39ba5" providerId="LiveId" clId="{1A42C348-7734-4E89-9019-5DE2A705DDAC}" dt="2021-11-09T14:22:50.750" v="213" actId="47"/>
        <pc:sldMkLst>
          <pc:docMk/>
          <pc:sldMk cId="1803787174" sldId="387"/>
        </pc:sldMkLst>
      </pc:sldChg>
      <pc:sldChg chg="modSp mod ord">
        <pc:chgData name="Phil Beecher" userId="8e59e9d451c39ba5" providerId="LiveId" clId="{1A42C348-7734-4E89-9019-5DE2A705DDAC}" dt="2021-11-09T14:23:07.641" v="215"/>
        <pc:sldMkLst>
          <pc:docMk/>
          <pc:sldMk cId="940852343" sldId="388"/>
        </pc:sldMkLst>
        <pc:spChg chg="mod">
          <ac:chgData name="Phil Beecher" userId="8e59e9d451c39ba5" providerId="LiveId" clId="{1A42C348-7734-4E89-9019-5DE2A705DDAC}" dt="2021-11-09T14:16:10.186" v="147" actId="6549"/>
          <ac:spMkLst>
            <pc:docMk/>
            <pc:sldMk cId="940852343" sldId="388"/>
            <ac:spMk id="21510" creationId="{00000000-0000-0000-0000-000000000000}"/>
          </ac:spMkLst>
        </pc:spChg>
      </pc:sldChg>
      <pc:sldChg chg="delSp modSp del mod ord">
        <pc:chgData name="Phil Beecher" userId="8e59e9d451c39ba5" providerId="LiveId" clId="{1A42C348-7734-4E89-9019-5DE2A705DDAC}" dt="2021-11-09T14:23:23.129" v="218" actId="47"/>
        <pc:sldMkLst>
          <pc:docMk/>
          <pc:sldMk cId="1476488467" sldId="389"/>
        </pc:sldMkLst>
        <pc:spChg chg="del">
          <ac:chgData name="Phil Beecher" userId="8e59e9d451c39ba5" providerId="LiveId" clId="{1A42C348-7734-4E89-9019-5DE2A705DDAC}" dt="2021-11-09T14:13:51.833" v="98" actId="478"/>
          <ac:spMkLst>
            <pc:docMk/>
            <pc:sldMk cId="1476488467" sldId="389"/>
            <ac:spMk id="6" creationId="{15A68D18-1423-46BF-84FD-7677AF106728}"/>
          </ac:spMkLst>
        </pc:spChg>
        <pc:spChg chg="mod">
          <ac:chgData name="Phil Beecher" userId="8e59e9d451c39ba5" providerId="LiveId" clId="{1A42C348-7734-4E89-9019-5DE2A705DDAC}" dt="2021-11-09T14:14:08.114" v="102" actId="14100"/>
          <ac:spMkLst>
            <pc:docMk/>
            <pc:sldMk cId="1476488467" sldId="389"/>
            <ac:spMk id="21509" creationId="{00000000-0000-0000-0000-000000000000}"/>
          </ac:spMkLst>
        </pc:spChg>
        <pc:spChg chg="mod">
          <ac:chgData name="Phil Beecher" userId="8e59e9d451c39ba5" providerId="LiveId" clId="{1A42C348-7734-4E89-9019-5DE2A705DDAC}" dt="2021-11-09T14:13:57.223" v="99" actId="1076"/>
          <ac:spMkLst>
            <pc:docMk/>
            <pc:sldMk cId="1476488467" sldId="389"/>
            <ac:spMk id="21510" creationId="{00000000-0000-0000-0000-000000000000}"/>
          </ac:spMkLst>
        </pc:spChg>
      </pc:sldChg>
      <pc:sldChg chg="addSp delSp modSp add mod">
        <pc:chgData name="Phil Beecher" userId="8e59e9d451c39ba5" providerId="LiveId" clId="{1A42C348-7734-4E89-9019-5DE2A705DDAC}" dt="2021-11-09T14:22:02.736" v="212" actId="20577"/>
        <pc:sldMkLst>
          <pc:docMk/>
          <pc:sldMk cId="397714087" sldId="390"/>
        </pc:sldMkLst>
        <pc:spChg chg="add del">
          <ac:chgData name="Phil Beecher" userId="8e59e9d451c39ba5" providerId="LiveId" clId="{1A42C348-7734-4E89-9019-5DE2A705DDAC}" dt="2021-11-09T14:20:45.866" v="192" actId="22"/>
          <ac:spMkLst>
            <pc:docMk/>
            <pc:sldMk cId="397714087" sldId="390"/>
            <ac:spMk id="7" creationId="{8935D31E-4F63-497C-94ED-F92B32022429}"/>
          </ac:spMkLst>
        </pc:spChg>
        <pc:spChg chg="add mod">
          <ac:chgData name="Phil Beecher" userId="8e59e9d451c39ba5" providerId="LiveId" clId="{1A42C348-7734-4E89-9019-5DE2A705DDAC}" dt="2021-11-09T14:22:02.736" v="212" actId="20577"/>
          <ac:spMkLst>
            <pc:docMk/>
            <pc:sldMk cId="397714087" sldId="390"/>
            <ac:spMk id="10" creationId="{0B6B79F6-9556-4C85-B650-8466B77E359E}"/>
          </ac:spMkLst>
        </pc:spChg>
        <pc:spChg chg="mod">
          <ac:chgData name="Phil Beecher" userId="8e59e9d451c39ba5" providerId="LiveId" clId="{1A42C348-7734-4E89-9019-5DE2A705DDAC}" dt="2021-11-09T14:21:26.889" v="204" actId="20577"/>
          <ac:spMkLst>
            <pc:docMk/>
            <pc:sldMk cId="397714087" sldId="390"/>
            <ac:spMk id="21509" creationId="{00000000-0000-0000-0000-000000000000}"/>
          </ac:spMkLst>
        </pc:spChg>
        <pc:spChg chg="mod">
          <ac:chgData name="Phil Beecher" userId="8e59e9d451c39ba5" providerId="LiveId" clId="{1A42C348-7734-4E89-9019-5DE2A705DDAC}" dt="2021-11-09T14:20:50.886" v="194" actId="6549"/>
          <ac:spMkLst>
            <pc:docMk/>
            <pc:sldMk cId="397714087" sldId="390"/>
            <ac:spMk id="21510" creationId="{00000000-0000-0000-0000-000000000000}"/>
          </ac:spMkLst>
        </pc:spChg>
      </pc:sldChg>
      <pc:sldChg chg="del">
        <pc:chgData name="Phil Beecher" userId="8e59e9d451c39ba5" providerId="LiveId" clId="{1A42C348-7734-4E89-9019-5DE2A705DDAC}" dt="2021-11-09T14:12:38.541" v="47" actId="47"/>
        <pc:sldMkLst>
          <pc:docMk/>
          <pc:sldMk cId="3344466492" sldId="390"/>
        </pc:sldMkLst>
      </pc:sldChg>
      <pc:sldMasterChg chg="modSp mod">
        <pc:chgData name="Phil Beecher" userId="8e59e9d451c39ba5" providerId="LiveId" clId="{1A42C348-7734-4E89-9019-5DE2A705DDAC}" dt="2021-11-09T14:03:13.291" v="12" actId="20577"/>
        <pc:sldMasterMkLst>
          <pc:docMk/>
          <pc:sldMasterMk cId="0" sldId="2147483648"/>
        </pc:sldMasterMkLst>
        <pc:spChg chg="mod">
          <ac:chgData name="Phil Beecher" userId="8e59e9d451c39ba5" providerId="LiveId" clId="{1A42C348-7734-4E89-9019-5DE2A705DDAC}" dt="2021-11-09T14:02:49.947" v="7" actId="20577"/>
          <ac:spMkLst>
            <pc:docMk/>
            <pc:sldMasterMk cId="0" sldId="2147483648"/>
            <ac:spMk id="13" creationId="{3CB784B2-5860-4B3C-BF6D-C8234231458E}"/>
          </ac:spMkLst>
        </pc:spChg>
        <pc:spChg chg="mod">
          <ac:chgData name="Phil Beecher" userId="8e59e9d451c39ba5" providerId="LiveId" clId="{1A42C348-7734-4E89-9019-5DE2A705DDAC}" dt="2021-11-09T14:03:13.291" v="1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0333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98981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802.15-21-0561-00-0mag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ec/dcn/18/ec-18-0080-00-ACSD-802-11bb.docx" TargetMode="External"/><Relationship Id="rId3" Type="http://schemas.openxmlformats.org/officeDocument/2006/relationships/hyperlink" Target="https://www.ieee802.org/1/files/public/docs2021/ds-draft-PAR-0921-v01.pdf" TargetMode="External"/><Relationship Id="rId7" Type="http://schemas.openxmlformats.org/officeDocument/2006/relationships/hyperlink" Target="https://mentor.ieee.org/802.11/dcn/21/11-21-1283-00-00bb-tgbb-modified-par.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mentor.ieee.org/802-ec/dcn/21/ec-21-0225-00-00EC-csd-ieee-p802-3df.pdf" TargetMode="External"/><Relationship Id="rId5" Type="http://schemas.openxmlformats.org/officeDocument/2006/relationships/hyperlink" Target="https://mentor.ieee.org/802-ec/dcn/21/ec-21-0224-01-00EC-par-ieee-p802-3df.pdf" TargetMode="External"/><Relationship Id="rId10" Type="http://schemas.openxmlformats.org/officeDocument/2006/relationships/hyperlink" Target="https://mentor.ieee.org/802.15/dcn/21/15-21-0477-03-03ma-draft-csd-15-3ma.docx" TargetMode="External"/><Relationship Id="rId4" Type="http://schemas.openxmlformats.org/officeDocument/2006/relationships/hyperlink" Target="https://www.ieee802.org/1/files/public/docs2021/ds-draft-CSD-0921-v01.pdf" TargetMode="External"/><Relationship Id="rId9" Type="http://schemas.openxmlformats.org/officeDocument/2006/relationships/hyperlink" Target="https://mentor.ieee.org/802.15/dcn/21/15-21-0475-03-03ma-draft-par-15-3ma.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November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9 Nov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3</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4487" indent="-514350" fontAlgn="b">
              <a:buClr>
                <a:schemeClr val="tx1"/>
              </a:buClr>
              <a:buFont typeface="+mj-lt"/>
              <a:buAutoNum type="arabicPeriod"/>
              <a:tabLst>
                <a:tab pos="5080000" algn="l"/>
              </a:tabLst>
            </a:pPr>
            <a:r>
              <a:rPr lang="en-GB" sz="2800" i="0" dirty="0">
                <a:effectLst/>
                <a:latin typeface="Calibri" panose="020F0502020204030204" pitchFamily="34" charset="0"/>
                <a:cs typeface="Calibri" panose="020F0502020204030204" pitchFamily="34" charset="0"/>
              </a:rPr>
              <a:t>802 PARs &amp; ICAIDs under consideration</a:t>
            </a:r>
          </a:p>
          <a:p>
            <a:pPr marL="344487" indent="-514350" fontAlgn="b">
              <a:buClr>
                <a:schemeClr val="tx1"/>
              </a:buClr>
              <a:buFont typeface="+mj-lt"/>
              <a:buAutoNum type="arabicPeriod"/>
              <a:tabLst>
                <a:tab pos="5080000" algn="l"/>
              </a:tabLst>
            </a:pPr>
            <a:r>
              <a:rPr lang="en-US" sz="2800" dirty="0">
                <a:latin typeface="Calibri" panose="020F0502020204030204" pitchFamily="34" charset="0"/>
                <a:cs typeface="Calibri" panose="020F0502020204030204" pitchFamily="34" charset="0"/>
              </a:rPr>
              <a:t>Templates for SA ballot /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submissions</a:t>
            </a: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November 2021 PAR Review</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344487" indent="-514350" fontAlgn="b">
              <a:buClr>
                <a:schemeClr val="tx1"/>
              </a:buClr>
              <a:buFont typeface="+mj-lt"/>
              <a:buAutoNum type="arabicPeriod"/>
              <a:tabLst>
                <a:tab pos="5080000" algn="l"/>
              </a:tabLst>
            </a:pPr>
            <a:endParaRPr lang="en-US" sz="3000" dirty="0">
              <a:solidFill>
                <a:srgbClr val="990000"/>
              </a:solidFill>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TextBox 9">
            <a:extLst>
              <a:ext uri="{FF2B5EF4-FFF2-40B4-BE49-F238E27FC236}">
                <a16:creationId xmlns:a16="http://schemas.microsoft.com/office/drawing/2014/main" id="{0B6B79F6-9556-4C85-B650-8466B77E359E}"/>
              </a:ext>
            </a:extLst>
          </p:cNvPr>
          <p:cNvSpPr txBox="1"/>
          <p:nvPr/>
        </p:nvSpPr>
        <p:spPr>
          <a:xfrm>
            <a:off x="609600" y="1410494"/>
            <a:ext cx="7772400" cy="2893100"/>
          </a:xfrm>
          <a:prstGeom prst="rect">
            <a:avLst/>
          </a:prstGeom>
          <a:noFill/>
        </p:spPr>
        <p:txBody>
          <a:bodyPr wrap="square">
            <a:spAutoFit/>
          </a:bodyPr>
          <a:lstStyle/>
          <a:p>
            <a:pPr algn="l"/>
            <a:r>
              <a:rPr lang="en-GB" sz="1400" b="1" i="0" dirty="0">
                <a:solidFill>
                  <a:srgbClr val="000000"/>
                </a:solidFill>
                <a:effectLst/>
                <a:latin typeface="+mn-lt"/>
              </a:rPr>
              <a:t>Nov 05-19, 2021 Electronic Plenary</a:t>
            </a:r>
          </a:p>
          <a:p>
            <a:pPr algn="l"/>
            <a:endParaRPr lang="en-GB" sz="1400" b="1"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802.1ASds  - Amendment: Support for the IEEE Std 802.3 Clause 4 Media Access Control (MAC) operating in half-duplex, </a:t>
            </a:r>
            <a:r>
              <a:rPr lang="en-GB" sz="1400" b="0" i="0" dirty="0">
                <a:solidFill>
                  <a:srgbClr val="000000"/>
                </a:solidFill>
                <a:effectLst/>
                <a:latin typeface="+mn-lt"/>
                <a:hlinkClick r:id="rId3"/>
              </a:rPr>
              <a:t>PAR</a:t>
            </a:r>
            <a:r>
              <a:rPr lang="en-GB" sz="1400" b="0" i="0" dirty="0">
                <a:solidFill>
                  <a:srgbClr val="000000"/>
                </a:solidFill>
                <a:effectLst/>
                <a:latin typeface="+mn-lt"/>
              </a:rPr>
              <a:t> and </a:t>
            </a:r>
            <a:r>
              <a:rPr lang="en-GB" sz="1400" b="0" i="0" dirty="0">
                <a:solidFill>
                  <a:srgbClr val="000000"/>
                </a:solidFill>
                <a:effectLst/>
                <a:latin typeface="+mn-lt"/>
                <a:hlinkClick r:id="rId4"/>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802.3df - Amendment: Media Access Control Parameters, Physical Layers and Management Parameters for 200 Gb/s, 400 Gb/s, 800 Gb/s, and 1.6 Tb/s Operation, </a:t>
            </a:r>
            <a:r>
              <a:rPr lang="en-GB" sz="1400" b="0" i="0" dirty="0">
                <a:solidFill>
                  <a:srgbClr val="000000"/>
                </a:solidFill>
                <a:effectLst/>
                <a:latin typeface="+mn-lt"/>
                <a:hlinkClick r:id="rId5"/>
              </a:rPr>
              <a:t>PAR</a:t>
            </a:r>
            <a:r>
              <a:rPr lang="en-GB" sz="1400" b="0" i="0" dirty="0">
                <a:solidFill>
                  <a:srgbClr val="000000"/>
                </a:solidFill>
                <a:effectLst/>
                <a:latin typeface="+mn-lt"/>
              </a:rPr>
              <a:t> and </a:t>
            </a:r>
            <a:r>
              <a:rPr lang="en-GB" sz="1400" b="0" i="0" dirty="0">
                <a:solidFill>
                  <a:srgbClr val="000000"/>
                </a:solidFill>
                <a:effectLst/>
                <a:latin typeface="+mn-lt"/>
                <a:hlinkClick r:id="rId6"/>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802.11bb - Amendment: Light Communication, </a:t>
            </a:r>
            <a:r>
              <a:rPr lang="en-GB" sz="1400" b="0" i="0" dirty="0">
                <a:solidFill>
                  <a:srgbClr val="000000"/>
                </a:solidFill>
                <a:effectLst/>
                <a:latin typeface="+mn-lt"/>
                <a:hlinkClick r:id="rId7"/>
              </a:rPr>
              <a:t>PAR Modification</a:t>
            </a:r>
            <a:r>
              <a:rPr lang="en-GB" sz="1400" b="0" i="0" dirty="0">
                <a:solidFill>
                  <a:srgbClr val="000000"/>
                </a:solidFill>
                <a:effectLst/>
                <a:latin typeface="+mn-lt"/>
              </a:rPr>
              <a:t>, and </a:t>
            </a:r>
            <a:r>
              <a:rPr lang="en-GB" sz="1400" b="0" i="0" dirty="0">
                <a:solidFill>
                  <a:srgbClr val="000000"/>
                </a:solidFill>
                <a:effectLst/>
                <a:latin typeface="+mn-lt"/>
                <a:hlinkClick r:id="rId8"/>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a:p>
            <a:pPr algn="l">
              <a:buFont typeface="Arial" panose="020B0604020202020204" pitchFamily="34" charset="0"/>
              <a:buChar char="•"/>
            </a:pPr>
            <a:r>
              <a:rPr lang="en-GB" sz="1400" b="0" i="0" dirty="0">
                <a:solidFill>
                  <a:srgbClr val="000000"/>
                </a:solidFill>
                <a:effectLst/>
                <a:latin typeface="+mn-lt"/>
              </a:rPr>
              <a:t>802.15ma - Standard for High Data Rate Wireless Multi-Media Networks - Revision to IEEE Standard 802.15.3-2016, </a:t>
            </a:r>
            <a:r>
              <a:rPr lang="en-GB" sz="1400" b="0" i="0" dirty="0">
                <a:solidFill>
                  <a:srgbClr val="000000"/>
                </a:solidFill>
                <a:effectLst/>
                <a:latin typeface="+mn-lt"/>
                <a:hlinkClick r:id="rId9"/>
              </a:rPr>
              <a:t>PAR</a:t>
            </a:r>
            <a:r>
              <a:rPr lang="en-GB" sz="1400" b="0" i="0" dirty="0">
                <a:solidFill>
                  <a:srgbClr val="000000"/>
                </a:solidFill>
                <a:effectLst/>
                <a:latin typeface="+mn-lt"/>
              </a:rPr>
              <a:t> and </a:t>
            </a:r>
            <a:r>
              <a:rPr lang="en-GB" sz="1400" b="0" i="0" dirty="0">
                <a:solidFill>
                  <a:srgbClr val="000000"/>
                </a:solidFill>
                <a:effectLst/>
                <a:latin typeface="+mn-lt"/>
                <a:hlinkClick r:id="rId10"/>
              </a:rPr>
              <a:t>CSD</a:t>
            </a:r>
            <a:endParaRPr lang="en-GB" sz="1400" b="0" i="0" dirty="0">
              <a:solidFill>
                <a:srgbClr val="000000"/>
              </a:solidFill>
              <a:effectLst/>
              <a:latin typeface="+mn-lt"/>
            </a:endParaRPr>
          </a:p>
          <a:p>
            <a:pPr algn="l">
              <a:buFont typeface="Arial" panose="020B0604020202020204" pitchFamily="34" charset="0"/>
              <a:buChar char="•"/>
            </a:pPr>
            <a:endParaRPr lang="en-GB" sz="1400" b="0" i="0" dirty="0">
              <a:solidFill>
                <a:srgbClr val="000000"/>
              </a:solidFill>
              <a:effectLst/>
              <a:latin typeface="+mn-lt"/>
            </a:endParaRPr>
          </a:p>
        </p:txBody>
      </p:sp>
    </p:spTree>
    <p:extLst>
      <p:ext uri="{BB962C8B-B14F-4D97-AF65-F5344CB8AC3E}">
        <p14:creationId xmlns:p14="http://schemas.microsoft.com/office/powerpoint/2010/main" val="397714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228600" y="838200"/>
            <a:ext cx="8568690" cy="762000"/>
          </a:xfrm>
        </p:spPr>
        <p:txBody>
          <a:bodyPr/>
          <a:lstStyle/>
          <a:p>
            <a:r>
              <a:rPr lang="en-US" b="1" dirty="0">
                <a:latin typeface="Calibri" panose="020F0502020204030204" pitchFamily="34" charset="0"/>
                <a:ea typeface="ＭＳ Ｐゴシック" charset="0"/>
                <a:cs typeface="Calibri" panose="020F0502020204030204" pitchFamily="34" charset="0"/>
              </a:rPr>
              <a:t>SA Ballot / </a:t>
            </a:r>
            <a:r>
              <a:rPr lang="en-US" b="1" dirty="0" err="1">
                <a:latin typeface="Calibri" panose="020F0502020204030204" pitchFamily="34" charset="0"/>
                <a:ea typeface="ＭＳ Ｐゴシック" charset="0"/>
                <a:cs typeface="Calibri" panose="020F0502020204030204" pitchFamily="34" charset="0"/>
              </a:rPr>
              <a:t>Revcom</a:t>
            </a:r>
            <a:r>
              <a:rPr lang="en-US" b="1" dirty="0">
                <a:latin typeface="Calibri" panose="020F0502020204030204" pitchFamily="34" charset="0"/>
                <a:ea typeface="ＭＳ Ｐゴシック" charset="0"/>
                <a:cs typeface="Calibri" panose="020F0502020204030204" pitchFamily="34" charset="0"/>
              </a:rPr>
              <a:t> submission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2800" dirty="0">
                <a:latin typeface="Calibri" panose="020F0502020204030204" pitchFamily="34" charset="0"/>
                <a:cs typeface="Calibri" panose="020F0502020204030204" pitchFamily="34" charset="0"/>
              </a:rPr>
              <a:t>Purpose – to provide templates and checklists for Task Group chairs to prepare submissions for :</a:t>
            </a:r>
          </a:p>
          <a:p>
            <a:pPr marL="1028700" lvl="1" indent="-571500">
              <a:buAutoNum type="romanLcParenR"/>
            </a:pPr>
            <a:r>
              <a:rPr lang="en-US" sz="2800" dirty="0">
                <a:latin typeface="Calibri" panose="020F0502020204030204" pitchFamily="34" charset="0"/>
                <a:cs typeface="Calibri" panose="020F0502020204030204" pitchFamily="34" charset="0"/>
              </a:rPr>
              <a:t>SA Ballot and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pPr algn="ctr"/>
            <a:r>
              <a:rPr lang="en-US" sz="2800" dirty="0">
                <a:solidFill>
                  <a:srgbClr val="002060"/>
                </a:solidFill>
                <a:latin typeface="Calibri" panose="020F0502020204030204" pitchFamily="34" charset="0"/>
                <a:cs typeface="Calibri" panose="020F0502020204030204" pitchFamily="34" charset="0"/>
                <a:sym typeface="Wingdings" panose="05000000000000000000" pitchFamily="2" charset="2"/>
              </a:rPr>
              <a:t>Activity for today </a:t>
            </a:r>
            <a:endParaRPr lang="en-US" sz="2800" dirty="0">
              <a:solidFill>
                <a:srgbClr val="002060"/>
              </a:solidFill>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940852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November Plenary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Post updated document templates</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 officers actions</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1" indent="-457200">
              <a:spcAft>
                <a:spcPts val="600"/>
              </a:spcAft>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November Plenary</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275174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58388</TotalTime>
  <Words>807</Words>
  <Application>Microsoft Office PowerPoint</Application>
  <PresentationFormat>On-screen Show (4:3)</PresentationFormat>
  <Paragraphs>107</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Default Design</vt:lpstr>
      <vt:lpstr>PowerPoint Presentation</vt:lpstr>
      <vt:lpstr>SC Maintenance Reminders</vt:lpstr>
      <vt:lpstr>IEEE-SA Patent, Copyright, and Participation Policies</vt:lpstr>
      <vt:lpstr>IEEE 802 Ground Rules</vt:lpstr>
      <vt:lpstr>SC Meeting Goals</vt:lpstr>
      <vt:lpstr>November 2021 PAR Review</vt:lpstr>
      <vt:lpstr>SA Ballot / Revcom submission templates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1110</cp:revision>
  <cp:lastPrinted>2016-07-25T16:00:41Z</cp:lastPrinted>
  <dcterms:created xsi:type="dcterms:W3CDTF">2009-07-12T16:25:16Z</dcterms:created>
  <dcterms:modified xsi:type="dcterms:W3CDTF">2021-11-09T15:58:54Z</dcterms:modified>
  <cp:category/>
</cp:coreProperties>
</file>