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93" r:id="rId3"/>
    <p:sldId id="394" r:id="rId4"/>
    <p:sldId id="395" r:id="rId5"/>
    <p:sldId id="367" r:id="rId6"/>
    <p:sldId id="340" r:id="rId7"/>
    <p:sldId id="332" r:id="rId8"/>
    <p:sldId id="366" r:id="rId9"/>
    <p:sldId id="315" r:id="rId10"/>
    <p:sldId id="322" r:id="rId11"/>
    <p:sldId id="321" r:id="rId12"/>
    <p:sldId id="392" r:id="rId13"/>
    <p:sldId id="338" r:id="rId14"/>
    <p:sldId id="339" r:id="rId15"/>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B3E384-2941-4AD8-B31C-8AC7405629D3}" v="14" dt="2021-11-09T13:13:28.1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p:scale>
          <a:sx n="120" d="100"/>
          <a:sy n="120" d="100"/>
        </p:scale>
        <p:origin x="234"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8EB3E384-2941-4AD8-B31C-8AC7405629D3}"/>
    <pc:docChg chg="undo custSel addSld delSld modSld sldOrd modMainMaster">
      <pc:chgData name="Phil Beecher" userId="8e59e9d451c39ba5" providerId="LiveId" clId="{8EB3E384-2941-4AD8-B31C-8AC7405629D3}" dt="2021-11-09T13:14:00.132" v="559" actId="20577"/>
      <pc:docMkLst>
        <pc:docMk/>
      </pc:docMkLst>
      <pc:sldChg chg="modSp mod">
        <pc:chgData name="Phil Beecher" userId="8e59e9d451c39ba5" providerId="LiveId" clId="{8EB3E384-2941-4AD8-B31C-8AC7405629D3}" dt="2021-11-09T12:39:50.267" v="45" actId="20577"/>
        <pc:sldMkLst>
          <pc:docMk/>
          <pc:sldMk cId="0" sldId="287"/>
        </pc:sldMkLst>
        <pc:spChg chg="mod">
          <ac:chgData name="Phil Beecher" userId="8e59e9d451c39ba5" providerId="LiveId" clId="{8EB3E384-2941-4AD8-B31C-8AC7405629D3}" dt="2021-11-09T12:39:50.267" v="45" actId="20577"/>
          <ac:spMkLst>
            <pc:docMk/>
            <pc:sldMk cId="0" sldId="287"/>
            <ac:spMk id="2" creationId="{11B74706-8CE8-446F-ADD5-944A55CFBC25}"/>
          </ac:spMkLst>
        </pc:spChg>
      </pc:sldChg>
      <pc:sldChg chg="del">
        <pc:chgData name="Phil Beecher" userId="8e59e9d451c39ba5" providerId="LiveId" clId="{8EB3E384-2941-4AD8-B31C-8AC7405629D3}" dt="2021-11-09T13:04:44.042" v="322" actId="47"/>
        <pc:sldMkLst>
          <pc:docMk/>
          <pc:sldMk cId="0" sldId="290"/>
        </pc:sldMkLst>
      </pc:sldChg>
      <pc:sldChg chg="del">
        <pc:chgData name="Phil Beecher" userId="8e59e9d451c39ba5" providerId="LiveId" clId="{8EB3E384-2941-4AD8-B31C-8AC7405629D3}" dt="2021-11-09T13:04:44.042" v="322" actId="47"/>
        <pc:sldMkLst>
          <pc:docMk/>
          <pc:sldMk cId="0" sldId="304"/>
        </pc:sldMkLst>
      </pc:sldChg>
      <pc:sldChg chg="del">
        <pc:chgData name="Phil Beecher" userId="8e59e9d451c39ba5" providerId="LiveId" clId="{8EB3E384-2941-4AD8-B31C-8AC7405629D3}" dt="2021-11-09T13:04:44.042" v="322" actId="47"/>
        <pc:sldMkLst>
          <pc:docMk/>
          <pc:sldMk cId="462066298" sldId="314"/>
        </pc:sldMkLst>
      </pc:sldChg>
      <pc:sldChg chg="modSp add mod">
        <pc:chgData name="Phil Beecher" userId="8e59e9d451c39ba5" providerId="LiveId" clId="{8EB3E384-2941-4AD8-B31C-8AC7405629D3}" dt="2021-11-09T13:13:28.143" v="538" actId="14100"/>
        <pc:sldMkLst>
          <pc:docMk/>
          <pc:sldMk cId="708329543" sldId="315"/>
        </pc:sldMkLst>
        <pc:spChg chg="mod">
          <ac:chgData name="Phil Beecher" userId="8e59e9d451c39ba5" providerId="LiveId" clId="{8EB3E384-2941-4AD8-B31C-8AC7405629D3}" dt="2021-11-09T13:12:57.754" v="535" actId="20577"/>
          <ac:spMkLst>
            <pc:docMk/>
            <pc:sldMk cId="708329543" sldId="315"/>
            <ac:spMk id="2" creationId="{224C8498-588A-44D5-8086-2AF6B1CA8218}"/>
          </ac:spMkLst>
        </pc:spChg>
        <pc:spChg chg="mod">
          <ac:chgData name="Phil Beecher" userId="8e59e9d451c39ba5" providerId="LiveId" clId="{8EB3E384-2941-4AD8-B31C-8AC7405629D3}" dt="2021-11-09T13:13:28.143" v="538" actId="14100"/>
          <ac:spMkLst>
            <pc:docMk/>
            <pc:sldMk cId="708329543" sldId="315"/>
            <ac:spMk id="3" creationId="{34282B67-4DB6-4927-90CA-A5DD94A371D4}"/>
          </ac:spMkLst>
        </pc:spChg>
      </pc:sldChg>
      <pc:sldChg chg="del">
        <pc:chgData name="Phil Beecher" userId="8e59e9d451c39ba5" providerId="LiveId" clId="{8EB3E384-2941-4AD8-B31C-8AC7405629D3}" dt="2021-11-09T13:04:44.042" v="322" actId="47"/>
        <pc:sldMkLst>
          <pc:docMk/>
          <pc:sldMk cId="973662665" sldId="317"/>
        </pc:sldMkLst>
      </pc:sldChg>
      <pc:sldChg chg="del">
        <pc:chgData name="Phil Beecher" userId="8e59e9d451c39ba5" providerId="LiveId" clId="{8EB3E384-2941-4AD8-B31C-8AC7405629D3}" dt="2021-11-09T13:04:44.042" v="322" actId="47"/>
        <pc:sldMkLst>
          <pc:docMk/>
          <pc:sldMk cId="2419671668" sldId="319"/>
        </pc:sldMkLst>
      </pc:sldChg>
      <pc:sldChg chg="del">
        <pc:chgData name="Phil Beecher" userId="8e59e9d451c39ba5" providerId="LiveId" clId="{8EB3E384-2941-4AD8-B31C-8AC7405629D3}" dt="2021-11-09T13:04:44.042" v="322" actId="47"/>
        <pc:sldMkLst>
          <pc:docMk/>
          <pc:sldMk cId="356810070" sldId="320"/>
        </pc:sldMkLst>
      </pc:sldChg>
      <pc:sldChg chg="modSp mod ord">
        <pc:chgData name="Phil Beecher" userId="8e59e9d451c39ba5" providerId="LiveId" clId="{8EB3E384-2941-4AD8-B31C-8AC7405629D3}" dt="2021-11-09T13:14:00.132" v="559" actId="20577"/>
        <pc:sldMkLst>
          <pc:docMk/>
          <pc:sldMk cId="1493309001" sldId="321"/>
        </pc:sldMkLst>
        <pc:spChg chg="mod">
          <ac:chgData name="Phil Beecher" userId="8e59e9d451c39ba5" providerId="LiveId" clId="{8EB3E384-2941-4AD8-B31C-8AC7405629D3}" dt="2021-11-09T13:14:00.132" v="559" actId="20577"/>
          <ac:spMkLst>
            <pc:docMk/>
            <pc:sldMk cId="1493309001" sldId="321"/>
            <ac:spMk id="6" creationId="{CC01C108-77CF-4E02-8BEE-35CA624E8B96}"/>
          </ac:spMkLst>
        </pc:spChg>
      </pc:sldChg>
      <pc:sldChg chg="modSp mod ord">
        <pc:chgData name="Phil Beecher" userId="8e59e9d451c39ba5" providerId="LiveId" clId="{8EB3E384-2941-4AD8-B31C-8AC7405629D3}" dt="2021-11-09T13:13:38.657" v="540" actId="20577"/>
        <pc:sldMkLst>
          <pc:docMk/>
          <pc:sldMk cId="2904142969" sldId="322"/>
        </pc:sldMkLst>
        <pc:spChg chg="mod">
          <ac:chgData name="Phil Beecher" userId="8e59e9d451c39ba5" providerId="LiveId" clId="{8EB3E384-2941-4AD8-B31C-8AC7405629D3}" dt="2021-11-09T13:13:38.657" v="540" actId="20577"/>
          <ac:spMkLst>
            <pc:docMk/>
            <pc:sldMk cId="2904142969" sldId="322"/>
            <ac:spMk id="5" creationId="{D42399B3-F628-472D-B8D7-7037921FAD06}"/>
          </ac:spMkLst>
        </pc:spChg>
      </pc:sldChg>
      <pc:sldChg chg="modSp add mod">
        <pc:chgData name="Phil Beecher" userId="8e59e9d451c39ba5" providerId="LiveId" clId="{8EB3E384-2941-4AD8-B31C-8AC7405629D3}" dt="2021-11-09T12:48:50.570" v="73" actId="20577"/>
        <pc:sldMkLst>
          <pc:docMk/>
          <pc:sldMk cId="885266710" sldId="332"/>
        </pc:sldMkLst>
        <pc:spChg chg="mod">
          <ac:chgData name="Phil Beecher" userId="8e59e9d451c39ba5" providerId="LiveId" clId="{8EB3E384-2941-4AD8-B31C-8AC7405629D3}" dt="2021-11-09T12:48:50.570" v="73" actId="20577"/>
          <ac:spMkLst>
            <pc:docMk/>
            <pc:sldMk cId="885266710" sldId="332"/>
            <ac:spMk id="9219" creationId="{F8A5F01F-52D6-47BD-9336-35C5CE265C10}"/>
          </ac:spMkLst>
        </pc:spChg>
      </pc:sldChg>
      <pc:sldChg chg="modSp add mod">
        <pc:chgData name="Phil Beecher" userId="8e59e9d451c39ba5" providerId="LiveId" clId="{8EB3E384-2941-4AD8-B31C-8AC7405629D3}" dt="2021-11-09T13:03:21.115" v="294" actId="20577"/>
        <pc:sldMkLst>
          <pc:docMk/>
          <pc:sldMk cId="2160862009" sldId="338"/>
        </pc:sldMkLst>
        <pc:spChg chg="mod">
          <ac:chgData name="Phil Beecher" userId="8e59e9d451c39ba5" providerId="LiveId" clId="{8EB3E384-2941-4AD8-B31C-8AC7405629D3}" dt="2021-11-09T13:03:21.115" v="294" actId="20577"/>
          <ac:spMkLst>
            <pc:docMk/>
            <pc:sldMk cId="2160862009" sldId="338"/>
            <ac:spMk id="3" creationId="{34282B67-4DB6-4927-90CA-A5DD94A371D4}"/>
          </ac:spMkLst>
        </pc:spChg>
      </pc:sldChg>
      <pc:sldChg chg="modSp add mod">
        <pc:chgData name="Phil Beecher" userId="8e59e9d451c39ba5" providerId="LiveId" clId="{8EB3E384-2941-4AD8-B31C-8AC7405629D3}" dt="2021-11-09T13:04:13.998" v="321" actId="20577"/>
        <pc:sldMkLst>
          <pc:docMk/>
          <pc:sldMk cId="2694411256" sldId="339"/>
        </pc:sldMkLst>
        <pc:spChg chg="mod">
          <ac:chgData name="Phil Beecher" userId="8e59e9d451c39ba5" providerId="LiveId" clId="{8EB3E384-2941-4AD8-B31C-8AC7405629D3}" dt="2021-11-09T13:04:13.998" v="321" actId="20577"/>
          <ac:spMkLst>
            <pc:docMk/>
            <pc:sldMk cId="2694411256" sldId="339"/>
            <ac:spMk id="3" creationId="{34282B67-4DB6-4927-90CA-A5DD94A371D4}"/>
          </ac:spMkLst>
        </pc:spChg>
      </pc:sldChg>
      <pc:sldChg chg="addSp delSp modSp add mod">
        <pc:chgData name="Phil Beecher" userId="8e59e9d451c39ba5" providerId="LiveId" clId="{8EB3E384-2941-4AD8-B31C-8AC7405629D3}" dt="2021-11-09T12:42:52.736" v="59" actId="20577"/>
        <pc:sldMkLst>
          <pc:docMk/>
          <pc:sldMk cId="2582497088" sldId="340"/>
        </pc:sldMkLst>
        <pc:spChg chg="add mod">
          <ac:chgData name="Phil Beecher" userId="8e59e9d451c39ba5" providerId="LiveId" clId="{8EB3E384-2941-4AD8-B31C-8AC7405629D3}" dt="2021-11-09T12:42:17.349" v="50" actId="1076"/>
          <ac:spMkLst>
            <pc:docMk/>
            <pc:sldMk cId="2582497088" sldId="340"/>
            <ac:spMk id="9" creationId="{C7A8D21E-1D13-4B9B-B861-4F279E5212C6}"/>
          </ac:spMkLst>
        </pc:spChg>
        <pc:spChg chg="add mod">
          <ac:chgData name="Phil Beecher" userId="8e59e9d451c39ba5" providerId="LiveId" clId="{8EB3E384-2941-4AD8-B31C-8AC7405629D3}" dt="2021-11-09T12:42:28.918" v="54" actId="1076"/>
          <ac:spMkLst>
            <pc:docMk/>
            <pc:sldMk cId="2582497088" sldId="340"/>
            <ac:spMk id="10" creationId="{C2514A40-9379-4E17-8FE1-F754578A2A09}"/>
          </ac:spMkLst>
        </pc:spChg>
        <pc:spChg chg="add mod">
          <ac:chgData name="Phil Beecher" userId="8e59e9d451c39ba5" providerId="LiveId" clId="{8EB3E384-2941-4AD8-B31C-8AC7405629D3}" dt="2021-11-09T12:42:35.296" v="56" actId="1076"/>
          <ac:spMkLst>
            <pc:docMk/>
            <pc:sldMk cId="2582497088" sldId="340"/>
            <ac:spMk id="12" creationId="{32A73F73-B457-4D94-86AC-7714E1DCFBAB}"/>
          </ac:spMkLst>
        </pc:spChg>
        <pc:spChg chg="del">
          <ac:chgData name="Phil Beecher" userId="8e59e9d451c39ba5" providerId="LiveId" clId="{8EB3E384-2941-4AD8-B31C-8AC7405629D3}" dt="2021-11-09T12:42:07.968" v="48" actId="21"/>
          <ac:spMkLst>
            <pc:docMk/>
            <pc:sldMk cId="2582497088" sldId="340"/>
            <ac:spMk id="15" creationId="{225FBE4B-5EE1-4863-A85A-F74D7D4AEB72}"/>
          </ac:spMkLst>
        </pc:spChg>
        <pc:spChg chg="del">
          <ac:chgData name="Phil Beecher" userId="8e59e9d451c39ba5" providerId="LiveId" clId="{8EB3E384-2941-4AD8-B31C-8AC7405629D3}" dt="2021-11-09T12:42:40.814" v="57" actId="478"/>
          <ac:spMkLst>
            <pc:docMk/>
            <pc:sldMk cId="2582497088" sldId="340"/>
            <ac:spMk id="16" creationId="{407A9439-8E2D-465D-9774-29184E4198BB}"/>
          </ac:spMkLst>
        </pc:spChg>
        <pc:spChg chg="mod">
          <ac:chgData name="Phil Beecher" userId="8e59e9d451c39ba5" providerId="LiveId" clId="{8EB3E384-2941-4AD8-B31C-8AC7405629D3}" dt="2021-11-09T12:42:52.736" v="59" actId="20577"/>
          <ac:spMkLst>
            <pc:docMk/>
            <pc:sldMk cId="2582497088" sldId="340"/>
            <ac:spMk id="8195" creationId="{82E0BD1D-4462-4534-99A7-CE65BE406E1E}"/>
          </ac:spMkLst>
        </pc:spChg>
        <pc:picChg chg="mod">
          <ac:chgData name="Phil Beecher" userId="8e59e9d451c39ba5" providerId="LiveId" clId="{8EB3E384-2941-4AD8-B31C-8AC7405629D3}" dt="2021-11-09T12:42:23.602" v="53" actId="1076"/>
          <ac:picMkLst>
            <pc:docMk/>
            <pc:sldMk cId="2582497088" sldId="340"/>
            <ac:picMk id="3" creationId="{A02886C6-F2AD-4EF1-910A-E97CBEFEE6AF}"/>
          </ac:picMkLst>
        </pc:picChg>
      </pc:sldChg>
      <pc:sldChg chg="del">
        <pc:chgData name="Phil Beecher" userId="8e59e9d451c39ba5" providerId="LiveId" clId="{8EB3E384-2941-4AD8-B31C-8AC7405629D3}" dt="2021-11-09T13:12:08.865" v="522" actId="47"/>
        <pc:sldMkLst>
          <pc:docMk/>
          <pc:sldMk cId="2427517428" sldId="365"/>
        </pc:sldMkLst>
      </pc:sldChg>
      <pc:sldChg chg="modSp add mod">
        <pc:chgData name="Phil Beecher" userId="8e59e9d451c39ba5" providerId="LiveId" clId="{8EB3E384-2941-4AD8-B31C-8AC7405629D3}" dt="2021-11-09T13:11:27.779" v="519" actId="20577"/>
        <pc:sldMkLst>
          <pc:docMk/>
          <pc:sldMk cId="3580839344" sldId="366"/>
        </pc:sldMkLst>
        <pc:spChg chg="mod">
          <ac:chgData name="Phil Beecher" userId="8e59e9d451c39ba5" providerId="LiveId" clId="{8EB3E384-2941-4AD8-B31C-8AC7405629D3}" dt="2021-11-09T13:11:27.779" v="519" actId="20577"/>
          <ac:spMkLst>
            <pc:docMk/>
            <pc:sldMk cId="3580839344" sldId="366"/>
            <ac:spMk id="9219" creationId="{F8A5F01F-52D6-47BD-9336-35C5CE265C10}"/>
          </ac:spMkLst>
        </pc:spChg>
      </pc:sldChg>
      <pc:sldChg chg="modSp add mod">
        <pc:chgData name="Phil Beecher" userId="8e59e9d451c39ba5" providerId="LiveId" clId="{8EB3E384-2941-4AD8-B31C-8AC7405629D3}" dt="2021-11-09T13:06:28.844" v="348" actId="20577"/>
        <pc:sldMkLst>
          <pc:docMk/>
          <pc:sldMk cId="99056403" sldId="367"/>
        </pc:sldMkLst>
        <pc:spChg chg="mod">
          <ac:chgData name="Phil Beecher" userId="8e59e9d451c39ba5" providerId="LiveId" clId="{8EB3E384-2941-4AD8-B31C-8AC7405629D3}" dt="2021-11-09T13:06:28.844" v="348" actId="20577"/>
          <ac:spMkLst>
            <pc:docMk/>
            <pc:sldMk cId="99056403" sldId="367"/>
            <ac:spMk id="9219" creationId="{F8A5F01F-52D6-47BD-9336-35C5CE265C10}"/>
          </ac:spMkLst>
        </pc:spChg>
      </pc:sldChg>
      <pc:sldChg chg="del">
        <pc:chgData name="Phil Beecher" userId="8e59e9d451c39ba5" providerId="LiveId" clId="{8EB3E384-2941-4AD8-B31C-8AC7405629D3}" dt="2021-11-09T13:04:44.042" v="322" actId="47"/>
        <pc:sldMkLst>
          <pc:docMk/>
          <pc:sldMk cId="3139141195" sldId="386"/>
        </pc:sldMkLst>
      </pc:sldChg>
      <pc:sldChg chg="del">
        <pc:chgData name="Phil Beecher" userId="8e59e9d451c39ba5" providerId="LiveId" clId="{8EB3E384-2941-4AD8-B31C-8AC7405629D3}" dt="2021-11-09T13:04:44.042" v="322" actId="47"/>
        <pc:sldMkLst>
          <pc:docMk/>
          <pc:sldMk cId="3344466492" sldId="390"/>
        </pc:sldMkLst>
      </pc:sldChg>
      <pc:sldChg chg="del">
        <pc:chgData name="Phil Beecher" userId="8e59e9d451c39ba5" providerId="LiveId" clId="{8EB3E384-2941-4AD8-B31C-8AC7405629D3}" dt="2021-11-09T13:04:44.042" v="322" actId="47"/>
        <pc:sldMkLst>
          <pc:docMk/>
          <pc:sldMk cId="2051604592" sldId="391"/>
        </pc:sldMkLst>
      </pc:sldChg>
      <pc:sldChg chg="ord">
        <pc:chgData name="Phil Beecher" userId="8e59e9d451c39ba5" providerId="LiveId" clId="{8EB3E384-2941-4AD8-B31C-8AC7405629D3}" dt="2021-11-09T13:12:30.889" v="524"/>
        <pc:sldMkLst>
          <pc:docMk/>
          <pc:sldMk cId="1106808231" sldId="392"/>
        </pc:sldMkLst>
      </pc:sldChg>
      <pc:sldChg chg="modSp add mod">
        <pc:chgData name="Phil Beecher" userId="8e59e9d451c39ba5" providerId="LiveId" clId="{8EB3E384-2941-4AD8-B31C-8AC7405629D3}" dt="2021-11-09T13:10:44.324" v="518" actId="6549"/>
        <pc:sldMkLst>
          <pc:docMk/>
          <pc:sldMk cId="2667314813" sldId="393"/>
        </pc:sldMkLst>
        <pc:spChg chg="mod">
          <ac:chgData name="Phil Beecher" userId="8e59e9d451c39ba5" providerId="LiveId" clId="{8EB3E384-2941-4AD8-B31C-8AC7405629D3}" dt="2021-11-09T13:10:44.324" v="518" actId="6549"/>
          <ac:spMkLst>
            <pc:docMk/>
            <pc:sldMk cId="2667314813" sldId="393"/>
            <ac:spMk id="3" creationId="{447019E3-1C27-47CF-801A-36627661B211}"/>
          </ac:spMkLst>
        </pc:spChg>
      </pc:sldChg>
      <pc:sldChg chg="add">
        <pc:chgData name="Phil Beecher" userId="8e59e9d451c39ba5" providerId="LiveId" clId="{8EB3E384-2941-4AD8-B31C-8AC7405629D3}" dt="2021-11-09T12:41:14.964" v="46"/>
        <pc:sldMkLst>
          <pc:docMk/>
          <pc:sldMk cId="0" sldId="394"/>
        </pc:sldMkLst>
      </pc:sldChg>
      <pc:sldChg chg="add">
        <pc:chgData name="Phil Beecher" userId="8e59e9d451c39ba5" providerId="LiveId" clId="{8EB3E384-2941-4AD8-B31C-8AC7405629D3}" dt="2021-11-09T12:41:14.964" v="46"/>
        <pc:sldMkLst>
          <pc:docMk/>
          <pc:sldMk cId="685901926" sldId="395"/>
        </pc:sldMkLst>
      </pc:sldChg>
      <pc:sldMasterChg chg="modSp mod">
        <pc:chgData name="Phil Beecher" userId="8e59e9d451c39ba5" providerId="LiveId" clId="{8EB3E384-2941-4AD8-B31C-8AC7405629D3}" dt="2021-11-09T13:07:33.769" v="377" actId="20577"/>
        <pc:sldMasterMkLst>
          <pc:docMk/>
          <pc:sldMasterMk cId="0" sldId="2147483648"/>
        </pc:sldMasterMkLst>
        <pc:spChg chg="mod">
          <ac:chgData name="Phil Beecher" userId="8e59e9d451c39ba5" providerId="LiveId" clId="{8EB3E384-2941-4AD8-B31C-8AC7405629D3}" dt="2021-11-09T13:07:06.300" v="356" actId="20577"/>
          <ac:spMkLst>
            <pc:docMk/>
            <pc:sldMasterMk cId="0" sldId="2147483648"/>
            <ac:spMk id="2" creationId="{7274DC08-9B8C-464E-97F8-9AF419E7B8D9}"/>
          </ac:spMkLst>
        </pc:spChg>
        <pc:spChg chg="mod">
          <ac:chgData name="Phil Beecher" userId="8e59e9d451c39ba5" providerId="LiveId" clId="{8EB3E384-2941-4AD8-B31C-8AC7405629D3}" dt="2021-11-09T13:07:33.769" v="377"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802.</a:t>
            </a:r>
            <a:r>
              <a:rPr lang="en-GB" sz="1200" b="1" i="0" dirty="0">
                <a:solidFill>
                  <a:srgbClr val="000000"/>
                </a:solidFill>
                <a:effectLst/>
                <a:latin typeface="Times New Roman" panose="02020603050405020304" pitchFamily="18" charset="0"/>
                <a:cs typeface="Times New Roman" panose="02020603050405020304" pitchFamily="18" charset="0"/>
              </a:rPr>
              <a:t>15-21-0559-00-0015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November 2021 Plenary 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SG15</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948141" y="1772817"/>
            <a:ext cx="10352617" cy="1512167"/>
          </a:xfrm>
        </p:spPr>
        <p:txBody>
          <a:bodyPr numCol="3"/>
          <a:lstStyle/>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CSA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TG28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TG34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IEEE 1901.1+2</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6tisch</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6lo</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Roll</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ISA SP100 </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ISO/IEC JTC1/ SC31/WG4</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JUTA</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Thread</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TIA TR51</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Wi-SUN </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WIA</a:t>
            </a:r>
          </a:p>
          <a:p>
            <a:pPr>
              <a:spcBef>
                <a:spcPts val="0"/>
              </a:spcBef>
              <a:buSzPts val="1000"/>
              <a:buFont typeface="Symbol" panose="05050102010706020507" pitchFamily="18" charset="2"/>
              <a:buChar char=""/>
              <a:tabLst>
                <a:tab pos="457200" algn="l"/>
              </a:tabLst>
            </a:pPr>
            <a:r>
              <a:rPr lang="en-US" sz="1800" dirty="0" err="1">
                <a:solidFill>
                  <a:schemeClr val="tx1"/>
                </a:solidFill>
                <a:effectLst/>
                <a:latin typeface="-webkit-standard"/>
                <a:ea typeface="Times New Roman" panose="02020603050405020304" pitchFamily="18" charset="0"/>
              </a:rPr>
              <a:t>WirelessHART</a:t>
            </a:r>
            <a:endParaRPr lang="en-GB" sz="1800" dirty="0">
              <a:solidFill>
                <a:schemeClr val="tx1"/>
              </a:solidFill>
              <a:effectLst/>
              <a:latin typeface="Calibri" panose="020F0502020204030204" pitchFamily="34" charset="0"/>
              <a:ea typeface="Yu Gothic" panose="020B0400000000000000" pitchFamily="34" charset="-128"/>
            </a:endParaRP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268760"/>
            <a:ext cx="10352617" cy="50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2"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1800" b="1" kern="0" dirty="0">
                <a:solidFill>
                  <a:schemeClr val="tx1"/>
                </a:solidFill>
                <a:latin typeface="Calibri" panose="020F0502020204030204" pitchFamily="34" charset="0"/>
                <a:ea typeface="Yu Gothic" panose="020B0400000000000000" pitchFamily="34" charset="-128"/>
              </a:rPr>
              <a:t>Planning outreach to the following organisations:</a:t>
            </a: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1016001" y="4578404"/>
            <a:ext cx="10352617"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lgn="ctr">
              <a:spcBef>
                <a:spcPts val="0"/>
              </a:spcBef>
              <a:buSzPts val="1000"/>
              <a:tabLst>
                <a:tab pos="457200" algn="l"/>
              </a:tabLst>
            </a:pPr>
            <a:r>
              <a:rPr lang="en-US" kern="0" dirty="0">
                <a:solidFill>
                  <a:schemeClr val="tx1"/>
                </a:solidFill>
                <a:ea typeface="Times New Roman" panose="02020603050405020304" pitchFamily="18" charset="0"/>
              </a:rPr>
              <a:t>Proposed email</a:t>
            </a:r>
            <a:r>
              <a:rPr lang="en-GB" kern="0" dirty="0">
                <a:solidFill>
                  <a:schemeClr val="tx1"/>
                </a:solidFill>
                <a:ea typeface="Times New Roman" panose="02020603050405020304" pitchFamily="18" charset="0"/>
              </a:rPr>
              <a:t>: See next slide</a:t>
            </a:r>
          </a:p>
          <a:p>
            <a:pPr marL="0" indent="0" algn="ctr">
              <a:spcBef>
                <a:spcPts val="0"/>
              </a:spcBef>
              <a:buSzPts val="1000"/>
              <a:tabLst>
                <a:tab pos="457200" algn="l"/>
              </a:tabLst>
            </a:pPr>
            <a:endParaRPr lang="en-GB"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2904142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TG15</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0" y="1037955"/>
            <a:ext cx="10352617" cy="342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2"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1800" b="1" kern="0" dirty="0">
                <a:solidFill>
                  <a:schemeClr val="tx1"/>
                </a:solidFill>
                <a:latin typeface="Calibri" panose="020F0502020204030204" pitchFamily="34" charset="0"/>
                <a:ea typeface="Yu Gothic" panose="020B0400000000000000" pitchFamily="34" charset="-128"/>
              </a:rPr>
              <a:t>Proposed Email:</a:t>
            </a: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919690" y="1379972"/>
            <a:ext cx="10352617" cy="500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spcBef>
                <a:spcPts val="0"/>
              </a:spcBef>
              <a:buSzPts val="1000"/>
              <a:tabLst>
                <a:tab pos="457200" algn="l"/>
              </a:tabLst>
            </a:pPr>
            <a:r>
              <a:rPr lang="en-GB" sz="1400" kern="0" dirty="0">
                <a:solidFill>
                  <a:schemeClr val="tx1"/>
                </a:solidFill>
                <a:ea typeface="Times New Roman" panose="02020603050405020304" pitchFamily="18" charset="0"/>
              </a:rPr>
              <a:t>Subject: Call for Participation in IEEE 802.15 TG15</a:t>
            </a:r>
          </a:p>
          <a:p>
            <a:pPr marL="0" indent="0">
              <a:spcBef>
                <a:spcPts val="0"/>
              </a:spcBef>
              <a:buSzPts val="1000"/>
              <a:tabLst>
                <a:tab pos="457200" algn="l"/>
              </a:tabLst>
            </a:pPr>
            <a:endParaRPr lang="en-GB" sz="1400" kern="0" dirty="0">
              <a:solidFill>
                <a:schemeClr val="tx1"/>
              </a:solidFill>
              <a:ea typeface="Yu Gothic" panose="020B0400000000000000" pitchFamily="34" charset="-128"/>
            </a:endParaRPr>
          </a:p>
          <a:p>
            <a:pPr marL="0" indent="0">
              <a:spcBef>
                <a:spcPts val="0"/>
              </a:spcBef>
              <a:buSzPts val="1000"/>
              <a:tabLst>
                <a:tab pos="457200" algn="l"/>
              </a:tabLst>
            </a:pPr>
            <a:r>
              <a:rPr lang="en-GB" sz="1400" kern="0" dirty="0">
                <a:solidFill>
                  <a:schemeClr val="tx1"/>
                </a:solidFill>
                <a:ea typeface="Yu Gothic" panose="020B0400000000000000" pitchFamily="34" charset="-128"/>
              </a:rPr>
              <a:t>Dear [name],</a:t>
            </a:r>
          </a:p>
          <a:p>
            <a:pPr marL="0" indent="0">
              <a:spcBef>
                <a:spcPts val="0"/>
              </a:spcBef>
              <a:buSzPts val="1000"/>
              <a:tabLst>
                <a:tab pos="457200" algn="l"/>
              </a:tabLst>
            </a:pPr>
            <a:r>
              <a:rPr lang="en-GB" sz="1400" kern="0" dirty="0">
                <a:solidFill>
                  <a:schemeClr val="tx1"/>
                </a:solidFill>
                <a:ea typeface="Yu Gothic" panose="020B0400000000000000" pitchFamily="34" charset="-128"/>
              </a:rPr>
              <a:t>As you may be aware, </a:t>
            </a:r>
            <a:r>
              <a:rPr lang="en-GB" sz="1400" kern="0">
                <a:solidFill>
                  <a:schemeClr val="tx1"/>
                </a:solidFill>
                <a:ea typeface="Yu Gothic" panose="020B0400000000000000" pitchFamily="34" charset="-128"/>
              </a:rPr>
              <a:t>IEEE Standards Board </a:t>
            </a:r>
            <a:r>
              <a:rPr lang="en-GB" sz="1400" kern="0" dirty="0">
                <a:solidFill>
                  <a:schemeClr val="tx1"/>
                </a:solidFill>
                <a:ea typeface="Yu Gothic" panose="020B0400000000000000" pitchFamily="34" charset="-128"/>
              </a:rPr>
              <a:t>has recently approved Projects IEEE P802.15.4ab, P802.15.14 and P802.15.15. The Project Authorization Requests are available here [link].  </a:t>
            </a:r>
          </a:p>
          <a:p>
            <a:pPr marL="0" indent="0" algn="l"/>
            <a:r>
              <a:rPr lang="en-GB" sz="1400" kern="0" dirty="0">
                <a:solidFill>
                  <a:schemeClr val="tx1"/>
                </a:solidFill>
                <a:ea typeface="Yu Gothic" panose="020B0400000000000000" pitchFamily="34" charset="-128"/>
              </a:rPr>
              <a:t>As described in the 802.15.15 PAR, “</a:t>
            </a:r>
            <a:r>
              <a:rPr lang="en-GB" sz="1400" b="0" i="0" u="none" strike="noStrike" baseline="0" dirty="0"/>
              <a:t>802.15.4-2020 has become extremely difficult to understand, amend or enhance. Recently it has become clear that the wireless ad hoc network functionality and features have become increasingly complex to support inside the framework of 802.15.4-2020”.</a:t>
            </a:r>
          </a:p>
          <a:p>
            <a:pPr marL="0" indent="0" algn="l"/>
            <a:r>
              <a:rPr lang="en-GB" sz="1400" kern="0" dirty="0">
                <a:solidFill>
                  <a:schemeClr val="tx1"/>
                </a:solidFill>
                <a:ea typeface="Yu Gothic" panose="020B0400000000000000" pitchFamily="34" charset="-128"/>
              </a:rPr>
              <a:t>The goal for 802.15 TG15 is to 1) identify functionality from IEEE 802.15.4-2020 which is currently in use or intended for use in wireless ad hoc networks, either in derived standards, or in specifications adopted by industry consortia, and 2) to create a new standard that references, in a structured way, only the relevant functionality from IEEE 802.15.4-2020.  </a:t>
            </a:r>
          </a:p>
          <a:p>
            <a:pPr marL="0" indent="0" algn="l"/>
            <a:r>
              <a:rPr lang="en-GB" sz="1400" kern="0" dirty="0">
                <a:solidFill>
                  <a:schemeClr val="tx1"/>
                </a:solidFill>
                <a:ea typeface="Yu Gothic" panose="020B0400000000000000" pitchFamily="34" charset="-128"/>
              </a:rPr>
              <a:t>At the IEEE 802 virtual Plenary Session in November 2021, IEEE 802.15 TG15 will focus on identifying the relevant content and discuss how best to present this in the final specification to improve the ease of use.  We would welcome the participation of all stakeholders who are using 802.15.4 functionality, as their contributions will help to make 802.15.15 a clearer, more concise and more easily implementable standard. IEEE 802 participation is by individual, so we would be grateful if you would share this Call for Participation with your members.</a:t>
            </a:r>
          </a:p>
          <a:p>
            <a:pPr marL="0" indent="0" algn="l"/>
            <a:r>
              <a:rPr lang="en-GB" sz="1400" kern="0" dirty="0">
                <a:solidFill>
                  <a:schemeClr val="tx1"/>
                </a:solidFill>
                <a:ea typeface="Yu Gothic" panose="020B0400000000000000" pitchFamily="34" charset="-128"/>
              </a:rPr>
              <a:t>Interested parties may wish to subscribe to the 802.15 TG15 mailing list [here] to receive additional information and announcements of conference calls etc.</a:t>
            </a:r>
          </a:p>
          <a:p>
            <a:pPr marL="0" indent="0">
              <a:spcBef>
                <a:spcPts val="0"/>
              </a:spcBef>
              <a:buSzPts val="1000"/>
              <a:tabLst>
                <a:tab pos="457200" algn="l"/>
              </a:tabLst>
            </a:pPr>
            <a:endParaRPr lang="en-GB" sz="1400" kern="0" dirty="0">
              <a:solidFill>
                <a:schemeClr val="tx1"/>
              </a:solidFill>
              <a:ea typeface="Yu Gothic" panose="020B0400000000000000" pitchFamily="34" charset="-128"/>
            </a:endParaRPr>
          </a:p>
          <a:p>
            <a:pPr marL="0" indent="0">
              <a:spcBef>
                <a:spcPts val="0"/>
              </a:spcBef>
              <a:buSzPts val="1000"/>
              <a:tabLst>
                <a:tab pos="457200" algn="l"/>
              </a:tabLst>
            </a:pPr>
            <a:r>
              <a:rPr lang="en-GB" sz="1400" kern="0" dirty="0">
                <a:solidFill>
                  <a:schemeClr val="tx1"/>
                </a:solidFill>
                <a:ea typeface="Yu Gothic" panose="020B0400000000000000" pitchFamily="34" charset="-128"/>
              </a:rPr>
              <a:t>Please do not hesitate to contact me if you or members of your organizations have any questions, or plan to contribute to the November Session.</a:t>
            </a:r>
          </a:p>
          <a:p>
            <a:pPr marL="0" indent="0">
              <a:spcBef>
                <a:spcPts val="0"/>
              </a:spcBef>
              <a:buSzPts val="1000"/>
              <a:tabLst>
                <a:tab pos="457200" algn="l"/>
              </a:tabLst>
            </a:pPr>
            <a:endParaRPr lang="en-GB" sz="1400"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1493309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Work on Content for Draft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484784"/>
            <a:ext cx="10352617" cy="2160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Contributions :</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15-21-0485-00-0015-revised-pics-for-nb-ns-example.xlsx</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15-21-0483-00-0015-discussion-on-specification-development.pptx </a:t>
            </a:r>
          </a:p>
        </p:txBody>
      </p:sp>
    </p:spTree>
    <p:extLst>
      <p:ext uri="{BB962C8B-B14F-4D97-AF65-F5344CB8AC3E}">
        <p14:creationId xmlns:p14="http://schemas.microsoft.com/office/powerpoint/2010/main" val="1106808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4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400050" lvl="1" indent="0"/>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Mondays: @ 7am Pacific, starting December</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509044" y="168356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3" y="1805782"/>
            <a:ext cx="7986911" cy="4575547"/>
          </a:xfrm>
        </p:spPr>
        <p:txBody>
          <a:bodyPr/>
          <a:lstStyle/>
          <a:p>
            <a:pPr marL="0" indent="0"/>
            <a:r>
              <a:rPr lang="en-US" altLang="en-US" sz="2000" dirty="0"/>
              <a:t>Tuesday, Nov 9 PM1, Thursday, Nov 11 AM2, Friday, Nov 12 AM2</a:t>
            </a:r>
          </a:p>
          <a:p>
            <a:pPr marL="0" indent="0"/>
            <a:endParaRPr lang="en-US" altLang="en-US" sz="2000" dirty="0"/>
          </a:p>
          <a:p>
            <a:pPr marL="914400" lvl="1" indent="-514350">
              <a:buFont typeface="Arial" panose="020B0604020202020204" pitchFamily="34" charset="0"/>
              <a:buChar char="•"/>
            </a:pPr>
            <a:r>
              <a:rPr lang="en-US" altLang="en-US" sz="1800" dirty="0"/>
              <a:t>Open, P&amp;P, TG15 Mtgs. this week</a:t>
            </a:r>
          </a:p>
          <a:p>
            <a:pPr marL="914400" lvl="1" indent="-514350">
              <a:buFont typeface="Arial" panose="020B0604020202020204" pitchFamily="34" charset="0"/>
              <a:buChar char="•"/>
            </a:pPr>
            <a:r>
              <a:rPr lang="en-US" altLang="en-US" sz="1800" dirty="0"/>
              <a:t>Approve Agenda</a:t>
            </a:r>
          </a:p>
          <a:p>
            <a:pPr marL="914400" lvl="1" indent="-514350">
              <a:buFont typeface="Arial" panose="020B0604020202020204" pitchFamily="34" charset="0"/>
              <a:buChar char="•"/>
            </a:pPr>
            <a:r>
              <a:rPr lang="en-US" altLang="en-US" sz="1800" dirty="0"/>
              <a:t>Approve September Minutes </a:t>
            </a:r>
          </a:p>
          <a:p>
            <a:pPr marL="914400" lvl="1" indent="-514350">
              <a:buFont typeface="Arial" panose="020B0604020202020204" pitchFamily="34" charset="0"/>
              <a:buChar char="•"/>
            </a:pPr>
            <a:r>
              <a:rPr lang="en-US" altLang="en-US" sz="1800" dirty="0"/>
              <a:t>Status Update</a:t>
            </a:r>
          </a:p>
          <a:p>
            <a:pPr marL="914400" lvl="1" indent="-514350">
              <a:buFont typeface="Arial" panose="020B0604020202020204" pitchFamily="34" charset="0"/>
              <a:buChar char="•"/>
            </a:pPr>
            <a:r>
              <a:rPr lang="en-US" altLang="en-US" sz="1800" dirty="0">
                <a:latin typeface="+mj-lt"/>
              </a:rPr>
              <a:t>Objectives: </a:t>
            </a:r>
            <a:r>
              <a:rPr lang="en-US" sz="1800" dirty="0">
                <a:solidFill>
                  <a:schemeClr val="tx1"/>
                </a:solidFill>
                <a:latin typeface="+mj-lt"/>
                <a:cs typeface="Calibri" panose="020F0502020204030204" pitchFamily="34" charset="0"/>
              </a:rPr>
              <a:t>Review PICS template and work on content</a:t>
            </a:r>
          </a:p>
          <a:p>
            <a:pPr marL="914400" lvl="1" indent="-514350">
              <a:buFont typeface="Arial" panose="020B0604020202020204" pitchFamily="34" charset="0"/>
              <a:buChar char="•"/>
            </a:pPr>
            <a:r>
              <a:rPr lang="en-US" altLang="en-US" sz="1800" dirty="0"/>
              <a:t>Any Presentations</a:t>
            </a:r>
          </a:p>
          <a:p>
            <a:pPr marL="914400" lvl="1" indent="-514350">
              <a:buFont typeface="Arial" panose="020B0604020202020204" pitchFamily="34" charset="0"/>
              <a:buChar char="•"/>
            </a:pPr>
            <a:r>
              <a:rPr lang="en-US" altLang="en-US" sz="1800" dirty="0"/>
              <a:t>Next Steps</a:t>
            </a:r>
          </a:p>
          <a:p>
            <a:pPr marL="914400" lvl="1" indent="-514350">
              <a:buFont typeface="Arial" panose="020B0604020202020204" pitchFamily="34" charset="0"/>
              <a:buChar char="•"/>
            </a:pPr>
            <a:r>
              <a:rPr lang="en-US" altLang="en-US" sz="18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application, Word&#10;&#10;Description automatically generated">
            <a:extLst>
              <a:ext uri="{FF2B5EF4-FFF2-40B4-BE49-F238E27FC236}">
                <a16:creationId xmlns:a16="http://schemas.microsoft.com/office/drawing/2014/main" id="{A02886C6-F2AD-4EF1-910A-E97CBEFEE6AF}"/>
              </a:ext>
            </a:extLst>
          </p:cNvPr>
          <p:cNvPicPr>
            <a:picLocks noChangeAspect="1"/>
          </p:cNvPicPr>
          <p:nvPr/>
        </p:nvPicPr>
        <p:blipFill rotWithShape="1">
          <a:blip r:embed="rId2"/>
          <a:srcRect l="6524" t="5901" r="9241" b="77300"/>
          <a:stretch/>
        </p:blipFill>
        <p:spPr>
          <a:xfrm>
            <a:off x="1726277" y="2132476"/>
            <a:ext cx="8633717" cy="222805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81225" y="897446"/>
            <a:ext cx="7764463" cy="1235410"/>
          </a:xfrm>
        </p:spPr>
        <p:txBody>
          <a:bodyPr/>
          <a:lstStyle/>
          <a:p>
            <a:pPr marL="0" algn="ctr">
              <a:spcBef>
                <a:spcPts val="600"/>
              </a:spcBef>
              <a:spcAft>
                <a:spcPts val="0"/>
              </a:spcAft>
            </a:pPr>
            <a:r>
              <a:rPr lang="en-US" altLang="en-US" dirty="0"/>
              <a:t>TG15 Meeting Slots</a:t>
            </a:r>
          </a:p>
          <a:p>
            <a:pPr marL="0" algn="ctr">
              <a:spcBef>
                <a:spcPts val="600"/>
              </a:spcBef>
              <a:spcAft>
                <a:spcPts val="0"/>
              </a:spcAft>
            </a:pPr>
            <a:r>
              <a:rPr lang="en-US" altLang="en-US" dirty="0"/>
              <a:t>Nov. 9</a:t>
            </a:r>
            <a:r>
              <a:rPr lang="en-US" altLang="en-US" baseline="30000" dirty="0"/>
              <a:t>th</a:t>
            </a:r>
            <a:r>
              <a:rPr lang="en-US" altLang="en-US" dirty="0"/>
              <a:t> – 17</a:t>
            </a:r>
            <a:r>
              <a:rPr lang="en-US" altLang="en-US" baseline="30000" dirty="0"/>
              <a:t>th</a:t>
            </a:r>
            <a:r>
              <a:rPr lang="en-US" altLang="en-US"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6</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5087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2207628" y="4581128"/>
            <a:ext cx="3331055" cy="1224136"/>
          </a:xfrm>
          <a:prstGeom prst="rect">
            <a:avLst/>
          </a:prstGeom>
        </p:spPr>
      </p:pic>
      <p:sp>
        <p:nvSpPr>
          <p:cNvPr id="9" name="Oval 8">
            <a:extLst>
              <a:ext uri="{FF2B5EF4-FFF2-40B4-BE49-F238E27FC236}">
                <a16:creationId xmlns:a16="http://schemas.microsoft.com/office/drawing/2014/main" id="{C7A8D21E-1D13-4B9B-B861-4F279E5212C6}"/>
              </a:ext>
            </a:extLst>
          </p:cNvPr>
          <p:cNvSpPr/>
          <p:nvPr/>
        </p:nvSpPr>
        <p:spPr bwMode="auto">
          <a:xfrm>
            <a:off x="3350132"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
        <p:nvSpPr>
          <p:cNvPr id="10" name="Oval 9">
            <a:extLst>
              <a:ext uri="{FF2B5EF4-FFF2-40B4-BE49-F238E27FC236}">
                <a16:creationId xmlns:a16="http://schemas.microsoft.com/office/drawing/2014/main" id="{C2514A40-9379-4E17-8FE1-F754578A2A09}"/>
              </a:ext>
            </a:extLst>
          </p:cNvPr>
          <p:cNvSpPr/>
          <p:nvPr/>
        </p:nvSpPr>
        <p:spPr bwMode="auto">
          <a:xfrm>
            <a:off x="5090006" y="300266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
        <p:nvSpPr>
          <p:cNvPr id="12" name="Oval 11">
            <a:extLst>
              <a:ext uri="{FF2B5EF4-FFF2-40B4-BE49-F238E27FC236}">
                <a16:creationId xmlns:a16="http://schemas.microsoft.com/office/drawing/2014/main" id="{32A73F73-B457-4D94-86AC-7714E1DCFBAB}"/>
              </a:ext>
            </a:extLst>
          </p:cNvPr>
          <p:cNvSpPr/>
          <p:nvPr/>
        </p:nvSpPr>
        <p:spPr bwMode="auto">
          <a:xfrm>
            <a:off x="5952495" y="300266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Activities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1016001" y="1628800"/>
            <a:ext cx="10352617" cy="4611664"/>
          </a:xfrm>
        </p:spPr>
        <p:txBody>
          <a:bodyPr>
            <a:normAutofit/>
          </a:bodyPr>
          <a:lstStyle/>
          <a:p>
            <a:pPr marL="857250" lvl="1" indent="-457200">
              <a:buFont typeface="Arial" panose="020B0604020202020204" pitchFamily="34" charset="0"/>
              <a:buChar char="•"/>
            </a:pPr>
            <a:r>
              <a:rPr lang="en-US" sz="2000" dirty="0"/>
              <a:t>Coordinate with TG14, SG4ab</a:t>
            </a:r>
          </a:p>
          <a:p>
            <a:pPr marL="857250" lvl="1" indent="-457200">
              <a:buFont typeface="Arial" panose="020B0604020202020204" pitchFamily="34" charset="0"/>
              <a:buChar char="•"/>
            </a:pPr>
            <a:r>
              <a:rPr lang="en-US" sz="2000" dirty="0"/>
              <a:t>Identify Content for 802.15.15</a:t>
            </a:r>
          </a:p>
          <a:p>
            <a:pPr marL="1257300" lvl="2" indent="-457200">
              <a:buFont typeface="Arial" panose="020B0604020202020204" pitchFamily="34" charset="0"/>
              <a:buChar char="•"/>
            </a:pPr>
            <a:r>
              <a:rPr lang="en-US" sz="1600" dirty="0"/>
              <a:t>Using example template to identify relevant portions of 802.15.4 to include in the TG15 draft</a:t>
            </a:r>
          </a:p>
          <a:p>
            <a:pPr marL="457200" indent="-457200">
              <a:buClrTx/>
              <a:buFont typeface="Arial" panose="020B0604020202020204" pitchFamily="34" charset="0"/>
              <a:buChar char="•"/>
            </a:pPr>
            <a:r>
              <a:rPr lang="en-US" sz="2400" dirty="0"/>
              <a:t>Issue a call for TG15 officers</a:t>
            </a:r>
          </a:p>
          <a:p>
            <a:pPr marL="457200" indent="-457200">
              <a:buClrTx/>
              <a:buFont typeface="Arial" panose="020B0604020202020204" pitchFamily="34" charset="0"/>
              <a:buChar char="•"/>
            </a:pPr>
            <a:r>
              <a:rPr lang="en-US" sz="2400" dirty="0"/>
              <a:t>Outreach to Stakeholder Organizations </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30781</TotalTime>
  <Words>1296</Words>
  <Application>Microsoft Office PowerPoint</Application>
  <PresentationFormat>Widescreen</PresentationFormat>
  <Paragraphs>135</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-webkit-standard</vt:lpstr>
      <vt:lpstr>Arial</vt:lpstr>
      <vt:lpstr>Calibri</vt:lpstr>
      <vt:lpstr>Open Sans</vt:lpstr>
      <vt:lpstr>Symbol</vt:lpstr>
      <vt:lpstr>Times New Roman</vt:lpstr>
      <vt:lpstr>Office Theme</vt:lpstr>
      <vt:lpstr>PowerPoint Presentation</vt:lpstr>
      <vt:lpstr>Task Group Rules</vt:lpstr>
      <vt:lpstr>IEEE-SA Patent, Copyright, and Participation Policies</vt:lpstr>
      <vt:lpstr>IEEE 802 Ground Rules</vt:lpstr>
      <vt:lpstr>Goals - Agenda by Day</vt:lpstr>
      <vt:lpstr>PowerPoint Presentation</vt:lpstr>
      <vt:lpstr>CSD and PAR</vt:lpstr>
      <vt:lpstr>802.15 TG15 PAR</vt:lpstr>
      <vt:lpstr>Activities</vt:lpstr>
      <vt:lpstr>Outreach for SG15</vt:lpstr>
      <vt:lpstr>Outreach for TG15</vt:lpstr>
      <vt:lpstr>Work on Content for Draft</vt:lpstr>
      <vt:lpstr>Jan. Interim Mtg. Goals</vt:lpstr>
      <vt:lpstr>Weekly Calls</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IEEE802.15</dc:subject>
  <dc:creator>phil@beecher.co.uk</dc:creator>
  <cp:keywords/>
  <dc:description/>
  <cp:lastModifiedBy>Phil Beecher</cp:lastModifiedBy>
  <cp:revision>163</cp:revision>
  <cp:lastPrinted>2000-03-07T00:55:37Z</cp:lastPrinted>
  <dcterms:created xsi:type="dcterms:W3CDTF">2016-01-17T22:48:36Z</dcterms:created>
  <dcterms:modified xsi:type="dcterms:W3CDTF">2021-11-09T13:14:14Z</dcterms:modified>
  <cp:category>SG15 Opening / Closing Report -July 2021</cp:category>
</cp:coreProperties>
</file>