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7" r:id="rId3"/>
    <p:sldId id="275" r:id="rId4"/>
    <p:sldId id="278" r:id="rId5"/>
    <p:sldId id="40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15-21-0552-01-04aa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a:t>
            </a:r>
            <a:r>
              <a:rPr lang="en-US" altLang="ja-JP" sz="1600" b="1" dirty="0" err="1">
                <a:ea typeface="ＭＳ Ｐゴシック" charset="-128"/>
              </a:rPr>
              <a:t>Revcom</a:t>
            </a:r>
            <a:r>
              <a:rPr lang="en-US" altLang="ja-JP" sz="1600" b="1" dirty="0">
                <a:ea typeface="ＭＳ Ｐゴシック" charset="-128"/>
              </a:rPr>
              <a:t> Submission]</a:t>
            </a:r>
            <a:r>
              <a:rPr lang="en-US" altLang="ja-JP" sz="1600" dirty="0">
                <a:ea typeface="ＭＳ Ｐゴシック" charset="-128"/>
              </a:rPr>
              <a:t>	</a:t>
            </a:r>
          </a:p>
          <a:p>
            <a:r>
              <a:rPr lang="en-US" altLang="ja-JP" sz="1600" b="1" dirty="0">
                <a:ea typeface="ＭＳ Ｐゴシック" charset="-128"/>
              </a:rPr>
              <a:t>Date Submitted: [08</a:t>
            </a:r>
            <a:r>
              <a:rPr lang="en-US" altLang="ja-JP" sz="1600" b="1" baseline="30000" dirty="0">
                <a:ea typeface="ＭＳ Ｐゴシック" charset="-128"/>
              </a:rPr>
              <a:t>th</a:t>
            </a:r>
            <a:r>
              <a:rPr lang="en-US" altLang="ja-JP" sz="1600" b="1" dirty="0">
                <a:ea typeface="ＭＳ Ｐゴシック" charset="-128"/>
              </a:rPr>
              <a:t>  November,2021]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submitting the draft to </a:t>
            </a:r>
            <a:r>
              <a:rPr lang="en-US" altLang="ja-JP" sz="1600" dirty="0" err="1">
                <a:ea typeface="ＭＳ Ｐゴシック" charset="-128"/>
              </a:rPr>
              <a:t>Revcom</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&lt;November,2021&gt;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35496" y="1219633"/>
            <a:ext cx="9001000"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Task Group TG4aa requests 802.15 WG has reviewed and approves the CSD [15-20-0319-00-04aa] and requests unconditional approval from the EC to submit [P802.15.4aa]-D10 to </a:t>
            </a:r>
            <a:r>
              <a:rPr lang="en-US" i="1" dirty="0" err="1"/>
              <a:t>RevCom</a:t>
            </a:r>
            <a:endParaRPr lang="en-US" i="1" kern="0" dirty="0"/>
          </a:p>
          <a:p>
            <a:pPr fontAlgn="auto">
              <a:spcAft>
                <a:spcPts val="0"/>
              </a:spcAft>
              <a:buNone/>
              <a:defRPr/>
            </a:pPr>
            <a:r>
              <a:rPr lang="en-US" i="1" kern="0" dirty="0" err="1"/>
              <a:t>Moved:Hiroshi</a:t>
            </a:r>
            <a:r>
              <a:rPr lang="en-US" i="1" kern="0" dirty="0"/>
              <a:t> Harada(Kyoto University)</a:t>
            </a:r>
          </a:p>
          <a:p>
            <a:pPr fontAlgn="auto">
              <a:spcAft>
                <a:spcPts val="0"/>
              </a:spcAft>
              <a:buNone/>
              <a:defRPr/>
            </a:pPr>
            <a:r>
              <a:rPr lang="en-US" i="1" kern="0" dirty="0"/>
              <a:t>Seconded: Don Sturek(ITRON)</a:t>
            </a:r>
          </a:p>
          <a:p>
            <a:pPr fontAlgn="auto">
              <a:spcAft>
                <a:spcPts val="0"/>
              </a:spcAft>
              <a:buNone/>
              <a:defRPr/>
            </a:pPr>
            <a:r>
              <a:rPr lang="en-US" i="1" dirty="0"/>
              <a:t>There is no discussion or objections.</a:t>
            </a:r>
          </a:p>
          <a:p>
            <a:pPr marL="0" indent="0">
              <a:buNone/>
            </a:pPr>
            <a:r>
              <a:rPr lang="en-US" i="1" dirty="0"/>
              <a:t>The motion is approved  unanimous consent</a:t>
            </a:r>
            <a:endParaRPr lang="en-US" i="1" kern="0" dirty="0"/>
          </a:p>
          <a:p>
            <a:pPr fontAlgn="auto">
              <a:spcAft>
                <a:spcPts val="0"/>
              </a:spcAft>
              <a:buFont typeface="Arial" pitchFamily="34" charset="0"/>
              <a:buNone/>
              <a:defRPr/>
            </a:pPr>
            <a:endParaRPr lang="en-US" i="1" kern="0" dirty="0"/>
          </a:p>
          <a:p>
            <a:pPr fontAlgn="auto">
              <a:spcAft>
                <a:spcPts val="0"/>
              </a:spcAft>
              <a:buFont typeface="Arial" pitchFamily="34" charset="0"/>
              <a:buNone/>
              <a:defRPr/>
            </a:pPr>
            <a:endParaRPr lang="en-US" i="1" kern="0" dirty="0"/>
          </a:p>
        </p:txBody>
      </p:sp>
      <p:sp>
        <p:nvSpPr>
          <p:cNvPr id="7" name="テキスト ボックス 6">
            <a:extLst>
              <a:ext uri="{FF2B5EF4-FFF2-40B4-BE49-F238E27FC236}">
                <a16:creationId xmlns:a16="http://schemas.microsoft.com/office/drawing/2014/main" id="{D56CB225-8907-43C6-AC22-66F56109C920}"/>
              </a:ext>
            </a:extLst>
          </p:cNvPr>
          <p:cNvSpPr txBox="1"/>
          <p:nvPr/>
        </p:nvSpPr>
        <p:spPr>
          <a:xfrm>
            <a:off x="2123728" y="636082"/>
            <a:ext cx="4248472" cy="584775"/>
          </a:xfrm>
          <a:prstGeom prst="rect">
            <a:avLst/>
          </a:prstGeom>
          <a:noFill/>
        </p:spPr>
        <p:txBody>
          <a:bodyPr wrap="square" rtlCol="0">
            <a:spAutoFit/>
          </a:bodyPr>
          <a:lstStyle/>
          <a:p>
            <a:pPr algn="ctr"/>
            <a:r>
              <a:rPr lang="en-US" sz="3200" b="1" i="1" dirty="0">
                <a:latin typeface="Meiryo UI" panose="020B0604030504040204" pitchFamily="50" charset="-128"/>
                <a:ea typeface="Meiryo UI" panose="020B0604030504040204" pitchFamily="50" charset="-128"/>
              </a:rPr>
              <a:t>TG Motion</a:t>
            </a:r>
          </a:p>
        </p:txBody>
      </p:sp>
    </p:spTree>
    <p:extLst>
      <p:ext uri="{BB962C8B-B14F-4D97-AF65-F5344CB8AC3E}">
        <p14:creationId xmlns:p14="http://schemas.microsoft.com/office/powerpoint/2010/main" val="158959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Recirculation balloting of the P802.15.4aa_D10 or latest draft with the following membership: Takashi </a:t>
            </a:r>
            <a:r>
              <a:rPr lang="en-US" sz="2200" i="1" kern="0" dirty="0" err="1"/>
              <a:t>Kuramochi</a:t>
            </a:r>
            <a:r>
              <a:rPr lang="en-US" sz="2200" i="1" kern="0" dirty="0"/>
              <a:t>(Chair), Hiroshi Harada, Don Sturek,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err="1"/>
              <a:t>Moved:Phil</a:t>
            </a:r>
            <a:r>
              <a:rPr lang="en-US" sz="2400" i="1" kern="0" dirty="0"/>
              <a:t> Beecher(Wi-SUN Alliance)</a:t>
            </a:r>
          </a:p>
          <a:p>
            <a:pPr fontAlgn="auto">
              <a:spcAft>
                <a:spcPts val="0"/>
              </a:spcAft>
              <a:buNone/>
              <a:defRPr/>
            </a:pPr>
            <a:r>
              <a:rPr lang="en-US" sz="2400" i="1" kern="0" dirty="0"/>
              <a:t>Seconded: Don Sturek(ITRON)</a:t>
            </a:r>
          </a:p>
          <a:p>
            <a:pPr fontAlgn="auto">
              <a:spcAft>
                <a:spcPts val="0"/>
              </a:spcAft>
              <a:buNone/>
              <a:defRPr/>
            </a:pPr>
            <a:r>
              <a:rPr lang="en-US" sz="2400" i="1" dirty="0"/>
              <a:t>There is no discussion or objections.</a:t>
            </a:r>
          </a:p>
          <a:p>
            <a:pPr marL="0" indent="0">
              <a:buNone/>
            </a:pPr>
            <a:r>
              <a:rPr lang="en-US" sz="2400" i="1" dirty="0"/>
              <a:t>The motion is approved  unanimous consent</a:t>
            </a:r>
            <a:endParaRPr lang="en-US" sz="2400" i="1" kern="0" dirty="0"/>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Approve the CRG formation</a:t>
            </a:r>
          </a:p>
        </p:txBody>
      </p:sp>
    </p:spTree>
    <p:extLst>
      <p:ext uri="{BB962C8B-B14F-4D97-AF65-F5344CB8AC3E}">
        <p14:creationId xmlns:p14="http://schemas.microsoft.com/office/powerpoint/2010/main" val="2851333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35496" y="1219633"/>
            <a:ext cx="9001000"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that 802.15 WG has reviewed and approves the CSD [15-20-0319-00-04aa] and requests unconditional approval from the EC to submit [P802.15.4aa]-D10 to </a:t>
            </a:r>
            <a:r>
              <a:rPr lang="en-US" i="1" dirty="0" err="1"/>
              <a:t>RevCom</a:t>
            </a:r>
            <a:endParaRPr lang="en-US" i="1" kern="0" dirty="0"/>
          </a:p>
          <a:p>
            <a:pPr fontAlgn="auto">
              <a:spcAft>
                <a:spcPts val="0"/>
              </a:spcAft>
              <a:buNone/>
              <a:defRPr/>
            </a:pPr>
            <a:r>
              <a:rPr lang="en-US" i="1" kern="0" dirty="0" err="1">
                <a:solidFill>
                  <a:schemeClr val="bg1">
                    <a:lumMod val="95000"/>
                  </a:schemeClr>
                </a:solidFill>
              </a:rPr>
              <a:t>Moved:Phil</a:t>
            </a:r>
            <a:r>
              <a:rPr lang="en-US" i="1" kern="0" dirty="0">
                <a:solidFill>
                  <a:schemeClr val="bg1">
                    <a:lumMod val="95000"/>
                  </a:schemeClr>
                </a:solidFill>
              </a:rPr>
              <a:t> Beecher(Wi-SUN Alliance)</a:t>
            </a:r>
          </a:p>
          <a:p>
            <a:pPr fontAlgn="auto">
              <a:spcAft>
                <a:spcPts val="0"/>
              </a:spcAft>
              <a:buNone/>
              <a:defRPr/>
            </a:pPr>
            <a:r>
              <a:rPr lang="en-US" i="1" kern="0" dirty="0">
                <a:solidFill>
                  <a:schemeClr val="bg1">
                    <a:lumMod val="95000"/>
                  </a:schemeClr>
                </a:solidFill>
              </a:rPr>
              <a:t>Seconded: Don Sturek(ITRON)</a:t>
            </a:r>
          </a:p>
          <a:p>
            <a:pPr fontAlgn="auto">
              <a:spcAft>
                <a:spcPts val="0"/>
              </a:spcAft>
              <a:buNone/>
              <a:defRPr/>
            </a:pPr>
            <a:r>
              <a:rPr lang="en-US" i="1" dirty="0">
                <a:solidFill>
                  <a:schemeClr val="bg1">
                    <a:lumMod val="95000"/>
                  </a:schemeClr>
                </a:solidFill>
              </a:rPr>
              <a:t>There is no discussion or objections.</a:t>
            </a:r>
          </a:p>
          <a:p>
            <a:pPr marL="0" indent="0">
              <a:buNone/>
            </a:pPr>
            <a:r>
              <a:rPr lang="en-US" i="1" dirty="0">
                <a:solidFill>
                  <a:schemeClr val="bg1">
                    <a:lumMod val="95000"/>
                  </a:schemeClr>
                </a:solidFill>
              </a:rPr>
              <a:t>The motion is approved  unanimous consent</a:t>
            </a:r>
            <a:endParaRPr lang="en-US" i="1" kern="0" dirty="0">
              <a:solidFill>
                <a:schemeClr val="bg1">
                  <a:lumMod val="95000"/>
                </a:schemeClr>
              </a:solidFill>
            </a:endParaRPr>
          </a:p>
          <a:p>
            <a:pPr fontAlgn="auto">
              <a:spcAft>
                <a:spcPts val="0"/>
              </a:spcAft>
              <a:buFont typeface="Arial" pitchFamily="34" charset="0"/>
              <a:buNone/>
              <a:defRPr/>
            </a:pPr>
            <a:endParaRPr lang="en-US" i="1" kern="0" dirty="0"/>
          </a:p>
          <a:p>
            <a:pPr fontAlgn="auto">
              <a:spcAft>
                <a:spcPts val="0"/>
              </a:spcAft>
              <a:buFont typeface="Arial" pitchFamily="34" charset="0"/>
              <a:buNone/>
              <a:defRPr/>
            </a:pPr>
            <a:endParaRPr lang="en-US" i="1" kern="0" dirty="0"/>
          </a:p>
        </p:txBody>
      </p:sp>
      <p:sp>
        <p:nvSpPr>
          <p:cNvPr id="7" name="テキスト ボックス 6">
            <a:extLst>
              <a:ext uri="{FF2B5EF4-FFF2-40B4-BE49-F238E27FC236}">
                <a16:creationId xmlns:a16="http://schemas.microsoft.com/office/drawing/2014/main" id="{D56CB225-8907-43C6-AC22-66F56109C920}"/>
              </a:ext>
            </a:extLst>
          </p:cNvPr>
          <p:cNvSpPr txBox="1"/>
          <p:nvPr/>
        </p:nvSpPr>
        <p:spPr>
          <a:xfrm>
            <a:off x="2123728" y="636082"/>
            <a:ext cx="4248472" cy="584775"/>
          </a:xfrm>
          <a:prstGeom prst="rect">
            <a:avLst/>
          </a:prstGeom>
          <a:noFill/>
        </p:spPr>
        <p:txBody>
          <a:bodyPr wrap="square" rtlCol="0">
            <a:spAutoFit/>
          </a:bodyPr>
          <a:lstStyle/>
          <a:p>
            <a:pPr algn="ctr"/>
            <a:r>
              <a:rPr lang="en-US" sz="3200" b="1" i="1" dirty="0">
                <a:latin typeface="Meiryo UI" panose="020B0604030504040204" pitchFamily="50" charset="-128"/>
                <a:ea typeface="Meiryo UI" panose="020B0604030504040204" pitchFamily="50" charset="-128"/>
              </a:rPr>
              <a:t>WG Motion</a:t>
            </a:r>
          </a:p>
        </p:txBody>
      </p:sp>
    </p:spTree>
    <p:extLst>
      <p:ext uri="{BB962C8B-B14F-4D97-AF65-F5344CB8AC3E}">
        <p14:creationId xmlns:p14="http://schemas.microsoft.com/office/powerpoint/2010/main" val="3976401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&lt;November,2021&gt;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sz="2400" i="1" u="sng" dirty="0"/>
              <a:t>WG Motion to form TG4aa CRG:</a:t>
            </a:r>
            <a:endParaRPr lang="en-US" sz="2400" i="1" dirty="0"/>
          </a:p>
          <a:p>
            <a:pPr marL="0" indent="0">
              <a:buNone/>
            </a:pPr>
            <a:r>
              <a:rPr lang="en-US" sz="2400" i="1" dirty="0"/>
              <a:t>Move that 802.15 WG approve the formation of a Comment Resolution Group (CRG) for the Standards Association Recirculation balloting of the P802.15.4aa_D10 or latest draft with the following membership: Takashi </a:t>
            </a:r>
            <a:r>
              <a:rPr lang="en-US" sz="2400" i="1" dirty="0" err="1"/>
              <a:t>Kuramochi</a:t>
            </a:r>
            <a:r>
              <a:rPr lang="en-US" sz="2400" i="1" dirty="0"/>
              <a:t>(Chair), Hiroshi Harada, Don Sturek,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lang="en-US" sz="2400" i="1" dirty="0"/>
              <a:t> </a:t>
            </a:r>
          </a:p>
          <a:p>
            <a:pPr marL="0" indent="0">
              <a:buNone/>
            </a:pPr>
            <a:r>
              <a:rPr lang="en-US" sz="2400" i="1" dirty="0"/>
              <a:t>Moved by: Takashi </a:t>
            </a:r>
            <a:r>
              <a:rPr lang="en-US" sz="2400" i="1" dirty="0" err="1"/>
              <a:t>Kuramochi</a:t>
            </a:r>
            <a:endParaRPr lang="en-US" sz="2400" i="1" dirty="0"/>
          </a:p>
          <a:p>
            <a:pPr marL="0" indent="0">
              <a:buNone/>
            </a:pPr>
            <a:r>
              <a:rPr lang="en-US" sz="2400" i="1" dirty="0"/>
              <a:t>Second by:</a:t>
            </a:r>
            <a:endParaRPr lang="en-US" sz="2400" i="1" kern="0" dirty="0">
              <a:solidFill>
                <a:schemeClr val="bg1"/>
              </a:solidFill>
            </a:endParaRPr>
          </a:p>
          <a:p>
            <a:pPr marL="0" indent="0">
              <a:buNone/>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marL="0" indent="0" fontAlgn="auto">
              <a:spcAft>
                <a:spcPts val="0"/>
              </a:spcAft>
              <a:buNone/>
              <a:defRPr/>
            </a:pPr>
            <a:endParaRPr lang="en-US" sz="2400" i="1" kern="0" dirty="0">
              <a:solidFill>
                <a:schemeClr val="bg1"/>
              </a:solidFill>
            </a:endParaRPr>
          </a:p>
          <a:p>
            <a:pPr marL="0" indent="0" fontAlgn="auto">
              <a:spcAft>
                <a:spcPts val="0"/>
              </a:spcAft>
              <a:buNone/>
              <a:defRPr/>
            </a:pPr>
            <a:endParaRPr lang="en-US" sz="2400" i="1" kern="0" dirty="0"/>
          </a:p>
        </p:txBody>
      </p:sp>
    </p:spTree>
    <p:extLst>
      <p:ext uri="{BB962C8B-B14F-4D97-AF65-F5344CB8AC3E}">
        <p14:creationId xmlns:p14="http://schemas.microsoft.com/office/powerpoint/2010/main" val="209636996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4844</TotalTime>
  <Words>427</Words>
  <Application>Microsoft Office PowerPoint</Application>
  <PresentationFormat>画面に合わせる (4:3)</PresentationFormat>
  <Paragraphs>55</Paragraphs>
  <Slides>5</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Meiryo UI</vt: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360</cp:revision>
  <cp:lastPrinted>1998-02-10T13:28:06Z</cp:lastPrinted>
  <dcterms:created xsi:type="dcterms:W3CDTF">2020-02-10T05:27:43Z</dcterms:created>
  <dcterms:modified xsi:type="dcterms:W3CDTF">2021-11-09T23:08:51Z</dcterms:modified>
</cp:coreProperties>
</file>