
<file path=[Content_Types].xml><?xml version="1.0" encoding="utf-8"?>
<Types xmlns="http://schemas.openxmlformats.org/package/2006/content-types">
  <Default Extension="gif" ContentType="image/gif"/>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00" r:id="rId3"/>
    <p:sldId id="2366" r:id="rId4"/>
    <p:sldId id="2367" r:id="rId5"/>
    <p:sldId id="365" r:id="rId6"/>
    <p:sldId id="304" r:id="rId7"/>
    <p:sldId id="317" r:id="rId8"/>
    <p:sldId id="367" r:id="rId9"/>
    <p:sldId id="340" r:id="rId10"/>
    <p:sldId id="332" r:id="rId11"/>
    <p:sldId id="366" r:id="rId12"/>
    <p:sldId id="315" r:id="rId13"/>
    <p:sldId id="338" r:id="rId14"/>
    <p:sldId id="339" r:id="rId15"/>
    <p:sldId id="341"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68" d="100"/>
          <a:sy n="68" d="100"/>
        </p:scale>
        <p:origin x="456"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15-21-0545-03-0014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TG14 Opening Report, Meeting Slides, Closing Report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a:latin typeface="Times New Roman" panose="02020603050405020304" pitchFamily="18" charset="0"/>
              </a:rPr>
              <a:t>November 11, </a:t>
            </a:r>
            <a:r>
              <a:rPr lang="en-US" altLang="en-US" sz="1600" dirty="0">
                <a:latin typeface="Times New Roman" panose="02020603050405020304" pitchFamily="18" charset="0"/>
              </a:rPr>
              <a:t>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Coordinate with SG15, SG4ab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 once EC approves TG</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1</a:t>
            </a:r>
            <a:r>
              <a:rPr lang="en-US" baseline="30000" dirty="0"/>
              <a:t>st</a:t>
            </a:r>
            <a:r>
              <a:rPr lang="en-US" dirty="0"/>
              <a:t>, Dec. @ 7am Pacific</a:t>
            </a:r>
          </a:p>
          <a:p>
            <a:pPr marL="800100" lvl="2" indent="0"/>
            <a:r>
              <a:rPr lang="en-US" dirty="0"/>
              <a:t>(TG4ab will also use the same day/time, bi-weekly, but offset by a week from TG14)</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15</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ilding, outdoor, city&#10;&#10;Description automatically generated">
            <a:extLst>
              <a:ext uri="{FF2B5EF4-FFF2-40B4-BE49-F238E27FC236}">
                <a16:creationId xmlns:a16="http://schemas.microsoft.com/office/drawing/2014/main" id="{9C4F7A12-1D09-481A-B6BA-DC8EF0A14224}"/>
              </a:ext>
            </a:extLst>
          </p:cNvPr>
          <p:cNvPicPr>
            <a:picLocks noChangeAspect="1"/>
          </p:cNvPicPr>
          <p:nvPr/>
        </p:nvPicPr>
        <p:blipFill rotWithShape="1">
          <a:blip r:embed="rId2"/>
          <a:srcRect l="1475" t="2753" r="1255"/>
          <a:stretch/>
        </p:blipFill>
        <p:spPr>
          <a:xfrm>
            <a:off x="0" y="152"/>
            <a:ext cx="9144000" cy="68524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pic>
        <p:nvPicPr>
          <p:cNvPr id="7" name="Picture 6" descr="Map&#10;&#10;Description automatically generated">
            <a:extLst>
              <a:ext uri="{FF2B5EF4-FFF2-40B4-BE49-F238E27FC236}">
                <a16:creationId xmlns:a16="http://schemas.microsoft.com/office/drawing/2014/main" id="{A4244B07-E758-48A2-8697-8E3F23157C3A}"/>
              </a:ext>
            </a:extLst>
          </p:cNvPr>
          <p:cNvPicPr>
            <a:picLocks noChangeAspect="1"/>
          </p:cNvPicPr>
          <p:nvPr/>
        </p:nvPicPr>
        <p:blipFill>
          <a:blip r:embed="rId2"/>
          <a:stretch>
            <a:fillRect/>
          </a:stretch>
        </p:blipFill>
        <p:spPr>
          <a:xfrm>
            <a:off x="8816" y="0"/>
            <a:ext cx="9126369" cy="6858000"/>
          </a:xfrm>
          <a:prstGeom prst="rect">
            <a:avLst/>
          </a:prstGeom>
        </p:spPr>
      </p:pic>
      <p:sp>
        <p:nvSpPr>
          <p:cNvPr id="9" name="Content Placeholder 2">
            <a:extLst>
              <a:ext uri="{FF2B5EF4-FFF2-40B4-BE49-F238E27FC236}">
                <a16:creationId xmlns:a16="http://schemas.microsoft.com/office/drawing/2014/main" id="{4E65DBCA-1CF2-4E24-89AE-0D45A338CAFD}"/>
              </a:ext>
            </a:extLst>
          </p:cNvPr>
          <p:cNvSpPr>
            <a:spLocks noGrp="1" noChangeArrowheads="1"/>
          </p:cNvSpPr>
          <p:nvPr>
            <p:ph idx="1"/>
          </p:nvPr>
        </p:nvSpPr>
        <p:spPr>
          <a:xfrm>
            <a:off x="689769" y="548680"/>
            <a:ext cx="7764463" cy="1955490"/>
          </a:xfrm>
          <a:solidFill>
            <a:schemeClr val="bg1">
              <a:alpha val="50000"/>
            </a:schemeClr>
          </a:solidFill>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a typeface="Times New Roman" panose="02020603050405020304" pitchFamily="18" charset="0"/>
              </a:rPr>
              <a:t>Nov</a:t>
            </a:r>
            <a:r>
              <a:rPr lang="en-US" b="1" dirty="0">
                <a:solidFill>
                  <a:srgbClr val="FF0000"/>
                </a:solidFill>
                <a:effectLst/>
                <a:ea typeface="Times New Roman" panose="02020603050405020304" pitchFamily="18" charset="0"/>
              </a:rPr>
              <a:t>. </a:t>
            </a:r>
            <a:r>
              <a:rPr lang="en-US" b="1" dirty="0">
                <a:solidFill>
                  <a:srgbClr val="FF0000"/>
                </a:solidFill>
                <a:ea typeface="Times New Roman" panose="02020603050405020304" pitchFamily="18" charset="0"/>
              </a:rPr>
              <a:t>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11/11 PM2</a:t>
            </a:r>
          </a:p>
          <a:p>
            <a:pPr marL="914400" lvl="1" indent="-514350">
              <a:buFont typeface="Arial" panose="020B0604020202020204" pitchFamily="34" charset="0"/>
              <a:buChar char="•"/>
            </a:pPr>
            <a:r>
              <a:rPr lang="en-US" altLang="en-US" sz="1800" dirty="0"/>
              <a:t>Open, P&amp;P, TG14 this week</a:t>
            </a:r>
          </a:p>
          <a:p>
            <a:pPr marL="914400" lvl="1" indent="-514350">
              <a:buFont typeface="Arial" panose="020B0604020202020204" pitchFamily="34" charset="0"/>
              <a:buChar char="•"/>
            </a:pPr>
            <a:r>
              <a:rPr lang="en-US" altLang="en-US" sz="1800" dirty="0"/>
              <a:t>Approve Sept. Mins.</a:t>
            </a:r>
          </a:p>
          <a:p>
            <a:pPr marL="1314450" lvl="2" indent="-514350">
              <a:buFont typeface="Arial" panose="020B0604020202020204" pitchFamily="34" charset="0"/>
              <a:buChar char="•"/>
            </a:pPr>
            <a:r>
              <a:rPr lang="en-US" altLang="en-US" sz="1400" dirty="0">
                <a:hlinkClick r:id="rId2"/>
              </a:rPr>
              <a:t>https://mentor.ieee.org/802.15/documents?is_dcn=500&amp;is_year=2021</a:t>
            </a:r>
          </a:p>
          <a:p>
            <a:pPr marL="914400" lvl="1" indent="-514350">
              <a:buFont typeface="Arial" panose="020B0604020202020204" pitchFamily="34" charset="0"/>
              <a:buChar char="•"/>
            </a:pPr>
            <a:r>
              <a:rPr lang="en-US" altLang="en-US" sz="1800" dirty="0"/>
              <a:t>Approve Agenda</a:t>
            </a:r>
          </a:p>
          <a:p>
            <a:pPr marL="914400" lvl="1" indent="-514350">
              <a:buFont typeface="Arial" panose="020B0604020202020204" pitchFamily="34" charset="0"/>
              <a:buChar char="•"/>
            </a:pPr>
            <a:r>
              <a:rPr lang="en-US" altLang="en-US" sz="1800" dirty="0"/>
              <a:t>Status Update</a:t>
            </a:r>
          </a:p>
          <a:p>
            <a:pPr marL="914400" lvl="1" indent="-514350">
              <a:buFont typeface="Arial" panose="020B0604020202020204" pitchFamily="34" charset="0"/>
              <a:buChar char="•"/>
            </a:pPr>
            <a:r>
              <a:rPr lang="en-US" altLang="en-US" sz="1800" dirty="0"/>
              <a:t>Next Steps  </a:t>
            </a:r>
          </a:p>
          <a:p>
            <a:pPr marL="914400" lvl="1" indent="-514350">
              <a:buFont typeface="Arial" panose="020B0604020202020204" pitchFamily="34" charset="0"/>
              <a:buChar char="•"/>
            </a:pPr>
            <a:r>
              <a:rPr lang="en-US" altLang="en-US" sz="18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32156E88-4620-4006-8CFF-C9EC6357E833}"/>
              </a:ext>
            </a:extLst>
          </p:cNvPr>
          <p:cNvPicPr>
            <a:picLocks noChangeAspect="1"/>
          </p:cNvPicPr>
          <p:nvPr/>
        </p:nvPicPr>
        <p:blipFill rotWithShape="1">
          <a:blip r:embed="rId2"/>
          <a:srcRect l="5349" t="8000" r="6598" b="63650"/>
          <a:stretch/>
        </p:blipFill>
        <p:spPr>
          <a:xfrm>
            <a:off x="198802" y="2158963"/>
            <a:ext cx="8746396" cy="217728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dirty="0"/>
              <a:t>T</a:t>
            </a:r>
            <a:r>
              <a:rPr lang="en-US" altLang="en-US" sz="3200" dirty="0"/>
              <a:t>G14 Meeting Slots</a:t>
            </a:r>
          </a:p>
          <a:p>
            <a:pPr marL="0" marR="0" algn="ctr">
              <a:spcBef>
                <a:spcPts val="600"/>
              </a:spcBef>
              <a:spcAft>
                <a:spcPts val="0"/>
              </a:spcAft>
            </a:pPr>
            <a:r>
              <a:rPr lang="en-US" altLang="en-US" dirty="0"/>
              <a:t>Nov.</a:t>
            </a:r>
            <a:r>
              <a:rPr lang="en-US" altLang="en-US" sz="3200" dirty="0"/>
              <a:t> </a:t>
            </a:r>
            <a:r>
              <a:rPr lang="en-US" altLang="en-US" dirty="0"/>
              <a:t>9</a:t>
            </a:r>
            <a:r>
              <a:rPr lang="en-US" altLang="en-US" sz="3200" baseline="30000" dirty="0"/>
              <a:t>th</a:t>
            </a:r>
            <a:r>
              <a:rPr lang="en-US" altLang="en-US" sz="3200" dirty="0"/>
              <a:t> – 17</a:t>
            </a:r>
            <a:r>
              <a:rPr lang="en-US" altLang="en-US"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9</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Oval 14">
            <a:extLst>
              <a:ext uri="{FF2B5EF4-FFF2-40B4-BE49-F238E27FC236}">
                <a16:creationId xmlns:a16="http://schemas.microsoft.com/office/drawing/2014/main" id="{225FBE4B-5EE1-4863-A85A-F74D7D4AEB72}"/>
              </a:ext>
            </a:extLst>
          </p:cNvPr>
          <p:cNvSpPr/>
          <p:nvPr/>
        </p:nvSpPr>
        <p:spPr bwMode="auto">
          <a:xfrm>
            <a:off x="3563888" y="3384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Oval 15">
            <a:extLst>
              <a:ext uri="{FF2B5EF4-FFF2-40B4-BE49-F238E27FC236}">
                <a16:creationId xmlns:a16="http://schemas.microsoft.com/office/drawing/2014/main" id="{407A9439-8E2D-465D-9774-29184E4198BB}"/>
              </a:ext>
            </a:extLst>
          </p:cNvPr>
          <p:cNvSpPr/>
          <p:nvPr/>
        </p:nvSpPr>
        <p:spPr bwMode="auto">
          <a:xfrm>
            <a:off x="5952062" y="299215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5824970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32819</TotalTime>
  <Words>1089</Words>
  <Application>Microsoft Office PowerPoint</Application>
  <PresentationFormat>On-screen Show (4:3)</PresentationFormat>
  <Paragraphs>120</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Verdana</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Goals - Agenda by Day</vt:lpstr>
      <vt:lpstr>PowerPoint Presentation</vt:lpstr>
      <vt:lpstr>CSD and PAR</vt:lpstr>
      <vt:lpstr>802.15 TG15 PAR</vt:lpstr>
      <vt:lpstr>Next Steps</vt:lpstr>
      <vt:lpstr>Jan. Interim Mtg. Goals</vt:lpstr>
      <vt:lpstr>Weekly Calls</vt:lpstr>
      <vt:lpstr>Backup</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429</cp:revision>
  <cp:lastPrinted>2000-03-07T00:55:37Z</cp:lastPrinted>
  <dcterms:created xsi:type="dcterms:W3CDTF">2016-01-17T22:48:36Z</dcterms:created>
  <dcterms:modified xsi:type="dcterms:W3CDTF">2021-11-11T19:38:16Z</dcterms:modified>
  <cp:category/>
</cp:coreProperties>
</file>