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00" r:id="rId3"/>
    <p:sldId id="365" r:id="rId4"/>
    <p:sldId id="304" r:id="rId5"/>
    <p:sldId id="317" r:id="rId6"/>
    <p:sldId id="367" r:id="rId7"/>
    <p:sldId id="340" r:id="rId8"/>
    <p:sldId id="332" r:id="rId9"/>
    <p:sldId id="366" r:id="rId10"/>
    <p:sldId id="315" r:id="rId11"/>
    <p:sldId id="338" r:id="rId12"/>
    <p:sldId id="339" r:id="rId13"/>
    <p:sldId id="341"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5" d="100"/>
          <a:sy n="75" d="100"/>
        </p:scale>
        <p:origin x="317"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 once EC approves TG</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Wed. 1</a:t>
            </a:r>
            <a:r>
              <a:rPr lang="en-US" baseline="30000" dirty="0"/>
              <a:t>st</a:t>
            </a:r>
            <a:r>
              <a:rPr lang="en-US" dirty="0"/>
              <a:t>, December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1800" dirty="0"/>
              <a:t>Open, P&amp;P, TG14 Mtgs. this week</a:t>
            </a:r>
          </a:p>
          <a:p>
            <a:pPr marL="914400" lvl="1" indent="-514350">
              <a:buFont typeface="Arial" panose="020B0604020202020204" pitchFamily="34" charset="0"/>
              <a:buChar char="•"/>
            </a:pPr>
            <a:r>
              <a:rPr lang="en-US" altLang="en-US" sz="1800" dirty="0"/>
              <a:t>Approve Sept. Mins.</a:t>
            </a:r>
          </a:p>
          <a:p>
            <a:pPr marL="1314450" lvl="2" indent="-514350">
              <a:buFont typeface="Arial" panose="020B0604020202020204" pitchFamily="34" charset="0"/>
              <a:buChar char="•"/>
            </a:pPr>
            <a:r>
              <a:rPr lang="en-US" altLang="en-US" sz="1400" dirty="0">
                <a:hlinkClick r:id="rId2"/>
              </a:rPr>
              <a:t>https://mentor.ieee.org/802.15/documents?is_dcn=500&amp;is_year=2021</a:t>
            </a:r>
          </a:p>
          <a:p>
            <a:pPr marL="914400" lvl="1" indent="-514350">
              <a:buFont typeface="Arial" panose="020B0604020202020204" pitchFamily="34" charset="0"/>
              <a:buChar char="•"/>
            </a:pPr>
            <a:r>
              <a:rPr lang="en-US" altLang="en-US" sz="1800" dirty="0"/>
              <a:t>Approve Agenda</a:t>
            </a:r>
          </a:p>
          <a:p>
            <a:pPr marL="914400" lvl="1" indent="-514350">
              <a:buFont typeface="Arial" panose="020B0604020202020204" pitchFamily="34" charset="0"/>
              <a:buChar char="•"/>
            </a:pPr>
            <a:r>
              <a:rPr lang="en-US" altLang="en-US" sz="1800" dirty="0"/>
              <a:t>Status Update</a:t>
            </a:r>
          </a:p>
          <a:p>
            <a:pPr marL="914400" lvl="1" indent="-514350">
              <a:buFont typeface="Arial" panose="020B0604020202020204" pitchFamily="34" charset="0"/>
              <a:buChar char="•"/>
            </a:pPr>
            <a:r>
              <a:rPr lang="en-US" altLang="en-US" sz="1800" dirty="0"/>
              <a:t>Any Presentations </a:t>
            </a:r>
          </a:p>
          <a:p>
            <a:pPr marL="914400" lvl="1" indent="-514350">
              <a:buFont typeface="Arial" panose="020B0604020202020204" pitchFamily="34" charset="0"/>
              <a:buChar char="•"/>
            </a:pPr>
            <a:r>
              <a:rPr lang="en-US" altLang="en-US" sz="1800" dirty="0"/>
              <a:t>Next Steps  </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 Word&#10;&#10;Description automatically generated">
            <a:extLst>
              <a:ext uri="{FF2B5EF4-FFF2-40B4-BE49-F238E27FC236}">
                <a16:creationId xmlns:a16="http://schemas.microsoft.com/office/drawing/2014/main" id="{A02886C6-F2AD-4EF1-910A-E97CBEFEE6AF}"/>
              </a:ext>
            </a:extLst>
          </p:cNvPr>
          <p:cNvPicPr>
            <a:picLocks noChangeAspect="1"/>
          </p:cNvPicPr>
          <p:nvPr/>
        </p:nvPicPr>
        <p:blipFill rotWithShape="1">
          <a:blip r:embed="rId2"/>
          <a:srcRect l="6524" t="5901" r="9241" b="77300"/>
          <a:stretch/>
        </p:blipFill>
        <p:spPr>
          <a:xfrm>
            <a:off x="202276" y="2132476"/>
            <a:ext cx="8633717" cy="222805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899512"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32782</TotalTime>
  <Words>871</Words>
  <Application>Microsoft Office PowerPoint</Application>
  <PresentationFormat>On-screen Show (4:3)</PresentationFormat>
  <Paragraphs>108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Times New Roman</vt:lpstr>
      <vt:lpstr>Verdana</vt:lpstr>
      <vt:lpstr>Office Theme</vt:lpstr>
      <vt:lpstr>PowerPoint Presentation</vt:lpstr>
      <vt:lpstr>PowerPoint Presentation</vt:lpstr>
      <vt:lpstr>Task Group Rules</vt:lpstr>
      <vt:lpstr>IEEE-SA Patent, Copyright, and Participation Policies</vt:lpstr>
      <vt:lpstr>IEEE 802 Ground Rules</vt:lpstr>
      <vt:lpstr>Goals - Agenda by Day</vt:lpstr>
      <vt:lpstr>PowerPoint Presentation</vt:lpstr>
      <vt:lpstr>CSD and PAR</vt:lpstr>
      <vt:lpstr>802.15 TG15 PAR</vt:lpstr>
      <vt:lpstr>Next Steps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421</cp:revision>
  <cp:lastPrinted>2000-03-07T00:55:37Z</cp:lastPrinted>
  <dcterms:created xsi:type="dcterms:W3CDTF">2016-01-17T22:48:36Z</dcterms:created>
  <dcterms:modified xsi:type="dcterms:W3CDTF">2021-11-03T15:39:51Z</dcterms:modified>
  <cp:category/>
</cp:coreProperties>
</file>