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4945" r:id="rId14"/>
    <p:sldId id="256" r:id="rId15"/>
    <p:sldId id="5080" r:id="rId16"/>
    <p:sldId id="5081" r:id="rId17"/>
    <p:sldId id="283" r:id="rId18"/>
    <p:sldId id="494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showGuides="1">
      <p:cViewPr varScale="1">
        <p:scale>
          <a:sx n="72" d="100"/>
          <a:sy n="72" d="100"/>
        </p:scale>
        <p:origin x="884"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2021/11/9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802.15-21-0544-00-06a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Opening Information for November 2021]	</a:t>
            </a:r>
          </a:p>
          <a:p>
            <a:r>
              <a:rPr lang="en-US" altLang="ja-JP" sz="1600" b="1" dirty="0">
                <a:ea typeface="ＭＳ Ｐゴシック" charset="-128"/>
              </a:rPr>
              <a:t>Date Submitted: </a:t>
            </a:r>
            <a:r>
              <a:rPr lang="en-US" altLang="ja-JP" sz="1600" dirty="0">
                <a:ea typeface="ＭＳ Ｐゴシック" charset="-128"/>
              </a:rPr>
              <a:t>[10</a:t>
            </a:r>
            <a:r>
              <a:rPr lang="ja-JP" altLang="en-US" sz="1600" baseline="30000" dirty="0">
                <a:ea typeface="ＭＳ Ｐゴシック" charset="-128"/>
              </a:rPr>
              <a:t>ｔｈ</a:t>
            </a:r>
            <a:r>
              <a:rPr lang="en-US" altLang="ja-JP" sz="1600" dirty="0">
                <a:ea typeface="ＭＳ Ｐゴシック" charset="-128"/>
              </a:rPr>
              <a:t> November</a:t>
            </a:r>
            <a:r>
              <a:rPr lang="ja-JP" altLang="en-US" sz="1600" dirty="0">
                <a:ea typeface="ＭＳ Ｐゴシック" charset="-128"/>
              </a:rPr>
              <a:t>　</a:t>
            </a:r>
            <a:r>
              <a:rPr lang="en-US" altLang="ja-JP" sz="1600" dirty="0">
                <a:ea typeface="ＭＳ Ｐゴシック" charset="-128"/>
              </a:rPr>
              <a:t>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TG15.6a meeting in November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November 2021</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November 2021</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2"/>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November 2021</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349044" y="1590330"/>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Reviewing major use cases</a:t>
            </a:r>
          </a:p>
          <a:p>
            <a:pPr>
              <a:buFont typeface="Arial" panose="020B0604020202020204" pitchFamily="34" charset="0"/>
              <a:buChar char="•"/>
            </a:pPr>
            <a:r>
              <a:rPr lang="en-US" altLang="ja-JP" sz="2000" dirty="0">
                <a:solidFill>
                  <a:srgbClr val="FF0000"/>
                </a:solidFill>
              </a:rPr>
              <a:t>Reviewing and discussing channel and environmental models</a:t>
            </a:r>
          </a:p>
          <a:p>
            <a:pPr>
              <a:buFont typeface="Arial" panose="020B0604020202020204" pitchFamily="34" charset="0"/>
              <a:buChar char="•"/>
            </a:pPr>
            <a:r>
              <a:rPr lang="en-US" altLang="ja-JP" sz="2000" dirty="0">
                <a:solidFill>
                  <a:srgbClr val="FF0000"/>
                </a:solidFill>
              </a:rPr>
              <a:t>Compatibility with other standards such as ESTI Smart BAN</a:t>
            </a:r>
          </a:p>
          <a:p>
            <a:pPr>
              <a:buFont typeface="Arial" panose="020B0604020202020204" pitchFamily="34" charset="0"/>
              <a:buChar char="•"/>
            </a:pPr>
            <a:r>
              <a:rPr lang="en-US" altLang="ja-JP" sz="2000" dirty="0">
                <a:solidFill>
                  <a:srgbClr val="FF0000"/>
                </a:solidFill>
              </a:rPr>
              <a:t>Drafting technical requirement for IEEE802.15.6a; Amendment of Std.802.15.6 and </a:t>
            </a:r>
            <a:r>
              <a:rPr lang="en-US" altLang="ja-JP" sz="2000" dirty="0" err="1">
                <a:solidFill>
                  <a:srgbClr val="FF0000"/>
                </a:solidFill>
              </a:rPr>
              <a:t>disussing</a:t>
            </a:r>
            <a:r>
              <a:rPr lang="en-US" altLang="ja-JP" sz="2000" dirty="0">
                <a:solidFill>
                  <a:srgbClr val="FF0000"/>
                </a:solidFill>
              </a:rPr>
              <a:t> feasible technologies for the requirement</a:t>
            </a:r>
          </a:p>
          <a:p>
            <a:pPr>
              <a:buFont typeface="Arial" panose="020B0604020202020204" pitchFamily="34" charset="0"/>
              <a:buChar char="•"/>
            </a:pPr>
            <a:r>
              <a:rPr lang="en-US" altLang="ja-JP" sz="2000" dirty="0">
                <a:solidFill>
                  <a:srgbClr val="FF0000"/>
                </a:solidFill>
              </a:rPr>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solidFill>
                  <a:srgbClr val="FF0000"/>
                </a:solidFill>
              </a:rPr>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2021</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September 2021               doc.#15-21-0513-00-06a</a:t>
            </a:r>
          </a:p>
          <a:p>
            <a:pPr>
              <a:lnSpc>
                <a:spcPts val="1100"/>
              </a:lnSpc>
            </a:pPr>
            <a:r>
              <a:rPr lang="en-US" altLang="ja-JP" sz="1300" dirty="0"/>
              <a:t>Agenda of TG15.6a  November Meeting                                                                            doc.#15-21-0543-01-06a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doc.#15-21-0023-04-0dep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and CSD                                                                  doc.#15-21-0259-04-06a and 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Focused Use Cases in Application Matrix                                                                           doc.#15-21-0484-00-06a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Previous draft of Technical Requirement                                                                             doc.#15-21-0493-01-06a             </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including EMC&amp;EMI for human and vehicle body Area networks(HBAN and VBAN)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doc.#15-21-0244-03-06a</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Different</a:t>
            </a:r>
            <a:r>
              <a:rPr lang="ja-JP" altLang="en-US"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experimental WBAN channel</a:t>
            </a: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model from std IEEE802.15.6                                   doc:#15-21-0xxx.00-06a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ETSI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SmartBAN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 Medical/Wellbeing IoT                                                                              doc.#15-21-0xxx-00-06a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SG 15.6a, SG 15.4ab, and TG15.14 using UWB PHY                       doc:#15-21-0497-02-06a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21-0245-02-06a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doc.#15-21-0387-02-06a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Vehicular BANs</a:t>
            </a:r>
          </a:p>
          <a:p>
            <a:pPr marL="0" indent="0">
              <a:lnSpc>
                <a:spcPts val="1100"/>
              </a:lnSpc>
              <a:buNone/>
            </a:pPr>
            <a:r>
              <a:rPr lang="en-US" altLang="ja-JP" sz="1300" dirty="0"/>
              <a:t>           2.   Harmonization with SG 15.6a, SG 15.4ab, TG15.14, and ETSI Smart BAN</a:t>
            </a:r>
          </a:p>
          <a:p>
            <a:pPr marL="0" indent="0">
              <a:lnSpc>
                <a:spcPts val="1100"/>
              </a:lnSpc>
              <a:buNone/>
            </a:pPr>
            <a:r>
              <a:rPr lang="en-US" altLang="ja-JP" sz="1300" dirty="0"/>
              <a:t>          :3.   Revision from amendment of IEEE802.15.6-2012 WBAN with Enhanced Dependability </a:t>
            </a:r>
          </a:p>
          <a:p>
            <a:pPr marL="0" indent="0">
              <a:lnSpc>
                <a:spcPts val="1100"/>
              </a:lnSpc>
              <a:buNone/>
            </a:pPr>
            <a:r>
              <a:rPr lang="en-US" altLang="ja-JP" sz="1300" dirty="0"/>
              <a:t>           4    Finalizing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next January and March meeting and later  </a:t>
            </a:r>
          </a:p>
          <a:p>
            <a:pPr>
              <a:lnSpc>
                <a:spcPts val="1100"/>
              </a:lnSpc>
              <a:buFont typeface="Arial" panose="020B0604020202020204" pitchFamily="34" charset="0"/>
              <a:buChar char="•"/>
            </a:pPr>
            <a:r>
              <a:rPr lang="en-US" altLang="ja-JP" sz="1300" dirty="0"/>
              <a:t>Motion     Organization of TG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14</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Nov. 10(WED),  23:00-01:00 JST  Nov.10(WED) -11(THU)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Nov. 11(THU),   23:00-01:00 JST  Nov. 11(THU)-12(FRI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   AM2  10:00-12:00  Nov. 15(MON), EST,  1:00-3:00 S Nov. 16(TUE)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Nov. 16(TUE),   23:00-01:00 JST  Nov. 16(TUE)-17(WED)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9-17, November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November 2021</a:t>
            </a:r>
            <a:endParaRPr lang="en-US" altLang="ja-JP" dirty="0"/>
          </a:p>
        </p:txBody>
      </p:sp>
      <p:pic>
        <p:nvPicPr>
          <p:cNvPr id="4" name="図 3">
            <a:extLst>
              <a:ext uri="{FF2B5EF4-FFF2-40B4-BE49-F238E27FC236}">
                <a16:creationId xmlns:a16="http://schemas.microsoft.com/office/drawing/2014/main" id="{FF009E69-0ACC-401B-BDC7-25EC6315C007}"/>
              </a:ext>
            </a:extLst>
          </p:cNvPr>
          <p:cNvPicPr>
            <a:picLocks noChangeAspect="1"/>
          </p:cNvPicPr>
          <p:nvPr/>
        </p:nvPicPr>
        <p:blipFill>
          <a:blip r:embed="rId2"/>
          <a:stretch>
            <a:fillRect/>
          </a:stretch>
        </p:blipFill>
        <p:spPr>
          <a:xfrm>
            <a:off x="93215" y="2489863"/>
            <a:ext cx="8957569" cy="3058679"/>
          </a:xfrm>
          <a:prstGeom prst="rect">
            <a:avLst/>
          </a:prstGeom>
        </p:spPr>
      </p:pic>
    </p:spTree>
    <p:extLst>
      <p:ext uri="{BB962C8B-B14F-4D97-AF65-F5344CB8AC3E}">
        <p14:creationId xmlns:p14="http://schemas.microsoft.com/office/powerpoint/2010/main" val="4204867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9-17, November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November 2021</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4234530440"/>
              </p:ext>
            </p:extLst>
          </p:nvPr>
        </p:nvGraphicFramePr>
        <p:xfrm>
          <a:off x="134176" y="964724"/>
          <a:ext cx="9009823" cy="1939705"/>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Nov. 9</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Nov. 10</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Nov. 11</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Nov. 15</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Nov. 16</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Nov. 17</a:t>
                      </a:r>
                      <a:r>
                        <a:rPr kumimoji="1" lang="en-US" altLang="ja-JP" sz="1400" baseline="30000" dirty="0"/>
                        <a:t>th</a:t>
                      </a:r>
                      <a:endParaRPr kumimoji="1" lang="en-US" altLang="ja-JP" sz="1400" dirty="0"/>
                    </a:p>
                    <a:p>
                      <a:pPr algn="ctr"/>
                      <a:r>
                        <a:rPr kumimoji="1" lang="en-US" altLang="ja-JP" sz="1400" dirty="0" err="1"/>
                        <a:t>Wendesday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solidFill>
                            <a:srgbClr val="FF0000"/>
                          </a:solidFill>
                        </a:rPr>
                        <a:t>JST  1:00AM-3:00AM+1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TG15.6a,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bl>
          </a:graphicData>
        </a:graphic>
      </p:graphicFrame>
      <p:pic>
        <p:nvPicPr>
          <p:cNvPr id="3" name="図 2">
            <a:extLst>
              <a:ext uri="{FF2B5EF4-FFF2-40B4-BE49-F238E27FC236}">
                <a16:creationId xmlns:a16="http://schemas.microsoft.com/office/drawing/2014/main" id="{E23CED2F-F054-4034-8D32-05D877ECE990}"/>
              </a:ext>
            </a:extLst>
          </p:cNvPr>
          <p:cNvPicPr>
            <a:picLocks noChangeAspect="1"/>
          </p:cNvPicPr>
          <p:nvPr/>
        </p:nvPicPr>
        <p:blipFill>
          <a:blip r:embed="rId2"/>
          <a:stretch>
            <a:fillRect/>
          </a:stretch>
        </p:blipFill>
        <p:spPr>
          <a:xfrm>
            <a:off x="1678651" y="2921134"/>
            <a:ext cx="6284620" cy="3514886"/>
          </a:xfrm>
          <a:prstGeom prst="rect">
            <a:avLst/>
          </a:prstGeom>
        </p:spPr>
      </p:pic>
    </p:spTree>
    <p:extLst>
      <p:ext uri="{BB962C8B-B14F-4D97-AF65-F5344CB8AC3E}">
        <p14:creationId xmlns:p14="http://schemas.microsoft.com/office/powerpoint/2010/main" val="2154604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YNU</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November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November 10</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November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September 2021. Doc.# 15-21-0513-00-06a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15-21-0543-01</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39908</TotalTime>
  <Words>2476</Words>
  <Application>Microsoft Office PowerPoint</Application>
  <PresentationFormat>画面に合わせる (4:3)</PresentationFormat>
  <Paragraphs>254</Paragraphs>
  <Slides>18</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ＭＳ Ｐゴシック</vt:lpstr>
      <vt:lpstr>游ゴシック</vt:lpstr>
      <vt:lpstr>Arial</vt:lpstr>
      <vt:lpstr>Calibri</vt:lpstr>
      <vt:lpstr>Monotype Sorts</vt:lpstr>
      <vt:lpstr>Montserrat</vt:lpstr>
      <vt:lpstr>Times New Roman</vt:lpstr>
      <vt:lpstr>Wingdings</vt:lpstr>
      <vt:lpstr>IEEE-P802_15</vt:lpstr>
      <vt:lpstr>PowerPoint プレゼンテーション</vt:lpstr>
      <vt:lpstr>IEEE 802.15 TG15.6a   Opening Information  Virtual Plenary Meeting November 10th,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Objectives of TG 6a – Enhanced Dependability Body Area Network (ED-BAN) </vt:lpstr>
      <vt:lpstr>Agenda items for the week</vt:lpstr>
      <vt:lpstr>TG15.6a  Session Schedule for 9-17, November 2021</vt:lpstr>
      <vt:lpstr>TG15.6a  Session Schedule for 9-17, November 2021</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69</cp:revision>
  <dcterms:created xsi:type="dcterms:W3CDTF">2020-12-17T10:56:09Z</dcterms:created>
  <dcterms:modified xsi:type="dcterms:W3CDTF">2021-11-09T10:31:40Z</dcterms:modified>
</cp:coreProperties>
</file>