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63" r:id="rId2"/>
    <p:sldId id="264" r:id="rId3"/>
    <p:sldId id="282" r:id="rId4"/>
    <p:sldId id="274" r:id="rId5"/>
    <p:sldId id="275" r:id="rId6"/>
    <p:sldId id="276" r:id="rId7"/>
    <p:sldId id="277" r:id="rId8"/>
    <p:sldId id="289" r:id="rId9"/>
    <p:sldId id="284" r:id="rId10"/>
    <p:sldId id="387" r:id="rId11"/>
    <p:sldId id="330" r:id="rId12"/>
    <p:sldId id="272" r:id="rId13"/>
    <p:sldId id="383" r:id="rId14"/>
    <p:sldId id="404" r:id="rId15"/>
    <p:sldId id="384" r:id="rId16"/>
    <p:sldId id="409" r:id="rId17"/>
    <p:sldId id="311" r:id="rId18"/>
    <p:sldId id="306"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00"/>
    <a:srgbClr val="00FFFF"/>
    <a:srgbClr val="FF00FF"/>
    <a:srgbClr val="00FF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8" d="100"/>
          <a:sy n="108" d="100"/>
        </p:scale>
        <p:origin x="1704" y="96"/>
      </p:cViewPr>
      <p:guideLst>
        <p:guide orient="horz" pos="2160"/>
        <p:guide pos="2880"/>
      </p:guideLst>
    </p:cSldViewPr>
  </p:slideViewPr>
  <p:notesTextViewPr>
    <p:cViewPr>
      <p:scale>
        <a:sx n="1" d="1"/>
        <a:sy n="1" d="1"/>
      </p:scale>
      <p:origin x="0" y="0"/>
    </p:cViewPr>
  </p:notesTextViewPr>
  <p:sorterViewPr>
    <p:cViewPr>
      <p:scale>
        <a:sx n="100" d="100"/>
        <a:sy n="100" d="100"/>
      </p:scale>
      <p:origin x="0" y="-337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79F9A28A-DB77-4775-B2E2-A1DD527BA933}"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24934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8C5DB9EC-F8CF-4223-B88B-EAC89F4A2CEB}"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8495425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lang="en-001" dirty="0"/>
          </a:p>
        </p:txBody>
      </p:sp>
      <p:sp>
        <p:nvSpPr>
          <p:cNvPr id="4" name="ヘッダー プレースホルダー 3"/>
          <p:cNvSpPr>
            <a:spLocks noGrp="1"/>
          </p:cNvSpPr>
          <p:nvPr>
            <p:ph type="hdr" sz="quarter"/>
          </p:nvPr>
        </p:nvSpPr>
        <p:spPr/>
        <p:txBody>
          <a:bodyPr/>
          <a:lstStyle/>
          <a:p>
            <a:r>
              <a:rPr lang="en-US" altLang="ja-JP"/>
              <a:t>doc.: IEEE 802.15-&lt;doc#&gt;</a:t>
            </a:r>
          </a:p>
        </p:txBody>
      </p:sp>
      <p:sp>
        <p:nvSpPr>
          <p:cNvPr id="5" name="日付プレースホルダー 4"/>
          <p:cNvSpPr>
            <a:spLocks noGrp="1"/>
          </p:cNvSpPr>
          <p:nvPr>
            <p:ph type="dt" idx="1"/>
          </p:nvPr>
        </p:nvSpPr>
        <p:spPr/>
        <p:txBody>
          <a:bodyPr/>
          <a:lstStyle/>
          <a:p>
            <a:r>
              <a:rPr lang="en-US" altLang="ja-JP"/>
              <a:t>&lt;month year&gt;</a:t>
            </a:r>
          </a:p>
        </p:txBody>
      </p:sp>
      <p:sp>
        <p:nvSpPr>
          <p:cNvPr id="6" name="フッター プレースホルダー 5"/>
          <p:cNvSpPr>
            <a:spLocks noGrp="1"/>
          </p:cNvSpPr>
          <p:nvPr>
            <p:ph type="ftr" sz="quarter" idx="4"/>
          </p:nvPr>
        </p:nvSpPr>
        <p:spPr/>
        <p:txBody>
          <a:bodyPr/>
          <a:lstStyle/>
          <a:p>
            <a:pPr lvl="4"/>
            <a:r>
              <a:rPr lang="en-US" altLang="ja-JP"/>
              <a:t>&lt;author&gt;, &lt;company&gt;</a:t>
            </a:r>
          </a:p>
        </p:txBody>
      </p:sp>
      <p:sp>
        <p:nvSpPr>
          <p:cNvPr id="7" name="スライド番号プレースホルダー 6"/>
          <p:cNvSpPr>
            <a:spLocks noGrp="1"/>
          </p:cNvSpPr>
          <p:nvPr>
            <p:ph type="sldNum" sz="quarter" idx="5"/>
          </p:nvPr>
        </p:nvSpPr>
        <p:spPr/>
        <p:txBody>
          <a:bodyPr/>
          <a:lstStyle/>
          <a:p>
            <a:r>
              <a:rPr lang="en-US" altLang="ja-JP"/>
              <a:t>Page </a:t>
            </a:r>
            <a:fld id="{8C5DB9EC-F8CF-4223-B88B-EAC89F4A2CEB}" type="slidenum">
              <a:rPr lang="en-US" altLang="ja-JP" smtClean="0"/>
              <a:pPr/>
              <a:t>1</a:t>
            </a:fld>
            <a:endParaRPr lang="en-US" altLang="ja-JP"/>
          </a:p>
        </p:txBody>
      </p:sp>
    </p:spTree>
    <p:extLst>
      <p:ext uri="{BB962C8B-B14F-4D97-AF65-F5344CB8AC3E}">
        <p14:creationId xmlns:p14="http://schemas.microsoft.com/office/powerpoint/2010/main" val="3266659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8</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13</a:t>
            </a:fld>
            <a:endParaRPr kumimoji="1" lang="ja-JP" altLang="en-US" dirty="0"/>
          </a:p>
        </p:txBody>
      </p:sp>
    </p:spTree>
    <p:extLst>
      <p:ext uri="{BB962C8B-B14F-4D97-AF65-F5344CB8AC3E}">
        <p14:creationId xmlns:p14="http://schemas.microsoft.com/office/powerpoint/2010/main" val="22194300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16</a:t>
            </a:fld>
            <a:endParaRPr kumimoji="1" lang="ja-JP" altLang="en-US" dirty="0"/>
          </a:p>
        </p:txBody>
      </p:sp>
    </p:spTree>
    <p:extLst>
      <p:ext uri="{BB962C8B-B14F-4D97-AF65-F5344CB8AC3E}">
        <p14:creationId xmlns:p14="http://schemas.microsoft.com/office/powerpoint/2010/main" val="34326526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17</a:t>
            </a:fld>
            <a:endParaRPr kumimoji="1" lang="ja-JP" altLang="en-US" dirty="0"/>
          </a:p>
        </p:txBody>
      </p:sp>
    </p:spTree>
    <p:extLst>
      <p:ext uri="{BB962C8B-B14F-4D97-AF65-F5344CB8AC3E}">
        <p14:creationId xmlns:p14="http://schemas.microsoft.com/office/powerpoint/2010/main" val="24830428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mn-lt"/>
              </a:defRPr>
            </a:lvl1p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EFF7E22-6222-4DB0-ACB6-8736BA83EEE4}" type="slidenum">
              <a:rPr lang="en-US" altLang="ja-JP"/>
              <a:pPr/>
              <a:t>‹#›</a:t>
            </a:fld>
            <a:endParaRPr lang="en-US" altLang="ja-JP"/>
          </a:p>
        </p:txBody>
      </p:sp>
      <p:sp>
        <p:nvSpPr>
          <p:cNvPr id="9" name="Rectangle 5">
            <a:extLst>
              <a:ext uri="{FF2B5EF4-FFF2-40B4-BE49-F238E27FC236}">
                <a16:creationId xmlns:a16="http://schemas.microsoft.com/office/drawing/2014/main" id="{6DAB10A3-B74E-4009-8522-80EACBB6775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8033A20D-1248-41DF-B483-0490CDC45063}"/>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&lt;October,2021&gt;</a:t>
            </a:r>
            <a:endParaRPr lang="en-US" altLang="ja-JP" dirty="0"/>
          </a:p>
        </p:txBody>
      </p:sp>
    </p:spTree>
    <p:extLst>
      <p:ext uri="{BB962C8B-B14F-4D97-AF65-F5344CB8AC3E}">
        <p14:creationId xmlns:p14="http://schemas.microsoft.com/office/powerpoint/2010/main" val="2130463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n-lt"/>
              </a:defRPr>
            </a:lvl1pPr>
          </a:lstStyle>
          <a:p>
            <a:r>
              <a:rPr lang="ja-JP" altLang="en-US" dirty="0"/>
              <a:t>マスター タイトルの書式設定</a:t>
            </a:r>
          </a:p>
        </p:txBody>
      </p:sp>
      <p:sp>
        <p:nvSpPr>
          <p:cNvPr id="3" name="コンテンツ プレースホルダー 2"/>
          <p:cNvSpPr>
            <a:spLocks noGrp="1"/>
          </p:cNvSpPr>
          <p:nvPr>
            <p:ph idx="1"/>
          </p:nvPr>
        </p:nvSpPr>
        <p:spPr/>
        <p:txBody>
          <a:bodyPr/>
          <a:lstStyle>
            <a:lvl1pPr>
              <a:defRPr sz="2000">
                <a:latin typeface="+mn-lt"/>
              </a:defRPr>
            </a:lvl1pPr>
            <a:lvl2pPr>
              <a:defRPr sz="1800">
                <a:latin typeface="+mn-lt"/>
              </a:defRPr>
            </a:lvl2pPr>
            <a:lvl3pPr>
              <a:defRPr sz="1600">
                <a:latin typeface="+mn-lt"/>
              </a:defRPr>
            </a:lvl3pPr>
            <a:lvl4pPr>
              <a:defRPr sz="1400">
                <a:latin typeface="+mn-lt"/>
              </a:defRPr>
            </a:lvl4pPr>
            <a:lvl5pPr>
              <a:defRPr sz="1200">
                <a:latin typeface="+mn-lt"/>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A6DDE607-0C69-4706-A6D7-4AC89CFAEDDB}" type="slidenum">
              <a:rPr lang="en-US" altLang="ja-JP"/>
              <a:pPr/>
              <a:t>‹#›</a:t>
            </a:fld>
            <a:endParaRPr lang="en-US" altLang="ja-JP"/>
          </a:p>
        </p:txBody>
      </p:sp>
      <p:sp>
        <p:nvSpPr>
          <p:cNvPr id="9" name="Rectangle 5">
            <a:extLst>
              <a:ext uri="{FF2B5EF4-FFF2-40B4-BE49-F238E27FC236}">
                <a16:creationId xmlns:a16="http://schemas.microsoft.com/office/drawing/2014/main" id="{77C473BD-E53A-457F-A92B-D8BDFF79E1F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6BEEBE43-5925-446F-B73C-934D857372A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&lt;October,2021&gt;</a:t>
            </a:r>
            <a:endParaRPr lang="en-US" altLang="ja-JP" dirty="0"/>
          </a:p>
        </p:txBody>
      </p:sp>
    </p:spTree>
    <p:extLst>
      <p:ext uri="{BB962C8B-B14F-4D97-AF65-F5344CB8AC3E}">
        <p14:creationId xmlns:p14="http://schemas.microsoft.com/office/powerpoint/2010/main" val="562453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A69503D-1488-4314-8F51-45A19E142FA5}" type="slidenum">
              <a:rPr lang="en-US" altLang="ja-JP"/>
              <a:pPr/>
              <a:t>‹#›</a:t>
            </a:fld>
            <a:endParaRPr lang="en-US" altLang="ja-JP"/>
          </a:p>
        </p:txBody>
      </p:sp>
      <p:sp>
        <p:nvSpPr>
          <p:cNvPr id="8" name="Rectangle 5">
            <a:extLst>
              <a:ext uri="{FF2B5EF4-FFF2-40B4-BE49-F238E27FC236}">
                <a16:creationId xmlns:a16="http://schemas.microsoft.com/office/drawing/2014/main" id="{CDD64D37-4871-4F49-A15B-BF3D6ECC71AA}"/>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6" name="Rectangle 4">
            <a:extLst>
              <a:ext uri="{FF2B5EF4-FFF2-40B4-BE49-F238E27FC236}">
                <a16:creationId xmlns:a16="http://schemas.microsoft.com/office/drawing/2014/main" id="{294C06EF-5DBD-4A17-9274-F076832BDE3C}"/>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&lt;October,2021&gt;</a:t>
            </a:r>
            <a:endParaRPr lang="en-US" altLang="ja-JP" dirty="0"/>
          </a:p>
        </p:txBody>
      </p:sp>
    </p:spTree>
    <p:extLst>
      <p:ext uri="{BB962C8B-B14F-4D97-AF65-F5344CB8AC3E}">
        <p14:creationId xmlns:p14="http://schemas.microsoft.com/office/powerpoint/2010/main" val="3315202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EED9155A-5036-44B5-A27C-97F620582CD6}" type="slidenum">
              <a:rPr lang="en-US" altLang="ja-JP"/>
              <a:pPr/>
              <a:t>‹#›</a:t>
            </a:fld>
            <a:endParaRPr lang="en-US" altLang="ja-JP" dirty="0"/>
          </a:p>
        </p:txBody>
      </p:sp>
      <p:sp>
        <p:nvSpPr>
          <p:cNvPr id="6" name="Rectangle 4">
            <a:extLst>
              <a:ext uri="{FF2B5EF4-FFF2-40B4-BE49-F238E27FC236}">
                <a16:creationId xmlns:a16="http://schemas.microsoft.com/office/drawing/2014/main" id="{A6E3FB69-BB12-49B9-A697-710D607BDCD9}"/>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&lt;October,2021&gt;</a:t>
            </a:r>
            <a:endParaRPr lang="en-US" altLang="ja-JP" dirty="0"/>
          </a:p>
        </p:txBody>
      </p:sp>
      <p:sp>
        <p:nvSpPr>
          <p:cNvPr id="7" name="Rectangle 5">
            <a:extLst>
              <a:ext uri="{FF2B5EF4-FFF2-40B4-BE49-F238E27FC236}">
                <a16:creationId xmlns:a16="http://schemas.microsoft.com/office/drawing/2014/main" id="{34BDF3CA-DAB7-414F-92BD-11A4C10454DB}"/>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74376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9" name="Rectangle 5">
            <a:extLst>
              <a:ext uri="{FF2B5EF4-FFF2-40B4-BE49-F238E27FC236}">
                <a16:creationId xmlns:a16="http://schemas.microsoft.com/office/drawing/2014/main" id="{834B9F78-5E24-425A-B6CF-10143E73E189}"/>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A6CDF412-73A7-41FA-BBB5-DB2C31CEA1F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&lt;October,2021&gt;</a:t>
            </a:r>
          </a:p>
        </p:txBody>
      </p:sp>
    </p:spTree>
    <p:extLst>
      <p:ext uri="{BB962C8B-B14F-4D97-AF65-F5344CB8AC3E}">
        <p14:creationId xmlns:p14="http://schemas.microsoft.com/office/powerpoint/2010/main" val="91588550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&lt;October,2021&gt;</a:t>
            </a:r>
            <a:endParaRPr lang="en-US" altLang="ja-JP" dirty="0"/>
          </a:p>
        </p:txBody>
      </p:sp>
      <p:sp>
        <p:nvSpPr>
          <p:cNvPr id="1029" name="Rectangle 5"/>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030" name="Rectangle 6"/>
          <p:cNvSpPr>
            <a:spLocks noGrp="1" noChangeArrowheads="1"/>
          </p:cNvSpPr>
          <p:nvPr>
            <p:ph type="sldNum" sz="quarter" idx="4"/>
          </p:nvPr>
        </p:nvSpPr>
        <p:spPr bwMode="auto">
          <a:xfrm>
            <a:off x="4324766" y="6475413"/>
            <a:ext cx="5706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atin typeface="+mn-lt"/>
                <a:ea typeface="ＭＳ Ｐゴシック" charset="-128"/>
              </a:defRPr>
            </a:lvl1pPr>
          </a:lstStyle>
          <a:p>
            <a:r>
              <a:rPr lang="en-US" altLang="ja-JP"/>
              <a:t>Slide </a:t>
            </a:r>
            <a:fld id="{9819B43E-2904-41A5-B100-099F936EB7A4}" type="slidenum">
              <a:rPr lang="en-US" altLang="ja-JP" smtClean="0"/>
              <a:pPr/>
              <a:t>‹#›</a:t>
            </a:fld>
            <a:endParaRPr lang="en-US" altLang="ja-JP"/>
          </a:p>
        </p:txBody>
      </p:sp>
      <p:sp>
        <p:nvSpPr>
          <p:cNvPr id="1031" name="Rectangle 7"/>
          <p:cNvSpPr>
            <a:spLocks noChangeArrowheads="1"/>
          </p:cNvSpPr>
          <p:nvPr/>
        </p:nvSpPr>
        <p:spPr bwMode="auto">
          <a:xfrm>
            <a:off x="2339752" y="394156"/>
            <a:ext cx="611844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latin typeface="+mn-lt"/>
                <a:ea typeface="ＭＳ Ｐゴシック" charset="-128"/>
              </a:rPr>
              <a:t>doc.: IEEE 802. 15-21-0529-01-04aa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latin typeface="+mn-lt"/>
            </a:endParaRPr>
          </a:p>
        </p:txBody>
      </p:sp>
      <p:sp>
        <p:nvSpPr>
          <p:cNvPr id="1033" name="Rectangle 9"/>
          <p:cNvSpPr>
            <a:spLocks noChangeArrowheads="1"/>
          </p:cNvSpPr>
          <p:nvPr/>
        </p:nvSpPr>
        <p:spPr bwMode="auto">
          <a:xfrm>
            <a:off x="685800" y="6475413"/>
            <a:ext cx="1221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latin typeface="+mn-lt"/>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 id="2147483656" r:id="rId5"/>
  </p:sldLayoutIdLst>
  <p:hf hdr="0"/>
  <p:txStyles>
    <p:title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svg"/><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bylaws/sect6-7.html#6.3" TargetMode="External"/><Relationship Id="rId2" Type="http://schemas.openxmlformats.org/officeDocument/2006/relationships/hyperlink" Target="https://standards.ieee.org/about/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a:t>
            </a:fld>
            <a:endParaRPr lang="en-US" altLang="ja-JP"/>
          </a:p>
        </p:txBody>
      </p:sp>
      <p:sp>
        <p:nvSpPr>
          <p:cNvPr id="7" name="Rectangle 3"/>
          <p:cNvSpPr>
            <a:spLocks noChangeArrowheads="1"/>
          </p:cNvSpPr>
          <p:nvPr/>
        </p:nvSpPr>
        <p:spPr bwMode="auto">
          <a:xfrm>
            <a:off x="152400" y="609600"/>
            <a:ext cx="8991600" cy="4462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b="1" dirty="0">
                <a:ea typeface="ＭＳ Ｐゴシック" charset="-128"/>
              </a:rPr>
              <a:t>TG4aa JRE CRG(SA Recirculation Ballot) meeting Opening report]</a:t>
            </a:r>
            <a:r>
              <a:rPr lang="en-US" altLang="ja-JP" sz="1600" dirty="0">
                <a:ea typeface="ＭＳ Ｐゴシック" charset="-128"/>
              </a:rPr>
              <a:t>	</a:t>
            </a:r>
          </a:p>
          <a:p>
            <a:r>
              <a:rPr lang="en-US" altLang="ja-JP" sz="1600" b="1" dirty="0">
                <a:ea typeface="ＭＳ Ｐゴシック" charset="-128"/>
              </a:rPr>
              <a:t>Date Submitted: [7th  October,2021]</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b="1" dirty="0">
                <a:ea typeface="ＭＳ Ｐゴシック" charset="-128"/>
              </a:rPr>
              <a:t>Takashi </a:t>
            </a:r>
            <a:r>
              <a:rPr lang="en-US" altLang="ja-JP" sz="1600" b="1" dirty="0" err="1">
                <a:ea typeface="ＭＳ Ｐゴシック" charset="-128"/>
              </a:rPr>
              <a:t>Kuramochi</a:t>
            </a:r>
            <a:r>
              <a:rPr lang="en-US" altLang="ja-JP" sz="1600" dirty="0">
                <a:ea typeface="ＭＳ Ｐゴシック" charset="-128"/>
              </a:rPr>
              <a:t>] Company [</a:t>
            </a:r>
            <a:r>
              <a:rPr lang="en-US" altLang="ja-JP" sz="1600" b="1" dirty="0">
                <a:ea typeface="ＭＳ Ｐゴシック" charset="-128"/>
              </a:rPr>
              <a:t>LAPIS TECHNOLOGY</a:t>
            </a:r>
            <a:r>
              <a:rPr lang="en-US" altLang="ja-JP" sz="1600" dirty="0">
                <a:ea typeface="ＭＳ Ｐゴシック" charset="-128"/>
              </a:rPr>
              <a:t>]</a:t>
            </a:r>
          </a:p>
          <a:p>
            <a:r>
              <a:rPr lang="en-US" altLang="ja-JP" sz="1600" dirty="0">
                <a:ea typeface="ＭＳ Ｐゴシック" charset="-128"/>
              </a:rPr>
              <a:t>Address [</a:t>
            </a:r>
            <a:r>
              <a:rPr lang="en-US" altLang="ja-JP" sz="1600" b="1" dirty="0">
                <a:ea typeface="ＭＳ Ｐゴシック" charset="-128"/>
              </a:rPr>
              <a:t>2-4-8 </a:t>
            </a:r>
            <a:r>
              <a:rPr lang="en-US" altLang="ja-JP" sz="1600" b="1" dirty="0" err="1">
                <a:ea typeface="ＭＳ Ｐゴシック" charset="-128"/>
              </a:rPr>
              <a:t>Shinyokohama,Kouhoku-ku,Yokohama</a:t>
            </a:r>
            <a:r>
              <a:rPr lang="en-US" altLang="ja-JP" sz="1600" b="1" dirty="0">
                <a:ea typeface="ＭＳ Ｐゴシック" charset="-128"/>
              </a:rPr>
              <a:t> 222-8575 Japan</a:t>
            </a:r>
            <a:r>
              <a:rPr lang="en-US" altLang="ja-JP" sz="1600" dirty="0">
                <a:ea typeface="ＭＳ Ｐゴシック" charset="-128"/>
              </a:rPr>
              <a:t>]</a:t>
            </a:r>
          </a:p>
          <a:p>
            <a:r>
              <a:rPr lang="en-US" altLang="ja-JP" sz="1600" dirty="0">
                <a:ea typeface="ＭＳ Ｐゴシック" charset="-128"/>
              </a:rPr>
              <a:t>Voice:[</a:t>
            </a:r>
            <a:r>
              <a:rPr lang="en-US" altLang="ja-JP" sz="1600" b="1" dirty="0"/>
              <a:t>+81-45-476-9295</a:t>
            </a:r>
            <a:r>
              <a:rPr lang="en-US" altLang="ja-JP" sz="1600" dirty="0">
                <a:ea typeface="ＭＳ Ｐゴシック" charset="-128"/>
              </a:rPr>
              <a:t>], FAX: [], E-Mail:[</a:t>
            </a:r>
            <a:r>
              <a:rPr lang="en-US" altLang="ja-JP" sz="1600" b="1" dirty="0">
                <a:ea typeface="ＭＳ Ｐゴシック" charset="-128"/>
              </a:rPr>
              <a:t>kuramochi722@lapis-tech.com</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br>
              <a:rPr lang="en-US" altLang="ja-JP" dirty="0">
                <a:ea typeface="ＭＳ Ｐゴシック" charset="-128"/>
              </a:rPr>
            </a:br>
            <a:r>
              <a:rPr lang="en-US" altLang="ja-JP" sz="1600" b="1" dirty="0">
                <a:ea typeface="ＭＳ Ｐゴシック" charset="-128"/>
              </a:rPr>
              <a:t>Abstract:</a:t>
            </a:r>
            <a:r>
              <a:rPr lang="en-US" altLang="ja-JP" sz="1600" dirty="0">
                <a:ea typeface="ＭＳ Ｐゴシック" charset="-128"/>
              </a:rPr>
              <a:t>	[</a:t>
            </a:r>
            <a:r>
              <a:rPr lang="en-US" altLang="ja-JP" sz="1600" b="1" dirty="0">
                <a:ea typeface="ＭＳ Ｐゴシック" charset="-128"/>
              </a:rPr>
              <a:t>This document contains opening information and meeting agenda for the TG4aa JRE CRG(SA Recirculation Ballot) Teleconference 7</a:t>
            </a:r>
            <a:r>
              <a:rPr lang="en-US" altLang="ja-JP" sz="1600" b="1" baseline="30000" dirty="0">
                <a:ea typeface="ＭＳ Ｐゴシック" charset="-128"/>
              </a:rPr>
              <a:t>th</a:t>
            </a:r>
            <a:r>
              <a:rPr lang="en-US" altLang="ja-JP" sz="1600" b="1" dirty="0">
                <a:ea typeface="ＭＳ Ｐゴシック" charset="-128"/>
              </a:rPr>
              <a:t> October,2021]</a:t>
            </a:r>
            <a:br>
              <a:rPr lang="en-US" altLang="ja-JP" sz="1600" dirty="0">
                <a:ea typeface="ＭＳ Ｐゴシック" charset="-128"/>
              </a:rPr>
            </a:br>
            <a:r>
              <a:rPr lang="en-US" altLang="ja-JP" sz="1600" b="1" dirty="0">
                <a:ea typeface="ＭＳ Ｐゴシック" charset="-128"/>
              </a:rPr>
              <a:t>Purpose:</a:t>
            </a:r>
            <a:r>
              <a:rPr lang="en-US" altLang="ja-JP" sz="1600" dirty="0">
                <a:ea typeface="ＭＳ Ｐゴシック" charset="-128"/>
              </a:rPr>
              <a:t>	[information]</a:t>
            </a:r>
          </a:p>
          <a:p>
            <a:r>
              <a:rPr lang="en-US" altLang="ja-JP" sz="1600" b="1" dirty="0">
                <a:ea typeface="ＭＳ Ｐゴシック" charset="-128"/>
              </a:rPr>
              <a:t>Notice:</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may be made publicly available by P802.15.	</a:t>
            </a:r>
          </a:p>
        </p:txBody>
      </p:sp>
      <p:sp>
        <p:nvSpPr>
          <p:cNvPr id="11" name="Rectangle 5">
            <a:extLst>
              <a:ext uri="{FF2B5EF4-FFF2-40B4-BE49-F238E27FC236}">
                <a16:creationId xmlns:a16="http://schemas.microsoft.com/office/drawing/2014/main" id="{80794F71-E34B-403A-8FCA-E9651C1F57B5}"/>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B41BDADF-65D9-4184-8398-C4755796770A}"/>
              </a:ext>
            </a:extLst>
          </p:cNvPr>
          <p:cNvSpPr>
            <a:spLocks noGrp="1"/>
          </p:cNvSpPr>
          <p:nvPr>
            <p:ph type="dt" sz="half" idx="2"/>
          </p:nvPr>
        </p:nvSpPr>
        <p:spPr/>
        <p:txBody>
          <a:bodyPr/>
          <a:lstStyle/>
          <a:p>
            <a:r>
              <a:rPr lang="en-US" altLang="ja-JP"/>
              <a:t>&lt;October,2021&gt;</a:t>
            </a:r>
            <a:endParaRPr lang="en-US" altLang="ja-JP" dirty="0"/>
          </a:p>
        </p:txBody>
      </p:sp>
    </p:spTree>
    <p:extLst>
      <p:ext uri="{BB962C8B-B14F-4D97-AF65-F5344CB8AC3E}">
        <p14:creationId xmlns:p14="http://schemas.microsoft.com/office/powerpoint/2010/main" val="37925695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8E26F4-552E-45F7-B65E-F4B362A576F6}"/>
              </a:ext>
            </a:extLst>
          </p:cNvPr>
          <p:cNvSpPr>
            <a:spLocks noGrp="1"/>
          </p:cNvSpPr>
          <p:nvPr>
            <p:ph type="title"/>
          </p:nvPr>
        </p:nvSpPr>
        <p:spPr/>
        <p:txBody>
          <a:bodyPr/>
          <a:lstStyle/>
          <a:p>
            <a:r>
              <a:rPr lang="en-US" u="sng" dirty="0"/>
              <a:t>SA ballot results</a:t>
            </a:r>
          </a:p>
        </p:txBody>
      </p:sp>
      <p:sp>
        <p:nvSpPr>
          <p:cNvPr id="4" name="スライド番号プレースホルダー 3">
            <a:extLst>
              <a:ext uri="{FF2B5EF4-FFF2-40B4-BE49-F238E27FC236}">
                <a16:creationId xmlns:a16="http://schemas.microsoft.com/office/drawing/2014/main" id="{9BF624BE-1F1C-4CF7-A7B6-C3B4735FA40B}"/>
              </a:ext>
            </a:extLst>
          </p:cNvPr>
          <p:cNvSpPr>
            <a:spLocks noGrp="1"/>
          </p:cNvSpPr>
          <p:nvPr>
            <p:ph type="sldNum" sz="quarter" idx="12"/>
          </p:nvPr>
        </p:nvSpPr>
        <p:spPr/>
        <p:txBody>
          <a:bodyPr/>
          <a:lstStyle/>
          <a:p>
            <a:r>
              <a:rPr lang="en-US" altLang="ja-JP"/>
              <a:t>Slide </a:t>
            </a:r>
            <a:fld id="{A6DDE607-0C69-4706-A6D7-4AC89CFAEDDB}" type="slidenum">
              <a:rPr lang="en-US" altLang="ja-JP" smtClean="0"/>
              <a:pPr/>
              <a:t>10</a:t>
            </a:fld>
            <a:endParaRPr lang="en-US" altLang="ja-JP"/>
          </a:p>
        </p:txBody>
      </p:sp>
      <p:sp>
        <p:nvSpPr>
          <p:cNvPr id="5" name="フッター プレースホルダー 4">
            <a:extLst>
              <a:ext uri="{FF2B5EF4-FFF2-40B4-BE49-F238E27FC236}">
                <a16:creationId xmlns:a16="http://schemas.microsoft.com/office/drawing/2014/main" id="{5FDA448D-BB98-4659-8647-1D04331DB35D}"/>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7" name="日付プレースホルダー 6">
            <a:extLst>
              <a:ext uri="{FF2B5EF4-FFF2-40B4-BE49-F238E27FC236}">
                <a16:creationId xmlns:a16="http://schemas.microsoft.com/office/drawing/2014/main" id="{0F1AB2FA-221A-46FE-B764-93124F4B9F93}"/>
              </a:ext>
            </a:extLst>
          </p:cNvPr>
          <p:cNvSpPr>
            <a:spLocks noGrp="1"/>
          </p:cNvSpPr>
          <p:nvPr>
            <p:ph type="dt" sz="half" idx="2"/>
          </p:nvPr>
        </p:nvSpPr>
        <p:spPr/>
        <p:txBody>
          <a:bodyPr/>
          <a:lstStyle/>
          <a:p>
            <a:r>
              <a:rPr lang="en-US" altLang="ja-JP"/>
              <a:t>&lt;October,2021&gt;</a:t>
            </a:r>
            <a:endParaRPr lang="en-US" altLang="ja-JP" dirty="0"/>
          </a:p>
        </p:txBody>
      </p:sp>
      <p:graphicFrame>
        <p:nvGraphicFramePr>
          <p:cNvPr id="8" name="Table 6">
            <a:extLst>
              <a:ext uri="{FF2B5EF4-FFF2-40B4-BE49-F238E27FC236}">
                <a16:creationId xmlns:a16="http://schemas.microsoft.com/office/drawing/2014/main" id="{64E28E22-65C5-4839-A9EF-5FAF2793867A}"/>
              </a:ext>
            </a:extLst>
          </p:cNvPr>
          <p:cNvGraphicFramePr>
            <a:graphicFrameLocks noGrp="1"/>
          </p:cNvGraphicFramePr>
          <p:nvPr>
            <p:extLst>
              <p:ext uri="{D42A27DB-BD31-4B8C-83A1-F6EECF244321}">
                <p14:modId xmlns:p14="http://schemas.microsoft.com/office/powerpoint/2010/main" val="887917782"/>
              </p:ext>
            </p:extLst>
          </p:nvPr>
        </p:nvGraphicFramePr>
        <p:xfrm>
          <a:off x="107504" y="1770884"/>
          <a:ext cx="8947747" cy="2855952"/>
        </p:xfrm>
        <a:graphic>
          <a:graphicData uri="http://schemas.openxmlformats.org/drawingml/2006/table">
            <a:tbl>
              <a:tblPr firstRow="1" bandRow="1">
                <a:tableStyleId>{ED083AE6-46FA-4A59-8FB0-9F97EB10719F}</a:tableStyleId>
              </a:tblPr>
              <a:tblGrid>
                <a:gridCol w="743565">
                  <a:extLst>
                    <a:ext uri="{9D8B030D-6E8A-4147-A177-3AD203B41FA5}">
                      <a16:colId xmlns:a16="http://schemas.microsoft.com/office/drawing/2014/main" val="20000"/>
                    </a:ext>
                  </a:extLst>
                </a:gridCol>
                <a:gridCol w="1143831">
                  <a:extLst>
                    <a:ext uri="{9D8B030D-6E8A-4147-A177-3AD203B41FA5}">
                      <a16:colId xmlns:a16="http://schemas.microsoft.com/office/drawing/2014/main" val="20001"/>
                    </a:ext>
                  </a:extLst>
                </a:gridCol>
                <a:gridCol w="1597028">
                  <a:extLst>
                    <a:ext uri="{9D8B030D-6E8A-4147-A177-3AD203B41FA5}">
                      <a16:colId xmlns:a16="http://schemas.microsoft.com/office/drawing/2014/main" val="20002"/>
                    </a:ext>
                  </a:extLst>
                </a:gridCol>
                <a:gridCol w="1669621">
                  <a:extLst>
                    <a:ext uri="{9D8B030D-6E8A-4147-A177-3AD203B41FA5}">
                      <a16:colId xmlns:a16="http://schemas.microsoft.com/office/drawing/2014/main" val="20003"/>
                    </a:ext>
                  </a:extLst>
                </a:gridCol>
                <a:gridCol w="515189">
                  <a:extLst>
                    <a:ext uri="{9D8B030D-6E8A-4147-A177-3AD203B41FA5}">
                      <a16:colId xmlns:a16="http://schemas.microsoft.com/office/drawing/2014/main" val="20004"/>
                    </a:ext>
                  </a:extLst>
                </a:gridCol>
                <a:gridCol w="461764">
                  <a:extLst>
                    <a:ext uri="{9D8B030D-6E8A-4147-A177-3AD203B41FA5}">
                      <a16:colId xmlns:a16="http://schemas.microsoft.com/office/drawing/2014/main" val="20005"/>
                    </a:ext>
                  </a:extLst>
                </a:gridCol>
                <a:gridCol w="432423">
                  <a:extLst>
                    <a:ext uri="{9D8B030D-6E8A-4147-A177-3AD203B41FA5}">
                      <a16:colId xmlns:a16="http://schemas.microsoft.com/office/drawing/2014/main" val="20006"/>
                    </a:ext>
                  </a:extLst>
                </a:gridCol>
                <a:gridCol w="343834">
                  <a:extLst>
                    <a:ext uri="{9D8B030D-6E8A-4147-A177-3AD203B41FA5}">
                      <a16:colId xmlns:a16="http://schemas.microsoft.com/office/drawing/2014/main" val="20007"/>
                    </a:ext>
                  </a:extLst>
                </a:gridCol>
                <a:gridCol w="346323">
                  <a:extLst>
                    <a:ext uri="{9D8B030D-6E8A-4147-A177-3AD203B41FA5}">
                      <a16:colId xmlns:a16="http://schemas.microsoft.com/office/drawing/2014/main" val="20008"/>
                    </a:ext>
                  </a:extLst>
                </a:gridCol>
                <a:gridCol w="404045">
                  <a:extLst>
                    <a:ext uri="{9D8B030D-6E8A-4147-A177-3AD203B41FA5}">
                      <a16:colId xmlns:a16="http://schemas.microsoft.com/office/drawing/2014/main" val="20009"/>
                    </a:ext>
                  </a:extLst>
                </a:gridCol>
                <a:gridCol w="404045">
                  <a:extLst>
                    <a:ext uri="{9D8B030D-6E8A-4147-A177-3AD203B41FA5}">
                      <a16:colId xmlns:a16="http://schemas.microsoft.com/office/drawing/2014/main" val="20010"/>
                    </a:ext>
                  </a:extLst>
                </a:gridCol>
                <a:gridCol w="482034">
                  <a:extLst>
                    <a:ext uri="{9D8B030D-6E8A-4147-A177-3AD203B41FA5}">
                      <a16:colId xmlns:a16="http://schemas.microsoft.com/office/drawing/2014/main" val="20011"/>
                    </a:ext>
                  </a:extLst>
                </a:gridCol>
                <a:gridCol w="404045">
                  <a:extLst>
                    <a:ext uri="{9D8B030D-6E8A-4147-A177-3AD203B41FA5}">
                      <a16:colId xmlns:a16="http://schemas.microsoft.com/office/drawing/2014/main" val="2898396015"/>
                    </a:ext>
                  </a:extLst>
                </a:gridCol>
              </a:tblGrid>
              <a:tr h="96619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Ballot ID</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Ballot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Close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Date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Title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Ballot Type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Pool</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Return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%Return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Abstain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%Abstain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Approve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Disapprove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mn-lt"/>
                          <a:ea typeface="Times New Roman" pitchFamily="18" charset="0"/>
                          <a:cs typeface="Arial" charset="0"/>
                        </a:rPr>
                        <a:t>%Approve</a:t>
                      </a:r>
                      <a:endParaRPr kumimoji="0" lang="en-GB" sz="1200" b="1" i="0" u="none" strike="noStrike" cap="none" normalizeH="0" baseline="0" dirty="0">
                        <a:ln>
                          <a:noFill/>
                        </a:ln>
                        <a:solidFill>
                          <a:schemeClr val="tx1"/>
                        </a:solidFill>
                        <a:effectLst/>
                        <a:latin typeface="+mn-lt"/>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chemeClr val="tx1"/>
                          </a:solidFill>
                          <a:effectLst/>
                          <a:latin typeface="+mn-lt"/>
                          <a:ea typeface="Times New Roman" pitchFamily="18" charset="0"/>
                          <a:cs typeface="Arial" charset="0"/>
                        </a:rPr>
                        <a:t>Comments</a:t>
                      </a:r>
                    </a:p>
                  </a:txBody>
                  <a:tcPr vert="eaVert" anchor="ctr" horzOverflow="overflow"/>
                </a:tc>
                <a:extLst>
                  <a:ext uri="{0D108BD9-81ED-4DB2-BD59-A6C34878D82A}">
                    <a16:rowId xmlns:a16="http://schemas.microsoft.com/office/drawing/2014/main" val="10000"/>
                  </a:ext>
                </a:extLst>
              </a:tr>
              <a:tr h="491294">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Initial</a:t>
                      </a: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14-</a:t>
                      </a:r>
                    </a:p>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September-</a:t>
                      </a:r>
                    </a:p>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normalizeH="0" baseline="0" dirty="0">
                          <a:ln>
                            <a:noFill/>
                          </a:ln>
                          <a:solidFill>
                            <a:schemeClr val="tx1"/>
                          </a:solidFill>
                          <a:effectLst/>
                          <a:latin typeface="Arial" panose="020B0604020202020204" pitchFamily="34" charset="0"/>
                          <a:ea typeface="Times New Roman" pitchFamily="18" charset="0"/>
                          <a:cs typeface="Arial" panose="020B0604020202020204" pitchFamily="34" charset="0"/>
                        </a:rPr>
                        <a:t>IEEE Standards Association Ballot for IEEE P802.15.4aa/D08</a:t>
                      </a:r>
                      <a:endParaRPr lang="en-US" sz="1400" dirty="0">
                        <a:solidFill>
                          <a:schemeClr val="tx1"/>
                        </a:solidFill>
                        <a:latin typeface="Arial" panose="020B0604020202020204" pitchFamily="34" charset="0"/>
                        <a:cs typeface="Arial" panose="020B0604020202020204" pitchFamily="34" charset="0"/>
                      </a:endParaRP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SA Initial Ballot</a:t>
                      </a:r>
                    </a:p>
                  </a:txBody>
                  <a:tcPr anchor="ct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71</a:t>
                      </a:r>
                    </a:p>
                  </a:txBody>
                  <a:tcPr anchor="ct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55</a:t>
                      </a:r>
                    </a:p>
                  </a:txBody>
                  <a:tcPr anchor="ct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77</a:t>
                      </a:r>
                    </a:p>
                  </a:txBody>
                  <a:tcPr anchor="ct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1</a:t>
                      </a:r>
                    </a:p>
                  </a:txBody>
                  <a:tcPr anchor="ct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1</a:t>
                      </a:r>
                    </a:p>
                  </a:txBody>
                  <a:tcPr anchor="ct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53</a:t>
                      </a:r>
                    </a:p>
                  </a:txBody>
                  <a:tcPr anchor="ct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1</a:t>
                      </a:r>
                    </a:p>
                  </a:txBody>
                  <a:tcPr anchor="ctr"/>
                </a:tc>
                <a:tc>
                  <a:txBody>
                    <a:bodyPr/>
                    <a:lstStyle/>
                    <a:p>
                      <a:r>
                        <a:rPr kumimoji="0" lang="en-US" sz="1200" b="0" i="0" u="none" strike="noStrike" kern="1200" cap="none" normalizeH="0" baseline="0" dirty="0">
                          <a:ln>
                            <a:noFill/>
                          </a:ln>
                          <a:solidFill>
                            <a:schemeClr val="tx1"/>
                          </a:solidFill>
                          <a:effectLst/>
                          <a:latin typeface="+mn-lt"/>
                          <a:ea typeface="Times New Roman" pitchFamily="18" charset="0"/>
                          <a:cs typeface="Arial" charset="0"/>
                        </a:rPr>
                        <a:t>98</a:t>
                      </a:r>
                    </a:p>
                  </a:txBody>
                  <a:tcPr anchor="ctr"/>
                </a:tc>
                <a:tc>
                  <a:txBody>
                    <a:bodyPr/>
                    <a:lstStyle/>
                    <a:p>
                      <a:r>
                        <a:rPr kumimoji="0" lang="en-US" sz="1200" b="0" i="0" u="none" strike="noStrike" kern="1200" cap="none" normalizeH="0" baseline="0" dirty="0">
                          <a:ln>
                            <a:noFill/>
                          </a:ln>
                          <a:solidFill>
                            <a:schemeClr val="tx1"/>
                          </a:solidFill>
                          <a:effectLst/>
                          <a:latin typeface="+mn-lt"/>
                          <a:ea typeface="Times New Roman" pitchFamily="18" charset="0"/>
                          <a:cs typeface="Arial" charset="0"/>
                        </a:rPr>
                        <a:t>5</a:t>
                      </a:r>
                    </a:p>
                  </a:txBody>
                  <a:tcPr anchor="ctr"/>
                </a:tc>
                <a:extLst>
                  <a:ext uri="{0D108BD9-81ED-4DB2-BD59-A6C34878D82A}">
                    <a16:rowId xmlns:a16="http://schemas.microsoft.com/office/drawing/2014/main" val="10001"/>
                  </a:ext>
                </a:extLst>
              </a:tr>
              <a:tr h="491294">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Recirc1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4-</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October-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2021</a:t>
                      </a:r>
                    </a:p>
                    <a:p>
                      <a:endPar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normalizeH="0" baseline="0" dirty="0">
                          <a:ln>
                            <a:noFill/>
                          </a:ln>
                          <a:solidFill>
                            <a:schemeClr val="tx1"/>
                          </a:solidFill>
                          <a:effectLst/>
                          <a:latin typeface="Arial" panose="020B0604020202020204" pitchFamily="34" charset="0"/>
                          <a:ea typeface="Times New Roman" pitchFamily="18" charset="0"/>
                          <a:cs typeface="Arial" panose="020B0604020202020204" pitchFamily="34" charset="0"/>
                        </a:rPr>
                        <a:t>IEEE Standards Association Ballot for IEEE P802.15.4aa/D09</a:t>
                      </a:r>
                      <a:endParaRPr lang="en-US" sz="1400" dirty="0">
                        <a:solidFill>
                          <a:schemeClr val="tx1"/>
                        </a:solidFill>
                        <a:latin typeface="Arial" panose="020B0604020202020204" pitchFamily="34" charset="0"/>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SA Recirculation1 Ballot</a:t>
                      </a:r>
                    </a:p>
                  </a:txBody>
                  <a:tcPr anchor="ct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71</a:t>
                      </a:r>
                    </a:p>
                  </a:txBody>
                  <a:tcPr anchor="ct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61</a:t>
                      </a:r>
                    </a:p>
                  </a:txBody>
                  <a:tcPr anchor="ct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85</a:t>
                      </a:r>
                    </a:p>
                  </a:txBody>
                  <a:tcPr anchor="ct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1</a:t>
                      </a:r>
                    </a:p>
                  </a:txBody>
                  <a:tcPr anchor="ct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1</a:t>
                      </a:r>
                    </a:p>
                  </a:txBody>
                  <a:tcPr anchor="ct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60</a:t>
                      </a:r>
                    </a:p>
                  </a:txBody>
                  <a:tcPr anchor="ct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0</a:t>
                      </a:r>
                    </a:p>
                  </a:txBody>
                  <a:tcPr anchor="ctr"/>
                </a:tc>
                <a:tc>
                  <a:txBody>
                    <a:bodyPr/>
                    <a:lstStyle/>
                    <a:p>
                      <a:r>
                        <a:rPr kumimoji="0" lang="en-US" sz="1200" b="0" i="0" u="none" strike="noStrike" kern="1200" cap="none" normalizeH="0" baseline="0" dirty="0">
                          <a:ln>
                            <a:noFill/>
                          </a:ln>
                          <a:solidFill>
                            <a:schemeClr val="tx1"/>
                          </a:solidFill>
                          <a:effectLst/>
                          <a:latin typeface="+mn-lt"/>
                          <a:ea typeface="Times New Roman" pitchFamily="18" charset="0"/>
                          <a:cs typeface="Arial" charset="0"/>
                        </a:rPr>
                        <a:t>100</a:t>
                      </a:r>
                    </a:p>
                  </a:txBody>
                  <a:tcPr anchor="ctr"/>
                </a:tc>
                <a:tc>
                  <a:txBody>
                    <a:bodyPr/>
                    <a:lstStyle/>
                    <a:p>
                      <a:r>
                        <a:rPr kumimoji="0" lang="en-US" sz="1200" b="0" i="0" u="none" strike="noStrike" kern="1200" cap="none" normalizeH="0" baseline="0" dirty="0">
                          <a:ln>
                            <a:noFill/>
                          </a:ln>
                          <a:solidFill>
                            <a:schemeClr val="tx1"/>
                          </a:solidFill>
                          <a:effectLst/>
                          <a:latin typeface="+mn-lt"/>
                          <a:ea typeface="Times New Roman" pitchFamily="18" charset="0"/>
                          <a:cs typeface="Arial" charset="0"/>
                        </a:rPr>
                        <a:t>4</a:t>
                      </a:r>
                    </a:p>
                  </a:txBody>
                  <a:tcPr anchor="ctr"/>
                </a:tc>
                <a:extLst>
                  <a:ext uri="{0D108BD9-81ED-4DB2-BD59-A6C34878D82A}">
                    <a16:rowId xmlns:a16="http://schemas.microsoft.com/office/drawing/2014/main" val="2781375685"/>
                  </a:ext>
                </a:extLst>
              </a:tr>
            </a:tbl>
          </a:graphicData>
        </a:graphic>
      </p:graphicFrame>
      <p:sp>
        <p:nvSpPr>
          <p:cNvPr id="10" name="テキスト ボックス 9">
            <a:extLst>
              <a:ext uri="{FF2B5EF4-FFF2-40B4-BE49-F238E27FC236}">
                <a16:creationId xmlns:a16="http://schemas.microsoft.com/office/drawing/2014/main" id="{344F03FC-A653-4633-BB52-A7E1E9210EBE}"/>
              </a:ext>
            </a:extLst>
          </p:cNvPr>
          <p:cNvSpPr txBox="1"/>
          <p:nvPr/>
        </p:nvSpPr>
        <p:spPr>
          <a:xfrm>
            <a:off x="378789" y="5063248"/>
            <a:ext cx="8386422" cy="954107"/>
          </a:xfrm>
          <a:prstGeom prst="rect">
            <a:avLst/>
          </a:prstGeom>
          <a:noFill/>
        </p:spPr>
        <p:txBody>
          <a:bodyPr wrap="square" rtlCol="0">
            <a:spAutoFit/>
          </a:bodyPr>
          <a:lstStyle/>
          <a:p>
            <a:r>
              <a:rPr lang="en-US" sz="2800" dirty="0">
                <a:latin typeface="+mn-lt"/>
              </a:rPr>
              <a:t>Recirculation SA Ballot for P802.15.4aa/D09 was quorate , and passed.</a:t>
            </a:r>
          </a:p>
        </p:txBody>
      </p:sp>
    </p:spTree>
    <p:extLst>
      <p:ext uri="{BB962C8B-B14F-4D97-AF65-F5344CB8AC3E}">
        <p14:creationId xmlns:p14="http://schemas.microsoft.com/office/powerpoint/2010/main" val="36071486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8E26F4-552E-45F7-B65E-F4B362A576F6}"/>
              </a:ext>
            </a:extLst>
          </p:cNvPr>
          <p:cNvSpPr>
            <a:spLocks noGrp="1"/>
          </p:cNvSpPr>
          <p:nvPr>
            <p:ph type="title"/>
          </p:nvPr>
        </p:nvSpPr>
        <p:spPr>
          <a:xfrm>
            <a:off x="685800" y="685800"/>
            <a:ext cx="7924800" cy="1066800"/>
          </a:xfrm>
        </p:spPr>
        <p:txBody>
          <a:bodyPr/>
          <a:lstStyle/>
          <a:p>
            <a:r>
              <a:rPr lang="en-US" u="sng" dirty="0"/>
              <a:t>Review and resolve SA Recirculation Ballot comments for P802.15.4aa/D09</a:t>
            </a:r>
          </a:p>
        </p:txBody>
      </p:sp>
      <p:sp>
        <p:nvSpPr>
          <p:cNvPr id="3" name="コンテンツ プレースホルダー 2">
            <a:extLst>
              <a:ext uri="{FF2B5EF4-FFF2-40B4-BE49-F238E27FC236}">
                <a16:creationId xmlns:a16="http://schemas.microsoft.com/office/drawing/2014/main" id="{E9902EB2-D119-471A-B6EE-03A7A548E9EF}"/>
              </a:ext>
            </a:extLst>
          </p:cNvPr>
          <p:cNvSpPr>
            <a:spLocks noGrp="1"/>
          </p:cNvSpPr>
          <p:nvPr>
            <p:ph idx="1"/>
          </p:nvPr>
        </p:nvSpPr>
        <p:spPr/>
        <p:txBody>
          <a:bodyPr/>
          <a:lstStyle/>
          <a:p>
            <a:r>
              <a:rPr lang="en-US" dirty="0"/>
              <a:t>Approve Consolidated comment resolutions specified on15-21-0528-01-04aa.</a:t>
            </a:r>
          </a:p>
          <a:p>
            <a:pPr marL="0" indent="0">
              <a:buNone/>
            </a:pPr>
            <a:endParaRPr lang="en-US" dirty="0"/>
          </a:p>
          <a:p>
            <a:pPr marL="0" indent="0">
              <a:buNone/>
            </a:pPr>
            <a:endParaRPr lang="en-US" dirty="0"/>
          </a:p>
        </p:txBody>
      </p:sp>
      <p:sp>
        <p:nvSpPr>
          <p:cNvPr id="4" name="スライド番号プレースホルダー 3">
            <a:extLst>
              <a:ext uri="{FF2B5EF4-FFF2-40B4-BE49-F238E27FC236}">
                <a16:creationId xmlns:a16="http://schemas.microsoft.com/office/drawing/2014/main" id="{9BF624BE-1F1C-4CF7-A7B6-C3B4735FA40B}"/>
              </a:ext>
            </a:extLst>
          </p:cNvPr>
          <p:cNvSpPr>
            <a:spLocks noGrp="1"/>
          </p:cNvSpPr>
          <p:nvPr>
            <p:ph type="sldNum" sz="quarter" idx="12"/>
          </p:nvPr>
        </p:nvSpPr>
        <p:spPr/>
        <p:txBody>
          <a:bodyPr/>
          <a:lstStyle/>
          <a:p>
            <a:r>
              <a:rPr lang="en-US" altLang="ja-JP"/>
              <a:t>Slide </a:t>
            </a:r>
            <a:fld id="{A6DDE607-0C69-4706-A6D7-4AC89CFAEDDB}" type="slidenum">
              <a:rPr lang="en-US" altLang="ja-JP" smtClean="0"/>
              <a:pPr/>
              <a:t>11</a:t>
            </a:fld>
            <a:endParaRPr lang="en-US" altLang="ja-JP"/>
          </a:p>
        </p:txBody>
      </p:sp>
      <p:sp>
        <p:nvSpPr>
          <p:cNvPr id="5" name="フッター プレースホルダー 4">
            <a:extLst>
              <a:ext uri="{FF2B5EF4-FFF2-40B4-BE49-F238E27FC236}">
                <a16:creationId xmlns:a16="http://schemas.microsoft.com/office/drawing/2014/main" id="{5FDA448D-BB98-4659-8647-1D04331DB35D}"/>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7" name="日付プレースホルダー 6">
            <a:extLst>
              <a:ext uri="{FF2B5EF4-FFF2-40B4-BE49-F238E27FC236}">
                <a16:creationId xmlns:a16="http://schemas.microsoft.com/office/drawing/2014/main" id="{0F1AB2FA-221A-46FE-B764-93124F4B9F93}"/>
              </a:ext>
            </a:extLst>
          </p:cNvPr>
          <p:cNvSpPr>
            <a:spLocks noGrp="1"/>
          </p:cNvSpPr>
          <p:nvPr>
            <p:ph type="dt" sz="half" idx="2"/>
          </p:nvPr>
        </p:nvSpPr>
        <p:spPr/>
        <p:txBody>
          <a:bodyPr/>
          <a:lstStyle/>
          <a:p>
            <a:r>
              <a:rPr lang="en-US" altLang="ja-JP"/>
              <a:t>&lt;October,2021&gt;</a:t>
            </a:r>
            <a:endParaRPr lang="en-US" altLang="ja-JP" dirty="0"/>
          </a:p>
        </p:txBody>
      </p:sp>
      <p:sp>
        <p:nvSpPr>
          <p:cNvPr id="6" name="テキスト ボックス 5">
            <a:extLst>
              <a:ext uri="{FF2B5EF4-FFF2-40B4-BE49-F238E27FC236}">
                <a16:creationId xmlns:a16="http://schemas.microsoft.com/office/drawing/2014/main" id="{D72BE249-05D1-44C5-824F-007C42A5E953}"/>
              </a:ext>
            </a:extLst>
          </p:cNvPr>
          <p:cNvSpPr txBox="1"/>
          <p:nvPr/>
        </p:nvSpPr>
        <p:spPr>
          <a:xfrm>
            <a:off x="755576" y="4149080"/>
            <a:ext cx="6480720" cy="1569660"/>
          </a:xfrm>
          <a:prstGeom prst="rect">
            <a:avLst/>
          </a:prstGeom>
          <a:noFill/>
        </p:spPr>
        <p:txBody>
          <a:bodyPr wrap="square" rtlCol="0">
            <a:spAutoFit/>
          </a:bodyPr>
          <a:lstStyle/>
          <a:p>
            <a:pPr fontAlgn="auto">
              <a:spcAft>
                <a:spcPts val="0"/>
              </a:spcAft>
              <a:buFont typeface="Arial" pitchFamily="34" charset="0"/>
              <a:buNone/>
              <a:defRPr/>
            </a:pPr>
            <a:r>
              <a:rPr lang="en-US" sz="2400" kern="0" dirty="0"/>
              <a:t>Moved: Kunal Shah (ITRON)</a:t>
            </a:r>
          </a:p>
          <a:p>
            <a:pPr fontAlgn="auto">
              <a:spcAft>
                <a:spcPts val="0"/>
              </a:spcAft>
              <a:buFont typeface="Arial" pitchFamily="34" charset="0"/>
              <a:buNone/>
              <a:defRPr/>
            </a:pPr>
            <a:r>
              <a:rPr lang="en-US" sz="2400" kern="0" dirty="0"/>
              <a:t>Seconded: Hiroshi Harada(Kyoto University)</a:t>
            </a:r>
          </a:p>
          <a:p>
            <a:pPr fontAlgn="auto">
              <a:spcAft>
                <a:spcPts val="0"/>
              </a:spcAft>
              <a:buFont typeface="Arial" pitchFamily="34" charset="0"/>
              <a:buNone/>
              <a:defRPr/>
            </a:pPr>
            <a:r>
              <a:rPr lang="en-US" sz="2400" kern="0" dirty="0"/>
              <a:t>Approved by unanimous consent</a:t>
            </a:r>
          </a:p>
          <a:p>
            <a:endParaRPr lang="en-US" sz="2400" dirty="0"/>
          </a:p>
        </p:txBody>
      </p:sp>
    </p:spTree>
    <p:extLst>
      <p:ext uri="{BB962C8B-B14F-4D97-AF65-F5344CB8AC3E}">
        <p14:creationId xmlns:p14="http://schemas.microsoft.com/office/powerpoint/2010/main" val="39552745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556AC44-5564-4ED7-8B40-CC4A51481AE7}"/>
              </a:ext>
            </a:extLst>
          </p:cNvPr>
          <p:cNvSpPr>
            <a:spLocks noGrp="1"/>
          </p:cNvSpPr>
          <p:nvPr>
            <p:ph type="sldNum" sz="quarter" idx="12"/>
          </p:nvPr>
        </p:nvSpPr>
        <p:spPr/>
        <p:txBody>
          <a:bodyPr/>
          <a:lstStyle/>
          <a:p>
            <a:r>
              <a:rPr lang="en-US" altLang="ja-JP"/>
              <a:t>Slide </a:t>
            </a:r>
            <a:fld id="{EED9155A-5036-44B5-A27C-97F620582CD6}" type="slidenum">
              <a:rPr lang="en-US" altLang="ja-JP" smtClean="0"/>
              <a:pPr/>
              <a:t>12</a:t>
            </a:fld>
            <a:endParaRPr lang="en-US" altLang="ja-JP" dirty="0"/>
          </a:p>
        </p:txBody>
      </p:sp>
      <p:sp>
        <p:nvSpPr>
          <p:cNvPr id="3" name="日付プレースホルダー 2">
            <a:extLst>
              <a:ext uri="{FF2B5EF4-FFF2-40B4-BE49-F238E27FC236}">
                <a16:creationId xmlns:a16="http://schemas.microsoft.com/office/drawing/2014/main" id="{42B02F89-D93C-4537-B8CD-50261C96EC0B}"/>
              </a:ext>
            </a:extLst>
          </p:cNvPr>
          <p:cNvSpPr>
            <a:spLocks noGrp="1"/>
          </p:cNvSpPr>
          <p:nvPr>
            <p:ph type="dt" sz="half" idx="2"/>
          </p:nvPr>
        </p:nvSpPr>
        <p:spPr/>
        <p:txBody>
          <a:bodyPr/>
          <a:lstStyle/>
          <a:p>
            <a:r>
              <a:rPr lang="en-US" altLang="ja-JP"/>
              <a:t>&lt;October,2021&gt;</a:t>
            </a:r>
            <a:endParaRPr lang="en-US" altLang="ja-JP" dirty="0"/>
          </a:p>
        </p:txBody>
      </p:sp>
      <p:sp>
        <p:nvSpPr>
          <p:cNvPr id="4" name="フッター プレースホルダー 3">
            <a:extLst>
              <a:ext uri="{FF2B5EF4-FFF2-40B4-BE49-F238E27FC236}">
                <a16:creationId xmlns:a16="http://schemas.microsoft.com/office/drawing/2014/main" id="{67E16AD7-A4D7-42A7-9C0F-AF22B81B911D}"/>
              </a:ext>
            </a:extLst>
          </p:cNvPr>
          <p:cNvSpPr>
            <a:spLocks noGrp="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5" name="Subtitle 2">
            <a:extLst>
              <a:ext uri="{FF2B5EF4-FFF2-40B4-BE49-F238E27FC236}">
                <a16:creationId xmlns:a16="http://schemas.microsoft.com/office/drawing/2014/main" id="{9B270FDA-FA65-427E-AF5A-99F6F5B1D6FE}"/>
              </a:ext>
            </a:extLst>
          </p:cNvPr>
          <p:cNvSpPr txBox="1">
            <a:spLocks/>
          </p:cNvSpPr>
          <p:nvPr/>
        </p:nvSpPr>
        <p:spPr>
          <a:xfrm>
            <a:off x="143508" y="1219633"/>
            <a:ext cx="8856984" cy="5257800"/>
          </a:xfrm>
          <a:prstGeom prst="rect">
            <a:avLst/>
          </a:prstGeom>
        </p:spPr>
        <p:txBody>
          <a:bodyPr rtlCol="0">
            <a:normAutofit fontScale="85000" lnSpcReduction="20000"/>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fontAlgn="auto">
              <a:spcAft>
                <a:spcPts val="0"/>
              </a:spcAft>
              <a:buNone/>
              <a:defRPr/>
            </a:pPr>
            <a:endParaRPr lang="en-US" i="1" dirty="0"/>
          </a:p>
          <a:p>
            <a:pPr marL="0" indent="0">
              <a:buNone/>
            </a:pPr>
            <a:r>
              <a:rPr lang="en-US" i="1" dirty="0"/>
              <a:t>Motion:TG4aa CRG has reviewed and approves the CSD [15-20-0319-00-04aa], and the CA document [15-21-0083-08-04aa]; and approves forwarding draft P802.15.4aa_D10 as edited in accordance with the instructions in document </a:t>
            </a:r>
            <a:r>
              <a:rPr lang="en-US" kern="0" dirty="0"/>
              <a:t>15-21-0528-01-04aa </a:t>
            </a:r>
            <a:r>
              <a:rPr lang="en-US" i="1" dirty="0"/>
              <a:t>to Standards Association Recirculation ballot.</a:t>
            </a:r>
          </a:p>
          <a:p>
            <a:pPr fontAlgn="auto">
              <a:spcAft>
                <a:spcPts val="0"/>
              </a:spcAft>
              <a:buNone/>
              <a:defRPr/>
            </a:pPr>
            <a:endParaRPr lang="en-001" dirty="0"/>
          </a:p>
          <a:p>
            <a:pPr fontAlgn="auto">
              <a:spcAft>
                <a:spcPts val="0"/>
              </a:spcAft>
              <a:buNone/>
              <a:defRPr/>
            </a:pPr>
            <a:endParaRPr lang="en-US" i="1" dirty="0"/>
          </a:p>
          <a:p>
            <a:pPr fontAlgn="auto">
              <a:spcAft>
                <a:spcPts val="0"/>
              </a:spcAft>
              <a:buFont typeface="Arial" pitchFamily="34" charset="0"/>
              <a:buNone/>
              <a:defRPr/>
            </a:pPr>
            <a:endParaRPr lang="en-US" kern="0" dirty="0"/>
          </a:p>
          <a:p>
            <a:pPr fontAlgn="auto">
              <a:spcAft>
                <a:spcPts val="0"/>
              </a:spcAft>
              <a:buFont typeface="Arial" pitchFamily="34" charset="0"/>
              <a:buNone/>
              <a:defRPr/>
            </a:pPr>
            <a:r>
              <a:rPr lang="en-US" kern="0" dirty="0"/>
              <a:t>Moved: Kunal Shah (ITRON)</a:t>
            </a:r>
          </a:p>
          <a:p>
            <a:pPr fontAlgn="auto">
              <a:spcAft>
                <a:spcPts val="0"/>
              </a:spcAft>
              <a:buFont typeface="Arial" pitchFamily="34" charset="0"/>
              <a:buNone/>
              <a:defRPr/>
            </a:pPr>
            <a:r>
              <a:rPr lang="en-US" kern="0" dirty="0"/>
              <a:t>Seconded: Hiroshi Harada(Kyoto University)</a:t>
            </a:r>
          </a:p>
          <a:p>
            <a:pPr fontAlgn="auto">
              <a:spcAft>
                <a:spcPts val="0"/>
              </a:spcAft>
              <a:buFont typeface="Arial" pitchFamily="34" charset="0"/>
              <a:buNone/>
              <a:defRPr/>
            </a:pPr>
            <a:r>
              <a:rPr lang="en-US" kern="0" dirty="0"/>
              <a:t>Approved by unanimous consent</a:t>
            </a:r>
          </a:p>
          <a:p>
            <a:pPr fontAlgn="auto">
              <a:spcAft>
                <a:spcPts val="0"/>
              </a:spcAft>
              <a:buFont typeface="Arial" pitchFamily="34" charset="0"/>
              <a:buNone/>
              <a:defRPr/>
            </a:pPr>
            <a:endParaRPr lang="en-US" kern="0" dirty="0"/>
          </a:p>
        </p:txBody>
      </p:sp>
      <p:sp>
        <p:nvSpPr>
          <p:cNvPr id="6" name="Title 1">
            <a:extLst>
              <a:ext uri="{FF2B5EF4-FFF2-40B4-BE49-F238E27FC236}">
                <a16:creationId xmlns:a16="http://schemas.microsoft.com/office/drawing/2014/main" id="{D2151FEE-A620-406A-B40A-B919F69AD864}"/>
              </a:ext>
            </a:extLst>
          </p:cNvPr>
          <p:cNvSpPr txBox="1">
            <a:spLocks/>
          </p:cNvSpPr>
          <p:nvPr/>
        </p:nvSpPr>
        <p:spPr>
          <a:xfrm>
            <a:off x="685800" y="533400"/>
            <a:ext cx="7772400" cy="685800"/>
          </a:xfrm>
          <a:prstGeom prst="rect">
            <a:avLst/>
          </a:prstGeom>
        </p:spPr>
        <p:txBody>
          <a:bodyPr rtlCol="0">
            <a:normAutofit fontScale="92500"/>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fontAlgn="auto">
              <a:spcAft>
                <a:spcPts val="0"/>
              </a:spcAft>
              <a:defRPr/>
            </a:pPr>
            <a:r>
              <a:rPr lang="en-US" kern="0" dirty="0"/>
              <a:t>CRG Motion for Recirculation SA  Ballot</a:t>
            </a:r>
          </a:p>
        </p:txBody>
      </p:sp>
    </p:spTree>
    <p:extLst>
      <p:ext uri="{BB962C8B-B14F-4D97-AF65-F5344CB8AC3E}">
        <p14:creationId xmlns:p14="http://schemas.microsoft.com/office/powerpoint/2010/main" val="39586652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sz="4000" b="1" dirty="0"/>
              <a:t>Next CRG cancelled</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13</a:t>
            </a:fld>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4" name="日付プレースホルダー 3">
            <a:extLst>
              <a:ext uri="{FF2B5EF4-FFF2-40B4-BE49-F238E27FC236}">
                <a16:creationId xmlns:a16="http://schemas.microsoft.com/office/drawing/2014/main" id="{19349C54-6297-42F2-A64D-429B487722F8}"/>
              </a:ext>
            </a:extLst>
          </p:cNvPr>
          <p:cNvSpPr>
            <a:spLocks noGrp="1"/>
          </p:cNvSpPr>
          <p:nvPr>
            <p:ph type="dt" sz="half" idx="2"/>
          </p:nvPr>
        </p:nvSpPr>
        <p:spPr/>
        <p:txBody>
          <a:bodyPr/>
          <a:lstStyle/>
          <a:p>
            <a:r>
              <a:rPr lang="en-US" altLang="ja-JP"/>
              <a:t>&lt;October,2021&gt;</a:t>
            </a:r>
            <a:endParaRPr lang="en-US" altLang="ja-JP" dirty="0"/>
          </a:p>
        </p:txBody>
      </p:sp>
      <p:sp>
        <p:nvSpPr>
          <p:cNvPr id="2" name="テキスト ボックス 1">
            <a:extLst>
              <a:ext uri="{FF2B5EF4-FFF2-40B4-BE49-F238E27FC236}">
                <a16:creationId xmlns:a16="http://schemas.microsoft.com/office/drawing/2014/main" id="{6FA95F07-8B4D-4E83-9D4B-7479303ECAF8}"/>
              </a:ext>
            </a:extLst>
          </p:cNvPr>
          <p:cNvSpPr txBox="1"/>
          <p:nvPr/>
        </p:nvSpPr>
        <p:spPr>
          <a:xfrm>
            <a:off x="0" y="1772816"/>
            <a:ext cx="9144000" cy="523220"/>
          </a:xfrm>
          <a:prstGeom prst="rect">
            <a:avLst/>
          </a:prstGeom>
          <a:noFill/>
        </p:spPr>
        <p:txBody>
          <a:bodyPr wrap="square" rtlCol="0">
            <a:spAutoFit/>
          </a:bodyPr>
          <a:lstStyle/>
          <a:p>
            <a:pPr marL="171450" indent="-171450">
              <a:buFont typeface="Arial" panose="020B0604020202020204" pitchFamily="34" charset="0"/>
              <a:buChar char="•"/>
            </a:pPr>
            <a:r>
              <a:rPr lang="en-US" sz="2800" dirty="0"/>
              <a:t>CRG meeting next week EDT14</a:t>
            </a:r>
            <a:r>
              <a:rPr lang="en-US" sz="2800" baseline="30000" dirty="0"/>
              <a:t>th</a:t>
            </a:r>
            <a:r>
              <a:rPr lang="en-US" sz="2800" dirty="0"/>
              <a:t> October will be cancelled</a:t>
            </a:r>
          </a:p>
        </p:txBody>
      </p:sp>
      <p:graphicFrame>
        <p:nvGraphicFramePr>
          <p:cNvPr id="7" name="コンテンツ プレースホルダー 8">
            <a:extLst>
              <a:ext uri="{FF2B5EF4-FFF2-40B4-BE49-F238E27FC236}">
                <a16:creationId xmlns:a16="http://schemas.microsoft.com/office/drawing/2014/main" id="{8BBA3695-C939-4DED-85B5-1881F56201CF}"/>
              </a:ext>
            </a:extLst>
          </p:cNvPr>
          <p:cNvGraphicFramePr>
            <a:graphicFrameLocks noGrp="1"/>
          </p:cNvGraphicFramePr>
          <p:nvPr>
            <p:ph idx="1"/>
            <p:extLst>
              <p:ext uri="{D42A27DB-BD31-4B8C-83A1-F6EECF244321}">
                <p14:modId xmlns:p14="http://schemas.microsoft.com/office/powerpoint/2010/main" val="3480805266"/>
              </p:ext>
            </p:extLst>
          </p:nvPr>
        </p:nvGraphicFramePr>
        <p:xfrm>
          <a:off x="395537" y="3191247"/>
          <a:ext cx="8352926" cy="274320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61762">
                  <a:extLst>
                    <a:ext uri="{9D8B030D-6E8A-4147-A177-3AD203B41FA5}">
                      <a16:colId xmlns:a16="http://schemas.microsoft.com/office/drawing/2014/main" val="20001"/>
                    </a:ext>
                  </a:extLst>
                </a:gridCol>
                <a:gridCol w="1461762">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600" dirty="0"/>
                    </a:p>
                  </a:txBody>
                  <a:tcPr/>
                </a:tc>
                <a:tc>
                  <a:txBody>
                    <a:bodyPr/>
                    <a:lstStyle/>
                    <a:p>
                      <a:pPr algn="ctr"/>
                      <a:r>
                        <a:rPr kumimoji="1" lang="en-US" altLang="ja-JP" sz="1600" dirty="0"/>
                        <a:t>Monday</a:t>
                      </a:r>
                    </a:p>
                    <a:p>
                      <a:pPr algn="ctr"/>
                      <a:r>
                        <a:rPr kumimoji="1" lang="en-US" altLang="ja-JP" sz="1600" dirty="0"/>
                        <a:t>11</a:t>
                      </a:r>
                      <a:r>
                        <a:rPr kumimoji="1" lang="en-US" altLang="ja-JP" sz="1600" baseline="30000" dirty="0"/>
                        <a:t>th</a:t>
                      </a:r>
                      <a:r>
                        <a:rPr kumimoji="1" lang="en-US" altLang="ja-JP" sz="1600" dirty="0"/>
                        <a:t> October</a:t>
                      </a:r>
                      <a:endParaRPr kumimoji="1" lang="ja-JP" altLang="en-US" sz="1600" dirty="0"/>
                    </a:p>
                  </a:txBody>
                  <a:tcPr anchor="ctr"/>
                </a:tc>
                <a:tc>
                  <a:txBody>
                    <a:bodyPr/>
                    <a:lstStyle/>
                    <a:p>
                      <a:pPr algn="ctr"/>
                      <a:r>
                        <a:rPr kumimoji="1" lang="en-US" altLang="ja-JP" sz="1600" dirty="0"/>
                        <a:t>Tuesday</a:t>
                      </a:r>
                    </a:p>
                    <a:p>
                      <a:pPr algn="ctr"/>
                      <a:r>
                        <a:rPr kumimoji="1" lang="en-US" altLang="ja-JP" sz="1600" dirty="0"/>
                        <a:t>12</a:t>
                      </a:r>
                      <a:r>
                        <a:rPr kumimoji="1" lang="en-US" altLang="ja-JP" sz="1600" baseline="30000" dirty="0"/>
                        <a:t>th</a:t>
                      </a:r>
                      <a:r>
                        <a:rPr kumimoji="1" lang="en-US" altLang="ja-JP" sz="1600" dirty="0"/>
                        <a:t> October</a:t>
                      </a:r>
                      <a:endParaRPr kumimoji="1" lang="ja-JP" altLang="en-US" sz="1600" dirty="0"/>
                    </a:p>
                  </a:txBody>
                  <a:tcPr anchor="ctr"/>
                </a:tc>
                <a:tc>
                  <a:txBody>
                    <a:bodyPr/>
                    <a:lstStyle/>
                    <a:p>
                      <a:pPr algn="ctr"/>
                      <a:r>
                        <a:rPr kumimoji="1" lang="en-US" altLang="ja-JP" sz="1600" dirty="0"/>
                        <a:t>Wednesday</a:t>
                      </a:r>
                    </a:p>
                    <a:p>
                      <a:pPr algn="ctr"/>
                      <a:r>
                        <a:rPr kumimoji="1" lang="en-US" altLang="ja-JP" sz="1600" dirty="0"/>
                        <a:t>13</a:t>
                      </a:r>
                      <a:r>
                        <a:rPr kumimoji="1" lang="en-US" altLang="ja-JP" sz="1600" baseline="30000" dirty="0"/>
                        <a:t>th</a:t>
                      </a:r>
                      <a:r>
                        <a:rPr kumimoji="1" lang="en-US" altLang="ja-JP" sz="1600" dirty="0"/>
                        <a:t> October</a:t>
                      </a:r>
                      <a:endParaRPr kumimoji="1" lang="ja-JP" altLang="en-US" sz="1600" dirty="0"/>
                    </a:p>
                  </a:txBody>
                  <a:tcPr anchor="ctr"/>
                </a:tc>
                <a:tc>
                  <a:txBody>
                    <a:bodyPr/>
                    <a:lstStyle/>
                    <a:p>
                      <a:pPr algn="ctr"/>
                      <a:r>
                        <a:rPr kumimoji="1" lang="en-US" altLang="ja-JP" sz="1600" dirty="0"/>
                        <a:t>Thursday</a:t>
                      </a:r>
                    </a:p>
                    <a:p>
                      <a:pPr algn="ctr"/>
                      <a:r>
                        <a:rPr kumimoji="1" lang="en-US" altLang="ja-JP" sz="1600" dirty="0"/>
                        <a:t>14</a:t>
                      </a:r>
                      <a:r>
                        <a:rPr kumimoji="1" lang="en-US" altLang="ja-JP" sz="1600" baseline="30000" dirty="0"/>
                        <a:t>th</a:t>
                      </a:r>
                      <a:r>
                        <a:rPr kumimoji="1" lang="en-US" altLang="ja-JP" sz="1600" dirty="0"/>
                        <a:t> October</a:t>
                      </a:r>
                      <a:endParaRPr kumimoji="1" lang="ja-JP" altLang="en-US" sz="1600" dirty="0"/>
                    </a:p>
                  </a:txBody>
                  <a:tcPr anchor="ctr"/>
                </a:tc>
                <a:tc>
                  <a:txBody>
                    <a:bodyPr/>
                    <a:lstStyle/>
                    <a:p>
                      <a:pPr algn="ctr"/>
                      <a:r>
                        <a:rPr kumimoji="1" lang="en-US" altLang="ja-JP" sz="1600" dirty="0"/>
                        <a:t>Friday</a:t>
                      </a:r>
                    </a:p>
                    <a:p>
                      <a:pPr algn="ctr"/>
                      <a:r>
                        <a:rPr kumimoji="1" lang="en-US" altLang="ja-JP" sz="1600" dirty="0"/>
                        <a:t>15</a:t>
                      </a:r>
                      <a:r>
                        <a:rPr kumimoji="1" lang="en-US" altLang="ja-JP" sz="1600" baseline="30000" dirty="0"/>
                        <a:t>th</a:t>
                      </a:r>
                      <a:r>
                        <a:rPr kumimoji="1" lang="en-US" altLang="ja-JP" sz="1600" dirty="0"/>
                        <a:t> October</a:t>
                      </a:r>
                      <a:endParaRPr kumimoji="1" lang="ja-JP" altLang="en-US" sz="1600" dirty="0"/>
                    </a:p>
                  </a:txBody>
                  <a:tcPr anchor="ctr"/>
                </a:tc>
                <a:extLst>
                  <a:ext uri="{0D108BD9-81ED-4DB2-BD59-A6C34878D82A}">
                    <a16:rowId xmlns:a16="http://schemas.microsoft.com/office/drawing/2014/main" val="10000"/>
                  </a:ext>
                </a:extLst>
              </a:tr>
              <a:tr h="172819">
                <a:tc>
                  <a:txBody>
                    <a:bodyPr/>
                    <a:lstStyle/>
                    <a:p>
                      <a:pPr algn="ctr"/>
                      <a:r>
                        <a:rPr kumimoji="1" lang="en-US" altLang="ja-JP" sz="1600" dirty="0"/>
                        <a:t>AM1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strike="sngStrike" dirty="0"/>
                        <a:t>TG4aa-CRG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strike="sngStrike" dirty="0">
                          <a:solidFill>
                            <a:schemeClr val="tx1"/>
                          </a:solidFill>
                        </a:rPr>
                        <a:t>(JST07:00)</a:t>
                      </a:r>
                    </a:p>
                  </a:txBody>
                  <a:tcPr anchor="ctr">
                    <a:solidFill>
                      <a:srgbClr val="FFFF00"/>
                    </a:solidFill>
                  </a:tcPr>
                </a:tc>
                <a:extLst>
                  <a:ext uri="{0D108BD9-81ED-4DB2-BD59-A6C34878D82A}">
                    <a16:rowId xmlns:a16="http://schemas.microsoft.com/office/drawing/2014/main" val="10001"/>
                  </a:ext>
                </a:extLst>
              </a:tr>
              <a:tr h="172819">
                <a:tc>
                  <a:txBody>
                    <a:bodyPr/>
                    <a:lstStyle/>
                    <a:p>
                      <a:pPr algn="ctr"/>
                      <a:r>
                        <a:rPr kumimoji="1" lang="en-US" altLang="ja-JP" sz="1600" dirty="0"/>
                        <a:t>AM2</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600" dirty="0"/>
                        <a:t>PM1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600" dirty="0"/>
                        <a:t>PM2</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tc>
                <a:tc>
                  <a:txBody>
                    <a:bodyPr/>
                    <a:lstStyle/>
                    <a:p>
                      <a:pPr algn="ctr"/>
                      <a:endParaRPr kumimoji="1" lang="ja-JP" altLang="en-US" sz="1600" u="none"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600" dirty="0"/>
                        <a:t>EV1</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strike="sngStrike" dirty="0"/>
                        <a:t>TG4aa-CRG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strike="sngStrike" dirty="0">
                          <a:solidFill>
                            <a:schemeClr val="tx1"/>
                          </a:solidFill>
                        </a:rPr>
                        <a:t>(EDT18:00)</a:t>
                      </a:r>
                    </a:p>
                  </a:txBody>
                  <a:tcPr anchor="ctr">
                    <a:solidFill>
                      <a:srgbClr val="FFFF00"/>
                    </a:solidFill>
                  </a:tcP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1952573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44876A6-9E71-43AE-81C4-A305B9CA494D}"/>
              </a:ext>
            </a:extLst>
          </p:cNvPr>
          <p:cNvSpPr>
            <a:spLocks noGrp="1"/>
          </p:cNvSpPr>
          <p:nvPr>
            <p:ph type="title"/>
          </p:nvPr>
        </p:nvSpPr>
        <p:spPr/>
        <p:txBody>
          <a:bodyPr/>
          <a:lstStyle/>
          <a:p>
            <a:r>
              <a:rPr lang="en-US" dirty="0"/>
              <a:t>Next Steps</a:t>
            </a:r>
          </a:p>
        </p:txBody>
      </p:sp>
      <p:sp>
        <p:nvSpPr>
          <p:cNvPr id="4" name="スライド番号プレースホルダー 3">
            <a:extLst>
              <a:ext uri="{FF2B5EF4-FFF2-40B4-BE49-F238E27FC236}">
                <a16:creationId xmlns:a16="http://schemas.microsoft.com/office/drawing/2014/main" id="{4561C933-E075-4FB4-9EFC-9BBBE839D4B5}"/>
              </a:ext>
            </a:extLst>
          </p:cNvPr>
          <p:cNvSpPr>
            <a:spLocks noGrp="1"/>
          </p:cNvSpPr>
          <p:nvPr>
            <p:ph type="sldNum" sz="quarter" idx="12"/>
          </p:nvPr>
        </p:nvSpPr>
        <p:spPr/>
        <p:txBody>
          <a:bodyPr/>
          <a:lstStyle/>
          <a:p>
            <a:r>
              <a:rPr lang="en-US" altLang="ja-JP"/>
              <a:t>Slide </a:t>
            </a:r>
            <a:fld id="{A6DDE607-0C69-4706-A6D7-4AC89CFAEDDB}" type="slidenum">
              <a:rPr lang="en-US" altLang="ja-JP" smtClean="0"/>
              <a:pPr/>
              <a:t>14</a:t>
            </a:fld>
            <a:endParaRPr lang="en-US" altLang="ja-JP"/>
          </a:p>
        </p:txBody>
      </p:sp>
      <p:sp>
        <p:nvSpPr>
          <p:cNvPr id="5" name="フッター プレースホルダー 4">
            <a:extLst>
              <a:ext uri="{FF2B5EF4-FFF2-40B4-BE49-F238E27FC236}">
                <a16:creationId xmlns:a16="http://schemas.microsoft.com/office/drawing/2014/main" id="{EF9DA45D-BF1F-4DDA-BD82-957FD05F5643}"/>
              </a:ext>
            </a:extLst>
          </p:cNvPr>
          <p:cNvSpPr>
            <a:spLocks noGrp="1"/>
          </p:cNvSpPr>
          <p:nvPr>
            <p:ph type="ftr" sz="quarter" idx="1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6" name="日付プレースホルダー 5">
            <a:extLst>
              <a:ext uri="{FF2B5EF4-FFF2-40B4-BE49-F238E27FC236}">
                <a16:creationId xmlns:a16="http://schemas.microsoft.com/office/drawing/2014/main" id="{1A01C41E-DF73-4748-8B43-7DB6E467C1B1}"/>
              </a:ext>
            </a:extLst>
          </p:cNvPr>
          <p:cNvSpPr>
            <a:spLocks noGrp="1"/>
          </p:cNvSpPr>
          <p:nvPr>
            <p:ph type="dt" sz="half" idx="2"/>
          </p:nvPr>
        </p:nvSpPr>
        <p:spPr/>
        <p:txBody>
          <a:bodyPr/>
          <a:lstStyle/>
          <a:p>
            <a:r>
              <a:rPr lang="en-US"/>
              <a:t>&lt;October,2021&gt;</a:t>
            </a:r>
            <a:endParaRPr lang="en-001" dirty="0"/>
          </a:p>
        </p:txBody>
      </p:sp>
      <p:graphicFrame>
        <p:nvGraphicFramePr>
          <p:cNvPr id="7" name="Table 5">
            <a:extLst>
              <a:ext uri="{FF2B5EF4-FFF2-40B4-BE49-F238E27FC236}">
                <a16:creationId xmlns:a16="http://schemas.microsoft.com/office/drawing/2014/main" id="{EA196F91-7FDC-4F83-A207-825D501FF215}"/>
              </a:ext>
            </a:extLst>
          </p:cNvPr>
          <p:cNvGraphicFramePr>
            <a:graphicFrameLocks noGrp="1"/>
          </p:cNvGraphicFramePr>
          <p:nvPr>
            <p:extLst>
              <p:ext uri="{D42A27DB-BD31-4B8C-83A1-F6EECF244321}">
                <p14:modId xmlns:p14="http://schemas.microsoft.com/office/powerpoint/2010/main" val="1166034618"/>
              </p:ext>
            </p:extLst>
          </p:nvPr>
        </p:nvGraphicFramePr>
        <p:xfrm>
          <a:off x="107505" y="1522690"/>
          <a:ext cx="8878061" cy="2225040"/>
        </p:xfrm>
        <a:graphic>
          <a:graphicData uri="http://schemas.openxmlformats.org/drawingml/2006/table">
            <a:tbl>
              <a:tblPr firstRow="1" bandRow="1">
                <a:tableStyleId>{00A15C55-8517-42AA-B614-E9B94910E393}</a:tableStyleId>
              </a:tblPr>
              <a:tblGrid>
                <a:gridCol w="2062480">
                  <a:extLst>
                    <a:ext uri="{9D8B030D-6E8A-4147-A177-3AD203B41FA5}">
                      <a16:colId xmlns:a16="http://schemas.microsoft.com/office/drawing/2014/main" val="503046018"/>
                    </a:ext>
                  </a:extLst>
                </a:gridCol>
                <a:gridCol w="2367344">
                  <a:extLst>
                    <a:ext uri="{9D8B030D-6E8A-4147-A177-3AD203B41FA5}">
                      <a16:colId xmlns:a16="http://schemas.microsoft.com/office/drawing/2014/main" val="571804262"/>
                    </a:ext>
                  </a:extLst>
                </a:gridCol>
                <a:gridCol w="2367344">
                  <a:extLst>
                    <a:ext uri="{9D8B030D-6E8A-4147-A177-3AD203B41FA5}">
                      <a16:colId xmlns:a16="http://schemas.microsoft.com/office/drawing/2014/main" val="2957723909"/>
                    </a:ext>
                  </a:extLst>
                </a:gridCol>
                <a:gridCol w="2080893">
                  <a:extLst>
                    <a:ext uri="{9D8B030D-6E8A-4147-A177-3AD203B41FA5}">
                      <a16:colId xmlns:a16="http://schemas.microsoft.com/office/drawing/2014/main" val="2208329121"/>
                    </a:ext>
                  </a:extLst>
                </a:gridCol>
              </a:tblGrid>
              <a:tr h="370840">
                <a:tc>
                  <a:txBody>
                    <a:bodyPr/>
                    <a:lstStyle/>
                    <a:p>
                      <a:pPr algn="ctr"/>
                      <a:endParaRPr lang="en-US" dirty="0"/>
                    </a:p>
                  </a:txBody>
                  <a:tcPr/>
                </a:tc>
                <a:tc>
                  <a:txBody>
                    <a:bodyPr/>
                    <a:lstStyle/>
                    <a:p>
                      <a:pPr algn="ctr"/>
                      <a:r>
                        <a:rPr lang="en-US" dirty="0"/>
                        <a:t>Open</a:t>
                      </a:r>
                    </a:p>
                  </a:txBody>
                  <a:tcPr/>
                </a:tc>
                <a:tc>
                  <a:txBody>
                    <a:bodyPr/>
                    <a:lstStyle/>
                    <a:p>
                      <a:pPr algn="ctr"/>
                      <a:r>
                        <a:rPr lang="en-US" dirty="0"/>
                        <a:t>Close</a:t>
                      </a:r>
                    </a:p>
                  </a:txBody>
                  <a:tcPr/>
                </a:tc>
                <a:tc>
                  <a:txBody>
                    <a:bodyPr/>
                    <a:lstStyle/>
                    <a:p>
                      <a:pPr algn="ctr"/>
                      <a:r>
                        <a:rPr lang="en-US" dirty="0"/>
                        <a:t>Status</a:t>
                      </a:r>
                    </a:p>
                  </a:txBody>
                  <a:tcPr/>
                </a:tc>
                <a:extLst>
                  <a:ext uri="{0D108BD9-81ED-4DB2-BD59-A6C34878D82A}">
                    <a16:rowId xmlns:a16="http://schemas.microsoft.com/office/drawing/2014/main" val="2921654569"/>
                  </a:ext>
                </a:extLst>
              </a:tr>
              <a:tr h="370840">
                <a:tc>
                  <a:txBody>
                    <a:bodyPr/>
                    <a:lstStyle/>
                    <a:p>
                      <a:r>
                        <a:rPr lang="en-US" dirty="0"/>
                        <a:t>First SA Ballot</a:t>
                      </a:r>
                    </a:p>
                  </a:txBody>
                  <a:tcPr/>
                </a:tc>
                <a:tc>
                  <a:txBody>
                    <a:bodyPr/>
                    <a:lstStyle/>
                    <a:p>
                      <a:r>
                        <a:rPr lang="en-US" dirty="0"/>
                        <a:t>15</a:t>
                      </a:r>
                      <a:r>
                        <a:rPr lang="en-US" baseline="30000" dirty="0"/>
                        <a:t>th</a:t>
                      </a:r>
                      <a:r>
                        <a:rPr lang="en-US" dirty="0"/>
                        <a:t> August,2021</a:t>
                      </a:r>
                    </a:p>
                  </a:txBody>
                  <a:tcPr/>
                </a:tc>
                <a:tc>
                  <a:txBody>
                    <a:bodyPr/>
                    <a:lstStyle/>
                    <a:p>
                      <a:r>
                        <a:rPr lang="en-US" dirty="0"/>
                        <a:t>14</a:t>
                      </a:r>
                      <a:r>
                        <a:rPr lang="en-US" baseline="30000" dirty="0"/>
                        <a:t>th</a:t>
                      </a:r>
                      <a:r>
                        <a:rPr lang="en-US" dirty="0"/>
                        <a:t> September,2021</a:t>
                      </a:r>
                    </a:p>
                  </a:txBody>
                  <a:tcPr/>
                </a:tc>
                <a:tc>
                  <a:txBody>
                    <a:bodyPr/>
                    <a:lstStyle/>
                    <a:p>
                      <a:r>
                        <a:rPr lang="en-US" dirty="0"/>
                        <a:t>Done</a:t>
                      </a:r>
                    </a:p>
                  </a:txBody>
                  <a:tcPr/>
                </a:tc>
                <a:extLst>
                  <a:ext uri="{0D108BD9-81ED-4DB2-BD59-A6C34878D82A}">
                    <a16:rowId xmlns:a16="http://schemas.microsoft.com/office/drawing/2014/main" val="3962704897"/>
                  </a:ext>
                </a:extLst>
              </a:tr>
              <a:tr h="370840">
                <a:tc>
                  <a:txBody>
                    <a:bodyPr/>
                    <a:lstStyle/>
                    <a:p>
                      <a:r>
                        <a:rPr lang="en-US" dirty="0"/>
                        <a:t>Second SA Ballot</a:t>
                      </a:r>
                    </a:p>
                  </a:txBody>
                  <a:tcPr/>
                </a:tc>
                <a:tc>
                  <a:txBody>
                    <a:bodyPr/>
                    <a:lstStyle/>
                    <a:p>
                      <a:r>
                        <a:rPr lang="en-US" dirty="0"/>
                        <a:t>24</a:t>
                      </a:r>
                      <a:r>
                        <a:rPr lang="en-US" baseline="30000" dirty="0"/>
                        <a:t>th</a:t>
                      </a:r>
                      <a:r>
                        <a:rPr lang="en-US" dirty="0"/>
                        <a:t> September,2021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4</a:t>
                      </a:r>
                      <a:r>
                        <a:rPr lang="en-US" baseline="30000" dirty="0"/>
                        <a:t>th</a:t>
                      </a:r>
                      <a:r>
                        <a:rPr lang="en-US" dirty="0"/>
                        <a:t> October,2021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Done</a:t>
                      </a:r>
                    </a:p>
                  </a:txBody>
                  <a:tcPr/>
                </a:tc>
                <a:extLst>
                  <a:ext uri="{0D108BD9-81ED-4DB2-BD59-A6C34878D82A}">
                    <a16:rowId xmlns:a16="http://schemas.microsoft.com/office/drawing/2014/main" val="2427733451"/>
                  </a:ext>
                </a:extLst>
              </a:tr>
              <a:tr h="370840">
                <a:tc>
                  <a:txBody>
                    <a:bodyPr/>
                    <a:lstStyle/>
                    <a:p>
                      <a:r>
                        <a:rPr lang="en-US" dirty="0">
                          <a:solidFill>
                            <a:srgbClr val="0000FF"/>
                          </a:solidFill>
                        </a:rPr>
                        <a:t>Third SA Ballot</a:t>
                      </a:r>
                    </a:p>
                  </a:txBody>
                  <a:tcPr/>
                </a:tc>
                <a:tc>
                  <a:txBody>
                    <a:bodyPr/>
                    <a:lstStyle/>
                    <a:p>
                      <a:r>
                        <a:rPr lang="en-US" dirty="0">
                          <a:solidFill>
                            <a:srgbClr val="0000FF"/>
                          </a:solidFill>
                        </a:rPr>
                        <a:t>11</a:t>
                      </a:r>
                      <a:r>
                        <a:rPr lang="en-US" baseline="30000" dirty="0">
                          <a:solidFill>
                            <a:srgbClr val="0000FF"/>
                          </a:solidFill>
                        </a:rPr>
                        <a:t>th</a:t>
                      </a:r>
                      <a:r>
                        <a:rPr lang="en-US" dirty="0">
                          <a:solidFill>
                            <a:srgbClr val="0000FF"/>
                          </a:solidFill>
                        </a:rPr>
                        <a:t> October,2021</a:t>
                      </a:r>
                    </a:p>
                  </a:txBody>
                  <a:tcPr/>
                </a:tc>
                <a:tc>
                  <a:txBody>
                    <a:bodyPr/>
                    <a:lstStyle/>
                    <a:p>
                      <a:r>
                        <a:rPr lang="en-US" dirty="0">
                          <a:solidFill>
                            <a:srgbClr val="0000FF"/>
                          </a:solidFill>
                        </a:rPr>
                        <a:t>21</a:t>
                      </a:r>
                      <a:r>
                        <a:rPr lang="en-US" baseline="30000" dirty="0">
                          <a:solidFill>
                            <a:srgbClr val="0000FF"/>
                          </a:solidFill>
                        </a:rPr>
                        <a:t>th</a:t>
                      </a:r>
                      <a:r>
                        <a:rPr lang="en-US" dirty="0">
                          <a:solidFill>
                            <a:srgbClr val="0000FF"/>
                          </a:solidFill>
                        </a:rPr>
                        <a:t> October,2021</a:t>
                      </a:r>
                    </a:p>
                  </a:txBody>
                  <a:tcPr/>
                </a:tc>
                <a:tc>
                  <a:txBody>
                    <a:bodyPr/>
                    <a:lstStyle/>
                    <a:p>
                      <a:r>
                        <a:rPr lang="en-US" dirty="0">
                          <a:solidFill>
                            <a:srgbClr val="0000FF"/>
                          </a:solidFill>
                        </a:rPr>
                        <a:t>Ready</a:t>
                      </a:r>
                    </a:p>
                  </a:txBody>
                  <a:tcPr/>
                </a:tc>
                <a:extLst>
                  <a:ext uri="{0D108BD9-81ED-4DB2-BD59-A6C34878D82A}">
                    <a16:rowId xmlns:a16="http://schemas.microsoft.com/office/drawing/2014/main" val="1211832182"/>
                  </a:ext>
                </a:extLst>
              </a:tr>
              <a:tr h="370840">
                <a:tc>
                  <a:txBody>
                    <a:bodyPr/>
                    <a:lstStyle/>
                    <a:p>
                      <a:r>
                        <a:rPr lang="en-US" dirty="0"/>
                        <a:t>EC to </a:t>
                      </a:r>
                      <a:r>
                        <a:rPr lang="en-US" dirty="0" err="1"/>
                        <a:t>RevCom</a:t>
                      </a:r>
                      <a:endParaRPr lang="en-US" dirty="0"/>
                    </a:p>
                  </a:txBody>
                  <a:tcPr/>
                </a:tc>
                <a:tc>
                  <a:txBody>
                    <a:bodyPr/>
                    <a:lstStyle/>
                    <a:p>
                      <a:r>
                        <a:rPr lang="en-US" dirty="0"/>
                        <a:t>January,2022</a:t>
                      </a:r>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96449969"/>
                  </a:ext>
                </a:extLst>
              </a:tr>
              <a:tr h="370840">
                <a:tc>
                  <a:txBody>
                    <a:bodyPr/>
                    <a:lstStyle/>
                    <a:p>
                      <a:r>
                        <a:rPr lang="en-US" dirty="0" err="1"/>
                        <a:t>RevCom</a:t>
                      </a:r>
                      <a:r>
                        <a:rPr lang="en-US" dirty="0"/>
                        <a:t> to SASB</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173524616"/>
                  </a:ext>
                </a:extLst>
              </a:tr>
            </a:tbl>
          </a:graphicData>
        </a:graphic>
      </p:graphicFrame>
      <p:sp>
        <p:nvSpPr>
          <p:cNvPr id="9" name="テキスト ボックス 8">
            <a:extLst>
              <a:ext uri="{FF2B5EF4-FFF2-40B4-BE49-F238E27FC236}">
                <a16:creationId xmlns:a16="http://schemas.microsoft.com/office/drawing/2014/main" id="{81FBEC60-1E41-4379-B4E3-4A2E164DB20A}"/>
              </a:ext>
            </a:extLst>
          </p:cNvPr>
          <p:cNvSpPr txBox="1"/>
          <p:nvPr/>
        </p:nvSpPr>
        <p:spPr>
          <a:xfrm>
            <a:off x="139900" y="3933056"/>
            <a:ext cx="8773396" cy="1015663"/>
          </a:xfrm>
          <a:prstGeom prst="rect">
            <a:avLst/>
          </a:prstGeom>
          <a:noFill/>
        </p:spPr>
        <p:txBody>
          <a:bodyPr wrap="square" rtlCol="0">
            <a:spAutoFit/>
          </a:bodyPr>
          <a:lstStyle/>
          <a:p>
            <a:r>
              <a:rPr lang="en-US" sz="2000" i="1" dirty="0">
                <a:latin typeface="Times New Roman 見出し"/>
              </a:rPr>
              <a:t>1.Response To Individual Ballot Comments of Standards Association ballot via </a:t>
            </a:r>
            <a:r>
              <a:rPr lang="en-US" sz="2000" i="1" dirty="0" err="1">
                <a:latin typeface="Times New Roman 見出し"/>
              </a:rPr>
              <a:t>myProject</a:t>
            </a:r>
            <a:r>
              <a:rPr lang="en-US" sz="2000" i="1" dirty="0">
                <a:latin typeface="Times New Roman 見出し"/>
              </a:rPr>
              <a:t>.</a:t>
            </a:r>
          </a:p>
          <a:p>
            <a:r>
              <a:rPr lang="en-US" sz="2000" i="1" dirty="0">
                <a:latin typeface="Times New Roman 見出し"/>
                <a:ea typeface="Meiryo UI" panose="020B0604030504040204" pitchFamily="50" charset="-128"/>
              </a:rPr>
              <a:t>2.Initiate Recirculation ballot  via </a:t>
            </a:r>
            <a:r>
              <a:rPr lang="en-US" sz="2000" i="1" dirty="0" err="1">
                <a:latin typeface="Times New Roman 見出し"/>
                <a:ea typeface="Meiryo UI" panose="020B0604030504040204" pitchFamily="50" charset="-128"/>
              </a:rPr>
              <a:t>myProject</a:t>
            </a:r>
            <a:endParaRPr lang="en-US" sz="2000" i="1" dirty="0">
              <a:latin typeface="Times New Roman 見出し"/>
              <a:ea typeface="Meiryo UI" panose="020B0604030504040204" pitchFamily="50" charset="-128"/>
            </a:endParaRPr>
          </a:p>
        </p:txBody>
      </p:sp>
    </p:spTree>
    <p:extLst>
      <p:ext uri="{BB962C8B-B14F-4D97-AF65-F5344CB8AC3E}">
        <p14:creationId xmlns:p14="http://schemas.microsoft.com/office/powerpoint/2010/main" val="34740891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a:xfrm>
            <a:off x="685800" y="908721"/>
            <a:ext cx="7772400" cy="504053"/>
          </a:xfrm>
        </p:spPr>
        <p:txBody>
          <a:bodyPr/>
          <a:lstStyle/>
          <a:p>
            <a:r>
              <a:rPr lang="en-US" u="sng" dirty="0"/>
              <a:t>Current Status of TG4aa</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15</a:t>
            </a:fld>
            <a:endParaRPr lang="en-US" altLang="ja-JP" dirty="0"/>
          </a:p>
        </p:txBody>
      </p:sp>
      <p:sp>
        <p:nvSpPr>
          <p:cNvPr id="9" name="Rectangle 5">
            <a:extLst>
              <a:ext uri="{FF2B5EF4-FFF2-40B4-BE49-F238E27FC236}">
                <a16:creationId xmlns:a16="http://schemas.microsoft.com/office/drawing/2014/main" id="{219CD9C3-0573-4C61-B10F-609A84DD6AC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 </a:t>
            </a:r>
            <a:endParaRPr lang="en-US" altLang="ja-JP" dirty="0"/>
          </a:p>
        </p:txBody>
      </p:sp>
      <p:sp>
        <p:nvSpPr>
          <p:cNvPr id="3" name="日付プレースホルダー 2">
            <a:extLst>
              <a:ext uri="{FF2B5EF4-FFF2-40B4-BE49-F238E27FC236}">
                <a16:creationId xmlns:a16="http://schemas.microsoft.com/office/drawing/2014/main" id="{9F9CFA6B-C8D5-45F5-8B2E-4C96A8676011}"/>
              </a:ext>
            </a:extLst>
          </p:cNvPr>
          <p:cNvSpPr>
            <a:spLocks noGrp="1"/>
          </p:cNvSpPr>
          <p:nvPr>
            <p:ph type="dt" sz="half" idx="2"/>
          </p:nvPr>
        </p:nvSpPr>
        <p:spPr/>
        <p:txBody>
          <a:bodyPr/>
          <a:lstStyle/>
          <a:p>
            <a:r>
              <a:rPr lang="en-US" altLang="ja-JP"/>
              <a:t>&lt;September,2021&gt;</a:t>
            </a:r>
            <a:endParaRPr lang="en-US" altLang="ja-JP" dirty="0"/>
          </a:p>
        </p:txBody>
      </p:sp>
      <p:pic>
        <p:nvPicPr>
          <p:cNvPr id="5" name="図 4">
            <a:extLst>
              <a:ext uri="{FF2B5EF4-FFF2-40B4-BE49-F238E27FC236}">
                <a16:creationId xmlns:a16="http://schemas.microsoft.com/office/drawing/2014/main" id="{3AA7E418-AE4C-434B-9664-29936CF4D05E}"/>
              </a:ext>
            </a:extLst>
          </p:cNvPr>
          <p:cNvPicPr>
            <a:picLocks noChangeAspect="1"/>
          </p:cNvPicPr>
          <p:nvPr/>
        </p:nvPicPr>
        <p:blipFill>
          <a:blip r:embed="rId2"/>
          <a:stretch>
            <a:fillRect/>
          </a:stretch>
        </p:blipFill>
        <p:spPr>
          <a:xfrm>
            <a:off x="31648" y="1742513"/>
            <a:ext cx="4479449" cy="3384377"/>
          </a:xfrm>
          <a:prstGeom prst="rect">
            <a:avLst/>
          </a:prstGeom>
        </p:spPr>
      </p:pic>
      <p:pic>
        <p:nvPicPr>
          <p:cNvPr id="6" name="図 5">
            <a:extLst>
              <a:ext uri="{FF2B5EF4-FFF2-40B4-BE49-F238E27FC236}">
                <a16:creationId xmlns:a16="http://schemas.microsoft.com/office/drawing/2014/main" id="{C725E4AB-E4CB-44A1-854C-08140916FF44}"/>
              </a:ext>
            </a:extLst>
          </p:cNvPr>
          <p:cNvPicPr>
            <a:picLocks noChangeAspect="1"/>
          </p:cNvPicPr>
          <p:nvPr/>
        </p:nvPicPr>
        <p:blipFill>
          <a:blip r:embed="rId3"/>
          <a:stretch>
            <a:fillRect/>
          </a:stretch>
        </p:blipFill>
        <p:spPr>
          <a:xfrm>
            <a:off x="4511097" y="1670507"/>
            <a:ext cx="4601257" cy="3456384"/>
          </a:xfrm>
          <a:prstGeom prst="rect">
            <a:avLst/>
          </a:prstGeom>
        </p:spPr>
      </p:pic>
      <p:cxnSp>
        <p:nvCxnSpPr>
          <p:cNvPr id="10" name="直線コネクタ 9">
            <a:extLst>
              <a:ext uri="{FF2B5EF4-FFF2-40B4-BE49-F238E27FC236}">
                <a16:creationId xmlns:a16="http://schemas.microsoft.com/office/drawing/2014/main" id="{F4062B2C-A2D3-43E2-B31D-8CB0BFDB3EC1}"/>
              </a:ext>
            </a:extLst>
          </p:cNvPr>
          <p:cNvCxnSpPr/>
          <p:nvPr/>
        </p:nvCxnSpPr>
        <p:spPr bwMode="auto">
          <a:xfrm>
            <a:off x="2371400" y="4766850"/>
            <a:ext cx="2232248" cy="0"/>
          </a:xfrm>
          <a:prstGeom prst="line">
            <a:avLst/>
          </a:prstGeom>
          <a:solidFill>
            <a:schemeClr val="accent1"/>
          </a:solidFill>
          <a:ln w="254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直線コネクタ 11">
            <a:extLst>
              <a:ext uri="{FF2B5EF4-FFF2-40B4-BE49-F238E27FC236}">
                <a16:creationId xmlns:a16="http://schemas.microsoft.com/office/drawing/2014/main" id="{ADE44277-2ACF-43B6-A420-EEEF48C2FCB7}"/>
              </a:ext>
            </a:extLst>
          </p:cNvPr>
          <p:cNvCxnSpPr/>
          <p:nvPr/>
        </p:nvCxnSpPr>
        <p:spPr bwMode="auto">
          <a:xfrm flipV="1">
            <a:off x="4603648" y="2336333"/>
            <a:ext cx="0" cy="2430517"/>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直線コネクタ 13">
            <a:extLst>
              <a:ext uri="{FF2B5EF4-FFF2-40B4-BE49-F238E27FC236}">
                <a16:creationId xmlns:a16="http://schemas.microsoft.com/office/drawing/2014/main" id="{D2B2CCFE-4B8D-431B-828C-B57F2D8439E3}"/>
              </a:ext>
            </a:extLst>
          </p:cNvPr>
          <p:cNvCxnSpPr/>
          <p:nvPr/>
        </p:nvCxnSpPr>
        <p:spPr bwMode="auto">
          <a:xfrm>
            <a:off x="4598286" y="2341096"/>
            <a:ext cx="648072" cy="0"/>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正方形/長方形 15">
            <a:extLst>
              <a:ext uri="{FF2B5EF4-FFF2-40B4-BE49-F238E27FC236}">
                <a16:creationId xmlns:a16="http://schemas.microsoft.com/office/drawing/2014/main" id="{C2822DF3-FEFA-4EBF-A05D-B0C64933BDF5}"/>
              </a:ext>
            </a:extLst>
          </p:cNvPr>
          <p:cNvSpPr/>
          <p:nvPr/>
        </p:nvSpPr>
        <p:spPr bwMode="auto">
          <a:xfrm>
            <a:off x="31648" y="1670506"/>
            <a:ext cx="9080704" cy="576047"/>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7" name="正方形/長方形 16">
            <a:extLst>
              <a:ext uri="{FF2B5EF4-FFF2-40B4-BE49-F238E27FC236}">
                <a16:creationId xmlns:a16="http://schemas.microsoft.com/office/drawing/2014/main" id="{571D9F72-DAD1-4EFF-AE46-14EE8C9ED5E7}"/>
              </a:ext>
            </a:extLst>
          </p:cNvPr>
          <p:cNvSpPr/>
          <p:nvPr/>
        </p:nvSpPr>
        <p:spPr bwMode="auto">
          <a:xfrm flipH="1">
            <a:off x="4243609" y="4796729"/>
            <a:ext cx="267488" cy="576047"/>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8" name="正方形/長方形 17">
            <a:extLst>
              <a:ext uri="{FF2B5EF4-FFF2-40B4-BE49-F238E27FC236}">
                <a16:creationId xmlns:a16="http://schemas.microsoft.com/office/drawing/2014/main" id="{EB6962B0-A87F-454E-A81E-DF068477242D}"/>
              </a:ext>
            </a:extLst>
          </p:cNvPr>
          <p:cNvSpPr/>
          <p:nvPr/>
        </p:nvSpPr>
        <p:spPr bwMode="auto">
          <a:xfrm flipH="1">
            <a:off x="8856802" y="4796729"/>
            <a:ext cx="267488" cy="576047"/>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pic>
        <p:nvPicPr>
          <p:cNvPr id="20" name="グラフィックス 19" descr="走る">
            <a:extLst>
              <a:ext uri="{FF2B5EF4-FFF2-40B4-BE49-F238E27FC236}">
                <a16:creationId xmlns:a16="http://schemas.microsoft.com/office/drawing/2014/main" id="{2D466788-1694-454E-8A23-D2FF88A9C27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139534" y="3825045"/>
            <a:ext cx="544415" cy="544415"/>
          </a:xfrm>
          <a:prstGeom prst="rect">
            <a:avLst/>
          </a:prstGeom>
        </p:spPr>
      </p:pic>
      <p:sp>
        <p:nvSpPr>
          <p:cNvPr id="22" name="テキスト ボックス 21">
            <a:extLst>
              <a:ext uri="{FF2B5EF4-FFF2-40B4-BE49-F238E27FC236}">
                <a16:creationId xmlns:a16="http://schemas.microsoft.com/office/drawing/2014/main" id="{D9DDD1E3-5A78-4698-AB48-66132FCA6D0B}"/>
              </a:ext>
            </a:extLst>
          </p:cNvPr>
          <p:cNvSpPr txBox="1"/>
          <p:nvPr/>
        </p:nvSpPr>
        <p:spPr>
          <a:xfrm>
            <a:off x="6104918" y="4286075"/>
            <a:ext cx="1091751" cy="276999"/>
          </a:xfrm>
          <a:prstGeom prst="rect">
            <a:avLst/>
          </a:prstGeom>
          <a:noFill/>
        </p:spPr>
        <p:txBody>
          <a:bodyPr wrap="square" rtlCol="0">
            <a:spAutoFit/>
          </a:bodyPr>
          <a:lstStyle/>
          <a:p>
            <a:r>
              <a:rPr lang="en-US" b="1" dirty="0">
                <a:solidFill>
                  <a:schemeClr val="accent6"/>
                </a:solidFill>
              </a:rPr>
              <a:t>We are here!</a:t>
            </a:r>
          </a:p>
        </p:txBody>
      </p:sp>
      <p:sp>
        <p:nvSpPr>
          <p:cNvPr id="2" name="吹き出し: 四角形 1">
            <a:extLst>
              <a:ext uri="{FF2B5EF4-FFF2-40B4-BE49-F238E27FC236}">
                <a16:creationId xmlns:a16="http://schemas.microsoft.com/office/drawing/2014/main" id="{13E30E2C-3BEE-4ED6-A178-F7CA59A0EE04}"/>
              </a:ext>
            </a:extLst>
          </p:cNvPr>
          <p:cNvSpPr/>
          <p:nvPr/>
        </p:nvSpPr>
        <p:spPr bwMode="auto">
          <a:xfrm>
            <a:off x="2627784" y="5010507"/>
            <a:ext cx="2980928" cy="1104861"/>
          </a:xfrm>
          <a:prstGeom prst="wedgeRectCallout">
            <a:avLst>
              <a:gd name="adj1" fmla="val 69312"/>
              <a:gd name="adj2" fmla="val -132048"/>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1.SA Initial Ballot :Closed</a:t>
            </a:r>
          </a:p>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2.Comment resolutions :Done.</a:t>
            </a:r>
          </a:p>
          <a:p>
            <a:pPr marL="0" marR="0" indent="0" algn="l" defTabSz="914400" rtl="0" eaLnBrk="0" fontAlgn="base" latinLnBrk="0" hangingPunct="0">
              <a:lnSpc>
                <a:spcPct val="100000"/>
              </a:lnSpc>
              <a:spcBef>
                <a:spcPct val="0"/>
              </a:spcBef>
              <a:spcAft>
                <a:spcPct val="0"/>
              </a:spcAft>
              <a:buClrTx/>
              <a:buSzTx/>
              <a:buFontTx/>
              <a:buNone/>
              <a:tabLst/>
            </a:pPr>
            <a:r>
              <a:rPr lang="en-US" dirty="0">
                <a:latin typeface="Meiryo UI" panose="020B0604030504040204" pitchFamily="50" charset="-128"/>
                <a:ea typeface="Meiryo UI" panose="020B0604030504040204" pitchFamily="50" charset="-128"/>
              </a:rPr>
              <a:t>3. Amendment of the draft :Done</a:t>
            </a:r>
          </a:p>
          <a:p>
            <a:r>
              <a:rPr kumimoji="0" 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4. </a:t>
            </a:r>
            <a:r>
              <a:rPr lang="en-US" dirty="0">
                <a:latin typeface="Meiryo UI" panose="020B0604030504040204" pitchFamily="50" charset="-128"/>
                <a:ea typeface="Meiryo UI" panose="020B0604030504040204" pitchFamily="50" charset="-128"/>
              </a:rPr>
              <a:t>Recirculation1 SA Ballot: Closed</a:t>
            </a:r>
          </a:p>
          <a:p>
            <a:r>
              <a:rPr lang="en-US" dirty="0">
                <a:latin typeface="Meiryo UI" panose="020B0604030504040204" pitchFamily="50" charset="-128"/>
                <a:ea typeface="Meiryo UI" panose="020B0604030504040204" pitchFamily="50" charset="-128"/>
              </a:rPr>
              <a:t>5. </a:t>
            </a:r>
            <a:r>
              <a:rPr lang="en-US" dirty="0">
                <a:solidFill>
                  <a:srgbClr val="0000FF"/>
                </a:solidFill>
                <a:latin typeface="Meiryo UI" panose="020B0604030504040204" pitchFamily="50" charset="-128"/>
                <a:ea typeface="Meiryo UI" panose="020B0604030504040204" pitchFamily="50" charset="-128"/>
              </a:rPr>
              <a:t>Recirculation2 SA Ballot: Ready</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2472966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2">
            <a:extLst>
              <a:ext uri="{FF2B5EF4-FFF2-40B4-BE49-F238E27FC236}">
                <a16:creationId xmlns:a16="http://schemas.microsoft.com/office/drawing/2014/main" id="{C35CE260-D263-46A7-ACD3-1289CA452CB1}"/>
              </a:ext>
            </a:extLst>
          </p:cNvPr>
          <p:cNvSpPr>
            <a:spLocks noGrp="1"/>
          </p:cNvSpPr>
          <p:nvPr>
            <p:ph type="title"/>
          </p:nvPr>
        </p:nvSpPr>
        <p:spPr>
          <a:xfrm>
            <a:off x="685800" y="685800"/>
            <a:ext cx="7772400" cy="1066800"/>
          </a:xfrm>
        </p:spPr>
        <p:txBody>
          <a:bodyPr/>
          <a:lstStyle/>
          <a:p>
            <a:r>
              <a:rPr lang="en-US" altLang="ja-JP" b="1" dirty="0"/>
              <a:t>Plan for November Plenary</a:t>
            </a:r>
            <a:endParaRPr kumimoji="1" lang="ja-JP" altLang="en-US" b="1" dirty="0"/>
          </a:p>
        </p:txBody>
      </p:sp>
      <p:sp>
        <p:nvSpPr>
          <p:cNvPr id="2" name="日付プレースホルダー 1">
            <a:extLst>
              <a:ext uri="{FF2B5EF4-FFF2-40B4-BE49-F238E27FC236}">
                <a16:creationId xmlns:a16="http://schemas.microsoft.com/office/drawing/2014/main" id="{43FDCC57-436B-46C3-8A62-94BAEBC71BE5}"/>
              </a:ext>
            </a:extLst>
          </p:cNvPr>
          <p:cNvSpPr>
            <a:spLocks noGrp="1"/>
          </p:cNvSpPr>
          <p:nvPr>
            <p:ph type="dt" sz="half" idx="2"/>
          </p:nvPr>
        </p:nvSpPr>
        <p:spPr/>
        <p:txBody>
          <a:bodyPr/>
          <a:lstStyle/>
          <a:p>
            <a:r>
              <a:rPr lang="en-US" altLang="ja-JP"/>
              <a:t>&lt;October,2021&gt;</a:t>
            </a:r>
            <a:endParaRPr lang="en-US" altLang="ja-JP" dirty="0"/>
          </a:p>
        </p:txBody>
      </p:sp>
      <p:sp>
        <p:nvSpPr>
          <p:cNvPr id="9" name="テキスト ボックス 8">
            <a:extLst>
              <a:ext uri="{FF2B5EF4-FFF2-40B4-BE49-F238E27FC236}">
                <a16:creationId xmlns:a16="http://schemas.microsoft.com/office/drawing/2014/main" id="{A957004C-0403-4A63-AC22-B6488CC9BF69}"/>
              </a:ext>
            </a:extLst>
          </p:cNvPr>
          <p:cNvSpPr txBox="1"/>
          <p:nvPr/>
        </p:nvSpPr>
        <p:spPr>
          <a:xfrm>
            <a:off x="899592" y="1556792"/>
            <a:ext cx="7344816" cy="1323439"/>
          </a:xfrm>
          <a:prstGeom prst="rect">
            <a:avLst/>
          </a:prstGeom>
          <a:noFill/>
        </p:spPr>
        <p:txBody>
          <a:bodyPr wrap="square" rtlCol="0">
            <a:spAutoFit/>
          </a:bodyPr>
          <a:lstStyle/>
          <a:p>
            <a:r>
              <a:rPr lang="en-US" sz="2000" dirty="0">
                <a:latin typeface="Meiryo UI" panose="020B0604030504040204" pitchFamily="50" charset="-128"/>
                <a:ea typeface="Meiryo UI" panose="020B0604030504040204" pitchFamily="50" charset="-128"/>
              </a:rPr>
              <a:t>Topics</a:t>
            </a:r>
          </a:p>
          <a:p>
            <a:pPr marL="285750" indent="-285750">
              <a:buFont typeface="Wingdings" panose="05000000000000000000" pitchFamily="2" charset="2"/>
              <a:buChar char="q"/>
            </a:pPr>
            <a:r>
              <a:rPr lang="en-US" sz="2000" dirty="0">
                <a:latin typeface="Meiryo UI" panose="020B0604030504040204" pitchFamily="50" charset="-128"/>
                <a:ea typeface="Meiryo UI" panose="020B0604030504040204" pitchFamily="50" charset="-128"/>
              </a:rPr>
              <a:t>Review &amp; resolve comments on SA ballot.</a:t>
            </a:r>
          </a:p>
          <a:p>
            <a:r>
              <a:rPr lang="en-US" sz="2000" dirty="0">
                <a:latin typeface="Meiryo UI" panose="020B0604030504040204" pitchFamily="50" charset="-128"/>
                <a:ea typeface="Meiryo UI" panose="020B0604030504040204" pitchFamily="50" charset="-128"/>
              </a:rPr>
              <a:t>Slots</a:t>
            </a:r>
          </a:p>
          <a:p>
            <a:pPr marL="342900" indent="-342900">
              <a:buFont typeface="Wingdings" panose="05000000000000000000" pitchFamily="2" charset="2"/>
              <a:buChar char="q"/>
            </a:pPr>
            <a:r>
              <a:rPr lang="en-US" sz="2000" dirty="0">
                <a:latin typeface="Meiryo UI" panose="020B0604030504040204" pitchFamily="50" charset="-128"/>
                <a:ea typeface="Meiryo UI" panose="020B0604030504040204" pitchFamily="50" charset="-128"/>
              </a:rPr>
              <a:t>2 slots are planned on EST EV1.</a:t>
            </a:r>
          </a:p>
        </p:txBody>
      </p:sp>
      <p:graphicFrame>
        <p:nvGraphicFramePr>
          <p:cNvPr id="7" name="コンテンツ プレースホルダー 8">
            <a:extLst>
              <a:ext uri="{FF2B5EF4-FFF2-40B4-BE49-F238E27FC236}">
                <a16:creationId xmlns:a16="http://schemas.microsoft.com/office/drawing/2014/main" id="{71D3B218-B59F-4332-A385-6A039BB25BCB}"/>
              </a:ext>
            </a:extLst>
          </p:cNvPr>
          <p:cNvGraphicFramePr>
            <a:graphicFrameLocks noGrp="1"/>
          </p:cNvGraphicFramePr>
          <p:nvPr>
            <p:ph idx="1"/>
          </p:nvPr>
        </p:nvGraphicFramePr>
        <p:xfrm>
          <a:off x="251520" y="2890163"/>
          <a:ext cx="8352926" cy="172212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61762">
                  <a:extLst>
                    <a:ext uri="{9D8B030D-6E8A-4147-A177-3AD203B41FA5}">
                      <a16:colId xmlns:a16="http://schemas.microsoft.com/office/drawing/2014/main" val="20001"/>
                    </a:ext>
                  </a:extLst>
                </a:gridCol>
                <a:gridCol w="1461762">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100" dirty="0"/>
                    </a:p>
                  </a:txBody>
                  <a:tcPr/>
                </a:tc>
                <a:tc>
                  <a:txBody>
                    <a:bodyPr/>
                    <a:lstStyle/>
                    <a:p>
                      <a:pPr algn="ctr"/>
                      <a:r>
                        <a:rPr kumimoji="1" lang="en-US" altLang="ja-JP" sz="1100" dirty="0"/>
                        <a:t>Monday</a:t>
                      </a:r>
                    </a:p>
                    <a:p>
                      <a:pPr algn="ctr"/>
                      <a:r>
                        <a:rPr kumimoji="1" lang="en-US" altLang="ja-JP" sz="1100" dirty="0"/>
                        <a:t>8</a:t>
                      </a:r>
                      <a:r>
                        <a:rPr kumimoji="1" lang="en-US" altLang="ja-JP" sz="1100" baseline="30000" dirty="0"/>
                        <a:t>th</a:t>
                      </a:r>
                      <a:r>
                        <a:rPr kumimoji="1" lang="en-US" altLang="ja-JP" sz="1100" dirty="0"/>
                        <a:t> Nov</a:t>
                      </a:r>
                      <a:endParaRPr kumimoji="1" lang="ja-JP" altLang="en-US" sz="1100" dirty="0"/>
                    </a:p>
                  </a:txBody>
                  <a:tcPr anchor="ctr"/>
                </a:tc>
                <a:tc>
                  <a:txBody>
                    <a:bodyPr/>
                    <a:lstStyle/>
                    <a:p>
                      <a:pPr algn="ctr"/>
                      <a:r>
                        <a:rPr kumimoji="1" lang="en-US" altLang="ja-JP" sz="1100" dirty="0"/>
                        <a:t>Tuesday</a:t>
                      </a:r>
                    </a:p>
                    <a:p>
                      <a:pPr algn="ctr"/>
                      <a:r>
                        <a:rPr kumimoji="1" lang="en-US" altLang="ja-JP" sz="1100" dirty="0"/>
                        <a:t>9</a:t>
                      </a:r>
                      <a:r>
                        <a:rPr kumimoji="1" lang="en-US" altLang="ja-JP" sz="1100" baseline="30000" dirty="0"/>
                        <a:t>th</a:t>
                      </a:r>
                      <a:r>
                        <a:rPr kumimoji="1" lang="en-US" altLang="ja-JP" sz="1100" dirty="0"/>
                        <a:t> Nov</a:t>
                      </a:r>
                      <a:endParaRPr kumimoji="1" lang="ja-JP" altLang="en-US" sz="1100" dirty="0"/>
                    </a:p>
                  </a:txBody>
                  <a:tcPr anchor="ctr"/>
                </a:tc>
                <a:tc>
                  <a:txBody>
                    <a:bodyPr/>
                    <a:lstStyle/>
                    <a:p>
                      <a:pPr algn="ctr"/>
                      <a:r>
                        <a:rPr kumimoji="1" lang="en-US" altLang="ja-JP" sz="1100" dirty="0"/>
                        <a:t>Wednesday</a:t>
                      </a:r>
                    </a:p>
                    <a:p>
                      <a:pPr algn="ctr"/>
                      <a:r>
                        <a:rPr kumimoji="1" lang="en-US" altLang="ja-JP" sz="1100" dirty="0"/>
                        <a:t>10</a:t>
                      </a:r>
                      <a:r>
                        <a:rPr kumimoji="1" lang="en-US" altLang="ja-JP" sz="1100" baseline="30000" dirty="0"/>
                        <a:t>th</a:t>
                      </a:r>
                      <a:r>
                        <a:rPr kumimoji="1" lang="en-US" altLang="ja-JP" sz="1100" dirty="0"/>
                        <a:t> Nov</a:t>
                      </a:r>
                      <a:endParaRPr kumimoji="1" lang="ja-JP" altLang="en-US" sz="1100" dirty="0"/>
                    </a:p>
                  </a:txBody>
                  <a:tcPr anchor="ctr"/>
                </a:tc>
                <a:tc>
                  <a:txBody>
                    <a:bodyPr/>
                    <a:lstStyle/>
                    <a:p>
                      <a:pPr algn="ctr"/>
                      <a:r>
                        <a:rPr kumimoji="1" lang="en-US" altLang="ja-JP" sz="1100" dirty="0"/>
                        <a:t>Thursday</a:t>
                      </a:r>
                    </a:p>
                    <a:p>
                      <a:pPr algn="ctr"/>
                      <a:r>
                        <a:rPr kumimoji="1" lang="en-US" altLang="ja-JP" sz="1100" dirty="0"/>
                        <a:t>11</a:t>
                      </a:r>
                      <a:r>
                        <a:rPr kumimoji="1" lang="en-US" altLang="ja-JP" sz="1100" baseline="30000" dirty="0"/>
                        <a:t>th</a:t>
                      </a:r>
                      <a:r>
                        <a:rPr kumimoji="1" lang="en-US" altLang="ja-JP" sz="1100" dirty="0"/>
                        <a:t> Nov</a:t>
                      </a:r>
                      <a:endParaRPr kumimoji="1" lang="ja-JP" altLang="en-US" sz="1100" dirty="0"/>
                    </a:p>
                  </a:txBody>
                  <a:tcPr anchor="ctr"/>
                </a:tc>
                <a:tc>
                  <a:txBody>
                    <a:bodyPr/>
                    <a:lstStyle/>
                    <a:p>
                      <a:pPr algn="ctr"/>
                      <a:r>
                        <a:rPr kumimoji="1" lang="en-US" altLang="ja-JP" sz="1100" dirty="0"/>
                        <a:t>Friday</a:t>
                      </a:r>
                    </a:p>
                    <a:p>
                      <a:pPr algn="ctr"/>
                      <a:r>
                        <a:rPr kumimoji="1" lang="en-US" altLang="ja-JP" sz="1100" dirty="0"/>
                        <a:t>12</a:t>
                      </a:r>
                      <a:r>
                        <a:rPr kumimoji="1" lang="en-US" altLang="ja-JP" sz="1100" baseline="30000" dirty="0"/>
                        <a:t>th</a:t>
                      </a:r>
                      <a:r>
                        <a:rPr kumimoji="1" lang="en-US" altLang="ja-JP" sz="1100" dirty="0"/>
                        <a:t> Nov</a:t>
                      </a:r>
                      <a:endParaRPr kumimoji="1" lang="ja-JP" altLang="en-US" sz="1100" dirty="0"/>
                    </a:p>
                  </a:txBody>
                  <a:tcPr anchor="ctr"/>
                </a:tc>
                <a:extLst>
                  <a:ext uri="{0D108BD9-81ED-4DB2-BD59-A6C34878D82A}">
                    <a16:rowId xmlns:a16="http://schemas.microsoft.com/office/drawing/2014/main" val="10000"/>
                  </a:ext>
                </a:extLst>
              </a:tr>
              <a:tr h="172819">
                <a:tc>
                  <a:txBody>
                    <a:bodyPr/>
                    <a:lstStyle/>
                    <a:p>
                      <a:pPr algn="ctr"/>
                      <a:r>
                        <a:rPr kumimoji="1" lang="en-US" altLang="ja-JP" sz="1100" dirty="0"/>
                        <a:t>AM1</a:t>
                      </a:r>
                      <a:endParaRPr kumimoji="1" lang="ja-JP" altLang="en-US" sz="1100" dirty="0"/>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en-US" altLang="ja-JP"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b="1" u="none" dirty="0">
                        <a:solidFill>
                          <a:srgbClr val="0000FF"/>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100" dirty="0"/>
                        <a:t>AM2</a:t>
                      </a:r>
                      <a:endParaRPr kumimoji="1" lang="ja-JP" altLang="en-US" sz="11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t>Opening</a:t>
                      </a:r>
                      <a:endParaRPr kumimoji="1" lang="en-US" altLang="ja-JP"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100" dirty="0"/>
                        <a:t>PM1</a:t>
                      </a:r>
                      <a:endParaRPr kumimoji="1" lang="ja-JP" altLang="en-US" sz="1100" dirty="0"/>
                    </a:p>
                  </a:txBody>
                  <a:tcPr anchor="ctr"/>
                </a:tc>
                <a:tc>
                  <a:txBody>
                    <a:bodyPr/>
                    <a:lstStyle/>
                    <a:p>
                      <a:pPr algn="ctr"/>
                      <a:endParaRPr kumimoji="1" lang="ja-JP" altLang="en-US"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100" dirty="0"/>
                        <a:t>PM2</a:t>
                      </a:r>
                      <a:endParaRPr kumimoji="1" lang="ja-JP" altLang="en-US" sz="1100" dirty="0"/>
                    </a:p>
                  </a:txBody>
                  <a:tcPr anchor="ctr"/>
                </a:tc>
                <a:tc>
                  <a:txBody>
                    <a:bodyPr/>
                    <a:lstStyle/>
                    <a:p>
                      <a:pPr algn="ctr"/>
                      <a:endParaRPr kumimoji="1" lang="en-US" altLang="ja-JP" sz="1100" dirty="0">
                        <a:solidFill>
                          <a:schemeClr val="tx1"/>
                        </a:solidFill>
                      </a:endParaRPr>
                    </a:p>
                  </a:txBody>
                  <a:tcPr anchor="ctr"/>
                </a:tc>
                <a:tc>
                  <a:txBody>
                    <a:bodyPr/>
                    <a:lstStyle/>
                    <a:p>
                      <a:pPr algn="ctr"/>
                      <a:endParaRPr kumimoji="1" lang="en-US" altLang="ja-JP" sz="1100" u="none" dirty="0">
                        <a:solidFill>
                          <a:schemeClr val="tx1"/>
                        </a:solidFill>
                      </a:endParaRPr>
                    </a:p>
                  </a:txBody>
                  <a:tcPr anchor="ctr"/>
                </a:tc>
                <a:tc>
                  <a:txBody>
                    <a:bodyPr/>
                    <a:lstStyle/>
                    <a:p>
                      <a:pPr algn="ctr"/>
                      <a:endParaRPr kumimoji="1" lang="ja-JP" altLang="en-US" sz="1100" u="none"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100" dirty="0"/>
                        <a:t>EV1</a:t>
                      </a:r>
                      <a:endParaRPr kumimoji="1" lang="ja-JP" altLang="en-US" sz="1100" dirty="0"/>
                    </a:p>
                  </a:txBody>
                  <a:tcPr anchor="ctr"/>
                </a:tc>
                <a:tc>
                  <a:txBody>
                    <a:bodyPr/>
                    <a:lstStyle/>
                    <a:p>
                      <a:pPr algn="ctr"/>
                      <a:endParaRPr kumimoji="1" lang="en-US" altLang="ja-JP" sz="1100"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u="none" dirty="0"/>
                        <a:t>TG4aa-JRE</a:t>
                      </a:r>
                      <a:endParaRPr kumimoji="1" lang="en-US" altLang="ja-JP" sz="1100" u="none" dirty="0">
                        <a:solidFill>
                          <a:schemeClr val="tx1"/>
                        </a:solidFill>
                      </a:endParaRPr>
                    </a:p>
                  </a:txBody>
                  <a:tcPr anchor="ctr">
                    <a:solidFill>
                      <a:srgbClr val="FFFF00"/>
                    </a:solidFill>
                  </a:tcPr>
                </a:tc>
                <a:tc>
                  <a:txBody>
                    <a:bodyPr/>
                    <a:lstStyle/>
                    <a:p>
                      <a:pPr algn="ctr"/>
                      <a:endParaRPr kumimoji="1" lang="en-US" altLang="ja-JP" sz="11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5"/>
                  </a:ext>
                </a:extLst>
              </a:tr>
            </a:tbl>
          </a:graphicData>
        </a:graphic>
      </p:graphicFrame>
      <p:graphicFrame>
        <p:nvGraphicFramePr>
          <p:cNvPr id="10" name="コンテンツ プレースホルダー 8">
            <a:extLst>
              <a:ext uri="{FF2B5EF4-FFF2-40B4-BE49-F238E27FC236}">
                <a16:creationId xmlns:a16="http://schemas.microsoft.com/office/drawing/2014/main" id="{722D440D-B16B-416B-BD8B-82EEF7527811}"/>
              </a:ext>
            </a:extLst>
          </p:cNvPr>
          <p:cNvGraphicFramePr>
            <a:graphicFrameLocks/>
          </p:cNvGraphicFramePr>
          <p:nvPr/>
        </p:nvGraphicFramePr>
        <p:xfrm>
          <a:off x="251520" y="4711769"/>
          <a:ext cx="8352926" cy="172212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76163">
                  <a:extLst>
                    <a:ext uri="{9D8B030D-6E8A-4147-A177-3AD203B41FA5}">
                      <a16:colId xmlns:a16="http://schemas.microsoft.com/office/drawing/2014/main" val="20001"/>
                    </a:ext>
                  </a:extLst>
                </a:gridCol>
                <a:gridCol w="1447361">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100" dirty="0"/>
                    </a:p>
                  </a:txBody>
                  <a:tcPr/>
                </a:tc>
                <a:tc>
                  <a:txBody>
                    <a:bodyPr/>
                    <a:lstStyle/>
                    <a:p>
                      <a:pPr algn="ctr"/>
                      <a:r>
                        <a:rPr kumimoji="1" lang="en-US" altLang="ja-JP" sz="1100" dirty="0"/>
                        <a:t>Monday</a:t>
                      </a:r>
                    </a:p>
                    <a:p>
                      <a:pPr algn="ctr"/>
                      <a:r>
                        <a:rPr kumimoji="1" lang="en-US" altLang="ja-JP" sz="1100" dirty="0"/>
                        <a:t>15</a:t>
                      </a:r>
                      <a:r>
                        <a:rPr kumimoji="1" lang="en-US" altLang="ja-JP" sz="1100" baseline="30000" dirty="0"/>
                        <a:t>th</a:t>
                      </a:r>
                      <a:r>
                        <a:rPr kumimoji="1" lang="en-US" altLang="ja-JP" sz="1100" dirty="0"/>
                        <a:t> Nov</a:t>
                      </a:r>
                      <a:endParaRPr kumimoji="1" lang="ja-JP" altLang="en-US" sz="1100" dirty="0"/>
                    </a:p>
                  </a:txBody>
                  <a:tcPr anchor="ctr"/>
                </a:tc>
                <a:tc>
                  <a:txBody>
                    <a:bodyPr/>
                    <a:lstStyle/>
                    <a:p>
                      <a:pPr algn="ctr"/>
                      <a:r>
                        <a:rPr kumimoji="1" lang="en-US" altLang="ja-JP" sz="1100" dirty="0"/>
                        <a:t>Tuesday</a:t>
                      </a:r>
                    </a:p>
                    <a:p>
                      <a:pPr algn="ctr"/>
                      <a:r>
                        <a:rPr kumimoji="1" lang="en-US" altLang="ja-JP" sz="1100" dirty="0"/>
                        <a:t>16</a:t>
                      </a:r>
                      <a:r>
                        <a:rPr kumimoji="1" lang="en-US" altLang="ja-JP" sz="1100" baseline="30000" dirty="0"/>
                        <a:t>th</a:t>
                      </a:r>
                      <a:r>
                        <a:rPr kumimoji="1" lang="en-US" altLang="ja-JP" sz="1100" dirty="0"/>
                        <a:t> Nov</a:t>
                      </a:r>
                      <a:endParaRPr kumimoji="1" lang="ja-JP" altLang="en-US" sz="1100" dirty="0"/>
                    </a:p>
                  </a:txBody>
                  <a:tcPr anchor="ctr"/>
                </a:tc>
                <a:tc>
                  <a:txBody>
                    <a:bodyPr/>
                    <a:lstStyle/>
                    <a:p>
                      <a:pPr algn="ctr"/>
                      <a:r>
                        <a:rPr kumimoji="1" lang="en-US" altLang="ja-JP" sz="1100" dirty="0"/>
                        <a:t>Wednesday</a:t>
                      </a:r>
                    </a:p>
                    <a:p>
                      <a:pPr algn="ctr"/>
                      <a:r>
                        <a:rPr kumimoji="1" lang="en-US" altLang="ja-JP" sz="1100" dirty="0"/>
                        <a:t>17</a:t>
                      </a:r>
                      <a:r>
                        <a:rPr kumimoji="1" lang="en-US" altLang="ja-JP" sz="1100" baseline="30000" dirty="0"/>
                        <a:t>nd</a:t>
                      </a:r>
                      <a:r>
                        <a:rPr kumimoji="1" lang="en-US" altLang="ja-JP" sz="1100" dirty="0"/>
                        <a:t> Nov</a:t>
                      </a:r>
                      <a:endParaRPr kumimoji="1" lang="ja-JP" altLang="en-US" sz="1100" dirty="0"/>
                    </a:p>
                  </a:txBody>
                  <a:tcPr anchor="ctr"/>
                </a:tc>
                <a:tc>
                  <a:txBody>
                    <a:bodyPr/>
                    <a:lstStyle/>
                    <a:p>
                      <a:pPr algn="ctr"/>
                      <a:r>
                        <a:rPr kumimoji="1" lang="en-US" altLang="ja-JP" sz="1100" dirty="0"/>
                        <a:t>Thursday</a:t>
                      </a:r>
                    </a:p>
                    <a:p>
                      <a:pPr algn="ctr"/>
                      <a:r>
                        <a:rPr kumimoji="1" lang="en-US" altLang="ja-JP" sz="1100" dirty="0"/>
                        <a:t>18</a:t>
                      </a:r>
                      <a:r>
                        <a:rPr kumimoji="1" lang="en-US" altLang="ja-JP" sz="1100" baseline="30000" dirty="0"/>
                        <a:t>rd</a:t>
                      </a:r>
                      <a:r>
                        <a:rPr kumimoji="1" lang="en-US" altLang="ja-JP" sz="1100" dirty="0"/>
                        <a:t> Nov</a:t>
                      </a:r>
                      <a:endParaRPr kumimoji="1" lang="ja-JP" altLang="en-US" sz="1100" dirty="0"/>
                    </a:p>
                  </a:txBody>
                  <a:tcPr anchor="ctr"/>
                </a:tc>
                <a:tc>
                  <a:txBody>
                    <a:bodyPr/>
                    <a:lstStyle/>
                    <a:p>
                      <a:pPr algn="ctr"/>
                      <a:r>
                        <a:rPr kumimoji="1" lang="en-US" altLang="ja-JP" sz="1100" dirty="0"/>
                        <a:t>Friday</a:t>
                      </a:r>
                    </a:p>
                    <a:p>
                      <a:pPr algn="ctr"/>
                      <a:r>
                        <a:rPr kumimoji="1" lang="en-US" altLang="ja-JP" sz="1100" dirty="0"/>
                        <a:t>19</a:t>
                      </a:r>
                      <a:r>
                        <a:rPr kumimoji="1" lang="en-US" altLang="ja-JP" sz="1100" baseline="30000" dirty="0"/>
                        <a:t>th</a:t>
                      </a:r>
                      <a:r>
                        <a:rPr kumimoji="1" lang="en-US" altLang="ja-JP" sz="1100" dirty="0"/>
                        <a:t> Nov</a:t>
                      </a:r>
                      <a:endParaRPr kumimoji="1" lang="ja-JP" altLang="en-US" sz="1100" dirty="0"/>
                    </a:p>
                  </a:txBody>
                  <a:tcPr anchor="ctr"/>
                </a:tc>
                <a:extLst>
                  <a:ext uri="{0D108BD9-81ED-4DB2-BD59-A6C34878D82A}">
                    <a16:rowId xmlns:a16="http://schemas.microsoft.com/office/drawing/2014/main" val="10000"/>
                  </a:ext>
                </a:extLst>
              </a:tr>
              <a:tr h="172819">
                <a:tc>
                  <a:txBody>
                    <a:bodyPr/>
                    <a:lstStyle/>
                    <a:p>
                      <a:pPr algn="ctr"/>
                      <a:r>
                        <a:rPr kumimoji="1" lang="en-US" altLang="ja-JP" sz="1100" dirty="0"/>
                        <a:t>AM1</a:t>
                      </a:r>
                      <a:endParaRPr kumimoji="1" lang="ja-JP" altLang="en-US" sz="1100" dirty="0"/>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en-US" altLang="ja-JP"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100" dirty="0"/>
                        <a:t>AM2</a:t>
                      </a:r>
                      <a:endParaRPr kumimoji="1" lang="ja-JP" altLang="en-US" sz="11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t>Closing</a:t>
                      </a:r>
                      <a:endParaRPr kumimoji="1" lang="en-US" altLang="ja-JP" sz="11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100" dirty="0"/>
                        <a:t>PM1</a:t>
                      </a:r>
                      <a:endParaRPr kumimoji="1" lang="ja-JP" altLang="en-US" sz="1100" dirty="0"/>
                    </a:p>
                  </a:txBody>
                  <a:tcPr anchor="ctr"/>
                </a:tc>
                <a:tc>
                  <a:txBody>
                    <a:bodyPr/>
                    <a:lstStyle/>
                    <a:p>
                      <a:pPr algn="ctr"/>
                      <a:endParaRPr kumimoji="1" lang="ja-JP" altLang="en-US"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100" dirty="0"/>
                        <a:t>PM2</a:t>
                      </a:r>
                      <a:endParaRPr kumimoji="1" lang="ja-JP" altLang="en-US" sz="1100" dirty="0"/>
                    </a:p>
                  </a:txBody>
                  <a:tcPr anchor="ctr"/>
                </a:tc>
                <a:tc>
                  <a:txBody>
                    <a:bodyPr/>
                    <a:lstStyle/>
                    <a:p>
                      <a:pPr algn="ctr"/>
                      <a:endParaRPr kumimoji="1" lang="en-US" altLang="ja-JP" sz="1100" dirty="0">
                        <a:solidFill>
                          <a:schemeClr val="tx1"/>
                        </a:solidFill>
                      </a:endParaRPr>
                    </a:p>
                  </a:txBody>
                  <a:tcPr anchor="ctr"/>
                </a:tc>
                <a:tc>
                  <a:txBody>
                    <a:bodyPr/>
                    <a:lstStyle/>
                    <a:p>
                      <a:pPr algn="ctr"/>
                      <a:endParaRPr kumimoji="1" lang="en-US" altLang="ja-JP" sz="1100" u="none" dirty="0">
                        <a:solidFill>
                          <a:schemeClr val="tx1"/>
                        </a:solidFill>
                      </a:endParaRPr>
                    </a:p>
                  </a:txBody>
                  <a:tcPr anchor="ctr"/>
                </a:tc>
                <a:tc>
                  <a:txBody>
                    <a:bodyPr/>
                    <a:lstStyle/>
                    <a:p>
                      <a:pPr algn="ctr"/>
                      <a:endParaRPr kumimoji="1" lang="en-US" altLang="ja-JP" sz="1100" u="none"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100" dirty="0"/>
                        <a:t>EV1</a:t>
                      </a:r>
                      <a:endParaRPr kumimoji="1" lang="ja-JP" altLang="en-US" sz="11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u="none" dirty="0"/>
                        <a:t>TG4aa-JRE</a:t>
                      </a:r>
                      <a:endParaRPr kumimoji="1" lang="en-US" altLang="ja-JP" sz="1100" u="none" dirty="0">
                        <a:solidFill>
                          <a:schemeClr val="tx1"/>
                        </a:solidFill>
                      </a:endParaRPr>
                    </a:p>
                  </a:txBody>
                  <a:tcPr anchor="ctr">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5"/>
                  </a:ext>
                </a:extLst>
              </a:tr>
            </a:tbl>
          </a:graphicData>
        </a:graphic>
      </p:graphicFrame>
      <p:sp>
        <p:nvSpPr>
          <p:cNvPr id="3" name="フッター プレースホルダー 2">
            <a:extLst>
              <a:ext uri="{FF2B5EF4-FFF2-40B4-BE49-F238E27FC236}">
                <a16:creationId xmlns:a16="http://schemas.microsoft.com/office/drawing/2014/main" id="{DEE58825-530D-4FB7-A740-F56D657551F0}"/>
              </a:ext>
            </a:extLst>
          </p:cNvPr>
          <p:cNvSpPr>
            <a:spLocks noGrp="1"/>
          </p:cNvSpPr>
          <p:nvPr>
            <p:ph type="ftr" sz="quarter" idx="1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4" name="スライド番号プレースホルダー 3">
            <a:extLst>
              <a:ext uri="{FF2B5EF4-FFF2-40B4-BE49-F238E27FC236}">
                <a16:creationId xmlns:a16="http://schemas.microsoft.com/office/drawing/2014/main" id="{59FB8FFF-7110-4143-A475-A933E4967280}"/>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16</a:t>
            </a:fld>
            <a:endParaRPr lang="en-US" altLang="ja-JP" dirty="0"/>
          </a:p>
        </p:txBody>
      </p:sp>
    </p:spTree>
    <p:extLst>
      <p:ext uri="{BB962C8B-B14F-4D97-AF65-F5344CB8AC3E}">
        <p14:creationId xmlns:p14="http://schemas.microsoft.com/office/powerpoint/2010/main" val="31452232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sz="4000" b="1" dirty="0"/>
              <a:t>Attendance recap</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17</a:t>
            </a:fld>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4" name="日付プレースホルダー 3">
            <a:extLst>
              <a:ext uri="{FF2B5EF4-FFF2-40B4-BE49-F238E27FC236}">
                <a16:creationId xmlns:a16="http://schemas.microsoft.com/office/drawing/2014/main" id="{19349C54-6297-42F2-A64D-429B487722F8}"/>
              </a:ext>
            </a:extLst>
          </p:cNvPr>
          <p:cNvSpPr>
            <a:spLocks noGrp="1"/>
          </p:cNvSpPr>
          <p:nvPr>
            <p:ph type="dt" sz="half" idx="2"/>
          </p:nvPr>
        </p:nvSpPr>
        <p:spPr/>
        <p:txBody>
          <a:bodyPr/>
          <a:lstStyle/>
          <a:p>
            <a:r>
              <a:rPr lang="en-US" altLang="ja-JP"/>
              <a:t>&lt;October,2021&gt;</a:t>
            </a:r>
            <a:endParaRPr lang="en-US" altLang="ja-JP" dirty="0"/>
          </a:p>
        </p:txBody>
      </p:sp>
    </p:spTree>
    <p:extLst>
      <p:ext uri="{BB962C8B-B14F-4D97-AF65-F5344CB8AC3E}">
        <p14:creationId xmlns:p14="http://schemas.microsoft.com/office/powerpoint/2010/main" val="3379942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Adjourn</a:t>
            </a:r>
            <a:br>
              <a:rPr lang="en-US" dirty="0"/>
            </a:b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18</a:t>
            </a:fld>
            <a:endParaRPr lang="en-US" altLang="ja-JP" dirty="0"/>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1CB8F5B8-7346-43AB-9A67-3F03A4B65535}"/>
              </a:ext>
            </a:extLst>
          </p:cNvPr>
          <p:cNvSpPr>
            <a:spLocks noGrp="1"/>
          </p:cNvSpPr>
          <p:nvPr>
            <p:ph type="dt" sz="half" idx="2"/>
          </p:nvPr>
        </p:nvSpPr>
        <p:spPr/>
        <p:txBody>
          <a:bodyPr/>
          <a:lstStyle/>
          <a:p>
            <a:r>
              <a:rPr lang="en-US" altLang="ja-JP"/>
              <a:t>&lt;October,2021&gt;</a:t>
            </a:r>
            <a:endParaRPr lang="en-US" altLang="ja-JP" dirty="0"/>
          </a:p>
        </p:txBody>
      </p:sp>
    </p:spTree>
    <p:extLst>
      <p:ext uri="{BB962C8B-B14F-4D97-AF65-F5344CB8AC3E}">
        <p14:creationId xmlns:p14="http://schemas.microsoft.com/office/powerpoint/2010/main" val="888117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a:xfrm>
            <a:off x="107504" y="1484784"/>
            <a:ext cx="8712968" cy="3888431"/>
          </a:xfrm>
        </p:spPr>
        <p:txBody>
          <a:bodyPr/>
          <a:lstStyle/>
          <a:p>
            <a:r>
              <a:rPr lang="en-US" altLang="ja-JP" dirty="0"/>
              <a:t>IEEE 802.15 TG4aa JRE</a:t>
            </a:r>
            <a:br>
              <a:rPr lang="en-US" altLang="ja-JP" dirty="0"/>
            </a:br>
            <a:r>
              <a:rPr lang="en-US" altLang="ja-JP" dirty="0"/>
              <a:t>CRG(SA Recirculation Ballot)</a:t>
            </a:r>
            <a:br>
              <a:rPr lang="en-US" altLang="ja-JP" dirty="0"/>
            </a:br>
            <a:r>
              <a:rPr lang="en-US" altLang="ja-JP" dirty="0"/>
              <a:t>Opening report </a:t>
            </a:r>
            <a:br>
              <a:rPr lang="en-US" altLang="ja-JP" dirty="0"/>
            </a:br>
            <a:r>
              <a:rPr lang="en-US" altLang="ja-JP" dirty="0"/>
              <a:t>on</a:t>
            </a:r>
            <a:br>
              <a:rPr lang="en-US" altLang="ja-JP" dirty="0"/>
            </a:br>
            <a:r>
              <a:rPr lang="en-US" altLang="ja-JP" dirty="0"/>
              <a:t>EDT October 7th,2021</a:t>
            </a:r>
            <a:endParaRPr kumimoji="1" lang="ja-JP" altLang="en-US" dirty="0"/>
          </a:p>
        </p:txBody>
      </p:sp>
      <p:sp>
        <p:nvSpPr>
          <p:cNvPr id="4" name="スライド番号プレースホルダー 3"/>
          <p:cNvSpPr>
            <a:spLocks noGrp="1"/>
          </p:cNvSpPr>
          <p:nvPr>
            <p:ph type="sldNum" sz="quarter" idx="12"/>
          </p:nvPr>
        </p:nvSpPr>
        <p:spPr/>
        <p:txBody>
          <a:bodyPr/>
          <a:lstStyle/>
          <a:p>
            <a:r>
              <a:rPr lang="en-US" altLang="ja-JP"/>
              <a:t>Slide </a:t>
            </a:r>
            <a:fld id="{EED9155A-5036-44B5-A27C-97F620582CD6}" type="slidenum">
              <a:rPr lang="en-US" altLang="ja-JP" smtClean="0"/>
              <a:pPr/>
              <a:t>2</a:t>
            </a:fld>
            <a:endParaRPr lang="en-US" altLang="ja-JP" dirty="0"/>
          </a:p>
        </p:txBody>
      </p:sp>
      <p:sp>
        <p:nvSpPr>
          <p:cNvPr id="8" name="Rectangle 5">
            <a:extLst>
              <a:ext uri="{FF2B5EF4-FFF2-40B4-BE49-F238E27FC236}">
                <a16:creationId xmlns:a16="http://schemas.microsoft.com/office/drawing/2014/main" id="{CE1B4015-108B-49CD-AEA6-B8AA00FAE53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3" name="日付プレースホルダー 2">
            <a:extLst>
              <a:ext uri="{FF2B5EF4-FFF2-40B4-BE49-F238E27FC236}">
                <a16:creationId xmlns:a16="http://schemas.microsoft.com/office/drawing/2014/main" id="{7AC8F4A8-3A62-4BC3-A65D-7FE5903D45F3}"/>
              </a:ext>
            </a:extLst>
          </p:cNvPr>
          <p:cNvSpPr>
            <a:spLocks noGrp="1"/>
          </p:cNvSpPr>
          <p:nvPr>
            <p:ph type="dt" sz="half" idx="2"/>
          </p:nvPr>
        </p:nvSpPr>
        <p:spPr/>
        <p:txBody>
          <a:bodyPr/>
          <a:lstStyle/>
          <a:p>
            <a:r>
              <a:rPr lang="en-US" altLang="ja-JP"/>
              <a:t>&lt;October,2021&gt;</a:t>
            </a:r>
            <a:endParaRPr lang="en-US" altLang="ja-JP" dirty="0"/>
          </a:p>
        </p:txBody>
      </p:sp>
    </p:spTree>
    <p:extLst>
      <p:ext uri="{BB962C8B-B14F-4D97-AF65-F5344CB8AC3E}">
        <p14:creationId xmlns:p14="http://schemas.microsoft.com/office/powerpoint/2010/main" val="41597597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Administrative Items</a:t>
            </a:r>
            <a:endParaRPr kumimoji="1" lang="ja-JP" altLang="en-US" b="1" u="sng" dirty="0"/>
          </a:p>
        </p:txBody>
      </p:sp>
      <p:sp>
        <p:nvSpPr>
          <p:cNvPr id="3" name="コンテンツ プレースホルダー 2"/>
          <p:cNvSpPr>
            <a:spLocks noGrp="1"/>
          </p:cNvSpPr>
          <p:nvPr>
            <p:ph idx="1"/>
          </p:nvPr>
        </p:nvSpPr>
        <p:spPr>
          <a:xfrm>
            <a:off x="107504" y="1981200"/>
            <a:ext cx="8856984" cy="4114800"/>
          </a:xfrm>
        </p:spPr>
        <p:txBody>
          <a:bodyPr/>
          <a:lstStyle/>
          <a:p>
            <a:r>
              <a:rPr lang="en-US" altLang="ja-JP" dirty="0"/>
              <a:t>Required notices</a:t>
            </a:r>
          </a:p>
          <a:p>
            <a:pPr lvl="1"/>
            <a:r>
              <a:rPr lang="en-US" altLang="ja-JP" dirty="0"/>
              <a:t>Affiliation FAQ - http://standards.ieee.org/faqs/affiliationFAQ.html</a:t>
            </a:r>
          </a:p>
          <a:p>
            <a:pPr lvl="1"/>
            <a:r>
              <a:rPr lang="en-US" altLang="ja-JP" dirty="0"/>
              <a:t>Anti-Trust FAQ - http://standards.ieee.org/resources/antitrust-guidelines.pdf</a:t>
            </a:r>
          </a:p>
          <a:p>
            <a:pPr lvl="1"/>
            <a:r>
              <a:rPr lang="en-US" altLang="ja-JP" dirty="0"/>
              <a:t>Ethics - http://www.ieee.org/portal/cms_docs/about/CoE_poster.pdf</a:t>
            </a:r>
          </a:p>
          <a:p>
            <a:r>
              <a:rPr lang="en-US" altLang="ja-JP" dirty="0"/>
              <a:t>Chair/Vice-Chair/Secretary/Technical Editor</a:t>
            </a:r>
          </a:p>
          <a:p>
            <a:pPr lvl="1"/>
            <a:r>
              <a:rPr lang="en-US" altLang="ja-JP" dirty="0"/>
              <a:t>Chair :Takashi </a:t>
            </a:r>
            <a:r>
              <a:rPr lang="en-US" altLang="ja-JP" dirty="0" err="1"/>
              <a:t>Kuramochi</a:t>
            </a:r>
            <a:r>
              <a:rPr lang="en-US" altLang="ja-JP" dirty="0"/>
              <a:t>(LAPIS)</a:t>
            </a:r>
          </a:p>
          <a:p>
            <a:pPr lvl="1"/>
            <a:r>
              <a:rPr lang="en-US" altLang="ja-JP" dirty="0"/>
              <a:t>Vice-Chair : Hiroshi Harada(Kyoto University)</a:t>
            </a:r>
          </a:p>
          <a:p>
            <a:pPr lvl="1"/>
            <a:r>
              <a:rPr lang="en-US" altLang="ja-JP" dirty="0"/>
              <a:t>Vice-Chair: Kunal Shah(ITRON) </a:t>
            </a:r>
          </a:p>
          <a:p>
            <a:pPr lvl="1"/>
            <a:r>
              <a:rPr lang="en-US" altLang="ja-JP" dirty="0"/>
              <a:t>Secretary : Kiyoshi Fukui(OKI)</a:t>
            </a:r>
          </a:p>
          <a:p>
            <a:pPr lvl="1"/>
            <a:r>
              <a:rPr lang="en-US" altLang="ja-JP" dirty="0"/>
              <a:t>Technical Editor : Kiyoshi Fukui(OKI)</a:t>
            </a:r>
          </a:p>
          <a:p>
            <a:pPr lvl="1"/>
            <a:r>
              <a:rPr lang="en-US" altLang="ja-JP" dirty="0"/>
              <a:t>CRG Membership:</a:t>
            </a:r>
            <a:r>
              <a:rPr lang="en-US" i="1" dirty="0"/>
              <a:t> Takashi </a:t>
            </a:r>
            <a:r>
              <a:rPr lang="en-US" i="1" dirty="0" err="1"/>
              <a:t>Kuramochi</a:t>
            </a:r>
            <a:r>
              <a:rPr lang="en-US" i="1" dirty="0"/>
              <a:t>(Chair), Hiroshi Harada, Kunal Shah, Henk De Ruijter, and Kiyoshi Fukui</a:t>
            </a:r>
            <a:endParaRPr lang="en-US" altLang="ja-JP" dirty="0"/>
          </a:p>
          <a:p>
            <a:pPr marL="457200" lvl="1" indent="0">
              <a:buNone/>
            </a:pPr>
            <a:endParaRPr lang="en-US" altLang="ja-JP" dirty="0"/>
          </a:p>
          <a:p>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3</a:t>
            </a:fld>
            <a:endParaRPr lang="en-US" altLang="ja-JP"/>
          </a:p>
        </p:txBody>
      </p:sp>
      <p:sp>
        <p:nvSpPr>
          <p:cNvPr id="9" name="Rectangle 5">
            <a:extLst>
              <a:ext uri="{FF2B5EF4-FFF2-40B4-BE49-F238E27FC236}">
                <a16:creationId xmlns:a16="http://schemas.microsoft.com/office/drawing/2014/main" id="{38AA7486-189A-4A42-9E10-5C3C953C463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BA475B7F-A95F-43B1-AD81-324B4ACFD34E}"/>
              </a:ext>
            </a:extLst>
          </p:cNvPr>
          <p:cNvSpPr>
            <a:spLocks noGrp="1"/>
          </p:cNvSpPr>
          <p:nvPr>
            <p:ph type="dt" sz="half" idx="2"/>
          </p:nvPr>
        </p:nvSpPr>
        <p:spPr/>
        <p:txBody>
          <a:bodyPr/>
          <a:lstStyle/>
          <a:p>
            <a:r>
              <a:rPr lang="en-US" altLang="ja-JP"/>
              <a:t>&lt;October,2021&gt;</a:t>
            </a:r>
            <a:endParaRPr lang="en-US" altLang="ja-JP" dirty="0"/>
          </a:p>
        </p:txBody>
      </p:sp>
    </p:spTree>
    <p:extLst>
      <p:ext uri="{BB962C8B-B14F-4D97-AF65-F5344CB8AC3E}">
        <p14:creationId xmlns:p14="http://schemas.microsoft.com/office/powerpoint/2010/main" val="19718024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685800"/>
            <a:ext cx="8712968" cy="1066800"/>
          </a:xfrm>
        </p:spPr>
        <p:txBody>
          <a:bodyPr/>
          <a:lstStyle/>
          <a:p>
            <a:r>
              <a:rPr lang="en-US" altLang="en-US" b="1" u="sng" dirty="0">
                <a:solidFill>
                  <a:schemeClr val="tx1"/>
                </a:solidFill>
                <a:latin typeface="Calibri" panose="020F0502020204030204" pitchFamily="34" charset="0"/>
                <a:cs typeface="Calibri" panose="020F0502020204030204" pitchFamily="34" charset="0"/>
              </a:rPr>
              <a:t>Participants have a duty to inform the IEEE</a:t>
            </a:r>
            <a:endParaRPr kumimoji="1" lang="ja-JP" altLang="en-US" b="1" dirty="0"/>
          </a:p>
        </p:txBody>
      </p:sp>
      <p:sp>
        <p:nvSpPr>
          <p:cNvPr id="3" name="コンテンツ プレースホルダー 2"/>
          <p:cNvSpPr>
            <a:spLocks noGrp="1"/>
          </p:cNvSpPr>
          <p:nvPr>
            <p:ph idx="1"/>
          </p:nvPr>
        </p:nvSpPr>
        <p:spPr/>
        <p:txBody>
          <a:bodyPr/>
          <a:lstStyle/>
          <a:p>
            <a:r>
              <a:rPr lang="en-US" altLang="ja-JP" b="1"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endParaRPr lang="en-US" altLang="ja-JP" b="1" dirty="0"/>
          </a:p>
          <a:p>
            <a:r>
              <a:rPr lang="en-US" altLang="ja-JP" b="1" dirty="0"/>
              <a:t>Participants should inform the IEEE (or cause the IEEE to be informed) of the identity of any other holders of potential Essential Patent Claims</a:t>
            </a:r>
          </a:p>
          <a:p>
            <a:endParaRPr lang="en-US" altLang="ja-JP" dirty="0"/>
          </a:p>
          <a:p>
            <a:pPr marL="0" indent="0">
              <a:buNone/>
            </a:pPr>
            <a:r>
              <a:rPr lang="en-US" altLang="ja-JP" b="1" dirty="0"/>
              <a:t>     Early identification of holders of potential Essential Patent</a:t>
            </a:r>
            <a:br>
              <a:rPr lang="en-US" altLang="ja-JP" b="1" dirty="0"/>
            </a:br>
            <a:r>
              <a:rPr lang="en-US" altLang="ja-JP" b="1" dirty="0"/>
              <a:t>     Claims is encouraged</a:t>
            </a:r>
          </a:p>
          <a:p>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4</a:t>
            </a:fld>
            <a:endParaRPr lang="en-US" altLang="ja-JP"/>
          </a:p>
        </p:txBody>
      </p:sp>
      <p:sp>
        <p:nvSpPr>
          <p:cNvPr id="9" name="Rectangle 5">
            <a:extLst>
              <a:ext uri="{FF2B5EF4-FFF2-40B4-BE49-F238E27FC236}">
                <a16:creationId xmlns:a16="http://schemas.microsoft.com/office/drawing/2014/main" id="{10BB7F6C-A7A9-4335-A48B-7737F289EEE3}"/>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FFDC0766-37C4-42DD-AD80-083BD286E906}"/>
              </a:ext>
            </a:extLst>
          </p:cNvPr>
          <p:cNvSpPr>
            <a:spLocks noGrp="1"/>
          </p:cNvSpPr>
          <p:nvPr>
            <p:ph type="dt" sz="half" idx="2"/>
          </p:nvPr>
        </p:nvSpPr>
        <p:spPr/>
        <p:txBody>
          <a:bodyPr/>
          <a:lstStyle/>
          <a:p>
            <a:r>
              <a:rPr lang="en-US" altLang="ja-JP"/>
              <a:t>&lt;October,2021&gt;</a:t>
            </a:r>
            <a:endParaRPr lang="en-US" altLang="ja-JP" dirty="0"/>
          </a:p>
        </p:txBody>
      </p:sp>
    </p:spTree>
    <p:extLst>
      <p:ext uri="{BB962C8B-B14F-4D97-AF65-F5344CB8AC3E}">
        <p14:creationId xmlns:p14="http://schemas.microsoft.com/office/powerpoint/2010/main" val="2109540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Ways to inform IEEE</a:t>
            </a:r>
            <a:endParaRPr kumimoji="1" lang="ja-JP" altLang="en-US" b="1" dirty="0"/>
          </a:p>
        </p:txBody>
      </p:sp>
      <p:sp>
        <p:nvSpPr>
          <p:cNvPr id="3" name="コンテンツ プレースホルダー 2"/>
          <p:cNvSpPr>
            <a:spLocks noGrp="1"/>
          </p:cNvSpPr>
          <p:nvPr>
            <p:ph idx="1"/>
          </p:nvPr>
        </p:nvSpPr>
        <p:spPr>
          <a:xfrm>
            <a:off x="179512" y="1762472"/>
            <a:ext cx="8856984" cy="4114800"/>
          </a:xfrm>
        </p:spPr>
        <p:txBody>
          <a:bodyPr/>
          <a:lstStyle/>
          <a:p>
            <a:r>
              <a:rPr lang="en-US" altLang="ja-JP" b="1" dirty="0"/>
              <a:t>Cause an LOA to be submitted to the IEEE-SA (patcom@ieee.org); or</a:t>
            </a:r>
          </a:p>
          <a:p>
            <a:endParaRPr lang="en-US" altLang="ja-JP" b="1" dirty="0"/>
          </a:p>
          <a:p>
            <a:r>
              <a:rPr lang="en-US" altLang="ja-JP" b="1" dirty="0"/>
              <a:t>Provide the chair of this group with the identity of the holder(s) of any and all such claims as soon as possible; or</a:t>
            </a:r>
          </a:p>
          <a:p>
            <a:endParaRPr lang="en-US" altLang="ja-JP" b="1" dirty="0"/>
          </a:p>
          <a:p>
            <a:r>
              <a:rPr lang="en-US" altLang="ja-JP" b="1" dirty="0"/>
              <a:t>Speak up now and respond to this Call for Potentially Essential </a:t>
            </a:r>
            <a:r>
              <a:rPr lang="en-US" altLang="ja-JP" dirty="0"/>
              <a:t>Patents</a:t>
            </a:r>
          </a:p>
          <a:p>
            <a:endParaRPr lang="en-US" altLang="ja-JP" dirty="0"/>
          </a:p>
          <a:p>
            <a:pPr marL="0" indent="0">
              <a:buNone/>
            </a:pPr>
            <a:r>
              <a:rPr lang="en-US" altLang="ja-JP" b="1"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ja-JP" b="1" dirty="0"/>
            </a:br>
            <a:endParaRPr lang="en-US" altLang="ja-JP" b="1" dirty="0"/>
          </a:p>
          <a:p>
            <a:pPr marL="0" indent="0">
              <a:buNone/>
            </a:pPr>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5</a:t>
            </a:fld>
            <a:endParaRPr lang="en-US" altLang="ja-JP"/>
          </a:p>
        </p:txBody>
      </p:sp>
      <p:sp>
        <p:nvSpPr>
          <p:cNvPr id="9" name="Rectangle 5">
            <a:extLst>
              <a:ext uri="{FF2B5EF4-FFF2-40B4-BE49-F238E27FC236}">
                <a16:creationId xmlns:a16="http://schemas.microsoft.com/office/drawing/2014/main" id="{EC46D809-1E04-44E8-B192-F5CCAA6E76CB}"/>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F5026647-2AEC-4630-AAF5-7EB14CDBB8CA}"/>
              </a:ext>
            </a:extLst>
          </p:cNvPr>
          <p:cNvSpPr>
            <a:spLocks noGrp="1"/>
          </p:cNvSpPr>
          <p:nvPr>
            <p:ph type="dt" sz="half" idx="2"/>
          </p:nvPr>
        </p:nvSpPr>
        <p:spPr/>
        <p:txBody>
          <a:bodyPr/>
          <a:lstStyle/>
          <a:p>
            <a:r>
              <a:rPr lang="en-US" altLang="ja-JP"/>
              <a:t>&lt;October,2021&gt;</a:t>
            </a:r>
            <a:endParaRPr lang="en-US" altLang="ja-JP" dirty="0"/>
          </a:p>
        </p:txBody>
      </p:sp>
    </p:spTree>
    <p:extLst>
      <p:ext uri="{BB962C8B-B14F-4D97-AF65-F5344CB8AC3E}">
        <p14:creationId xmlns:p14="http://schemas.microsoft.com/office/powerpoint/2010/main" val="8541806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Other guidelines for IEEE WG meetings</a:t>
            </a:r>
            <a:endParaRPr kumimoji="1" lang="ja-JP" altLang="en-US" b="1" dirty="0"/>
          </a:p>
        </p:txBody>
      </p:sp>
      <p:sp>
        <p:nvSpPr>
          <p:cNvPr id="3" name="コンテンツ プレースホルダー 2"/>
          <p:cNvSpPr>
            <a:spLocks noGrp="1"/>
          </p:cNvSpPr>
          <p:nvPr>
            <p:ph idx="1"/>
          </p:nvPr>
        </p:nvSpPr>
        <p:spPr>
          <a:xfrm>
            <a:off x="251520" y="1981200"/>
            <a:ext cx="8496944" cy="4114800"/>
          </a:xfrm>
        </p:spPr>
        <p:txBody>
          <a:bodyPr/>
          <a:lstStyle/>
          <a:p>
            <a:pPr>
              <a:lnSpc>
                <a:spcPct val="80000"/>
              </a:lnSpc>
              <a:spcAft>
                <a:spcPct val="40000"/>
              </a:spcAft>
              <a:buSzPct val="150000"/>
              <a:buFont typeface="Arial" panose="020B0604020202020204" pitchFamily="34" charset="0"/>
              <a:buChar char="•"/>
              <a:defRPr/>
            </a:pPr>
            <a:r>
              <a:rPr lang="en-US" altLang="en-US" sz="1800" b="1" dirty="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400" dirty="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latin typeface="Calibri" panose="020F0502020204030204" pitchFamily="34" charset="0"/>
                <a:cs typeface="Calibri" panose="020F0502020204030204" pitchFamily="34" charset="0"/>
              </a:rPr>
              <a:t>Technical considerations remain the primary focus</a:t>
            </a:r>
            <a:endParaRPr lang="en-US" altLang="en-US" sz="16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900" dirty="0">
                <a:cs typeface="Calibri" panose="020F0502020204030204" pitchFamily="34" charset="0"/>
              </a:rPr>
              <a:t>---------------------------------------------------------------   </a:t>
            </a:r>
            <a:endParaRPr lang="en-US" altLang="en-US" sz="1200" dirty="0">
              <a:cs typeface="Calibri" panose="020F0502020204030204" pitchFamily="34" charset="0"/>
            </a:endParaRPr>
          </a:p>
          <a:p>
            <a:pPr algn="ctr">
              <a:lnSpc>
                <a:spcPct val="80000"/>
              </a:lnSpc>
              <a:buFont typeface="Monotype Sorts"/>
              <a:buNone/>
              <a:defRPr/>
            </a:pPr>
            <a:r>
              <a:rPr lang="en-US" altLang="en-US" sz="1200" dirty="0">
                <a:cs typeface="Calibri" panose="020F0502020204030204" pitchFamily="34" charset="0"/>
              </a:rPr>
              <a:t>For more details, see </a:t>
            </a:r>
            <a:r>
              <a:rPr lang="en-US" altLang="en-US" sz="1200" i="1" dirty="0">
                <a:cs typeface="Calibri" panose="020F0502020204030204" pitchFamily="34" charset="0"/>
              </a:rPr>
              <a:t>IEEE-SA Standards Board Operations Manual</a:t>
            </a:r>
            <a:r>
              <a:rPr lang="en-US" altLang="en-US" sz="1200" dirty="0">
                <a:cs typeface="Calibri" panose="020F0502020204030204" pitchFamily="34" charset="0"/>
              </a:rPr>
              <a:t>, clause 5.3.10 and </a:t>
            </a:r>
            <a:br>
              <a:rPr lang="en-US" altLang="en-US" sz="1200" dirty="0">
                <a:cs typeface="Calibri" panose="020F0502020204030204" pitchFamily="34" charset="0"/>
              </a:rPr>
            </a:br>
            <a:r>
              <a:rPr lang="en-US" altLang="en-US" sz="1200" i="1" dirty="0">
                <a:cs typeface="Calibri" panose="020F0502020204030204" pitchFamily="34" charset="0"/>
              </a:rPr>
              <a:t>Antitrust and Competition Policy: What You Need to Know </a:t>
            </a:r>
            <a:r>
              <a:rPr lang="en-US" altLang="en-US" sz="1200" dirty="0">
                <a:cs typeface="Calibri" panose="020F0502020204030204" pitchFamily="34" charset="0"/>
              </a:rPr>
              <a:t>at http://standards.ieee.org/develop/policies/antitrust.pdf</a:t>
            </a:r>
          </a:p>
          <a:p>
            <a:endParaRPr kumimoji="1" lang="ja-JP" altLang="en-US" sz="2400"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6</a:t>
            </a:fld>
            <a:endParaRPr lang="en-US" altLang="ja-JP"/>
          </a:p>
        </p:txBody>
      </p:sp>
      <p:sp>
        <p:nvSpPr>
          <p:cNvPr id="9" name="Rectangle 5">
            <a:extLst>
              <a:ext uri="{FF2B5EF4-FFF2-40B4-BE49-F238E27FC236}">
                <a16:creationId xmlns:a16="http://schemas.microsoft.com/office/drawing/2014/main" id="{7C733AEE-29E7-473A-ADAE-CF5A1A9B053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32DAFAC8-95FE-4B67-933E-4C76D4C7C654}"/>
              </a:ext>
            </a:extLst>
          </p:cNvPr>
          <p:cNvSpPr>
            <a:spLocks noGrp="1"/>
          </p:cNvSpPr>
          <p:nvPr>
            <p:ph type="dt" sz="half" idx="2"/>
          </p:nvPr>
        </p:nvSpPr>
        <p:spPr/>
        <p:txBody>
          <a:bodyPr/>
          <a:lstStyle/>
          <a:p>
            <a:r>
              <a:rPr lang="en-US" altLang="ja-JP"/>
              <a:t>&lt;October,2021&gt;</a:t>
            </a:r>
            <a:endParaRPr lang="en-US" altLang="ja-JP" dirty="0"/>
          </a:p>
        </p:txBody>
      </p:sp>
    </p:spTree>
    <p:extLst>
      <p:ext uri="{BB962C8B-B14F-4D97-AF65-F5344CB8AC3E}">
        <p14:creationId xmlns:p14="http://schemas.microsoft.com/office/powerpoint/2010/main" val="25205942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altLang="en-US" b="1" u="sng" dirty="0">
                <a:solidFill>
                  <a:schemeClr val="tx1"/>
                </a:solidFill>
                <a:latin typeface="Calibri" panose="020F0502020204030204" pitchFamily="34" charset="0"/>
                <a:cs typeface="Calibri" panose="020F0502020204030204" pitchFamily="34" charset="0"/>
              </a:rPr>
              <a:t>Patent-related information</a:t>
            </a:r>
            <a:endParaRPr kumimoji="1" lang="ja-JP" altLang="en-US" b="1" dirty="0"/>
          </a:p>
        </p:txBody>
      </p:sp>
      <p:sp>
        <p:nvSpPr>
          <p:cNvPr id="3" name="コンテンツ プレースホルダー 2"/>
          <p:cNvSpPr>
            <a:spLocks noGrp="1"/>
          </p:cNvSpPr>
          <p:nvPr>
            <p:ph idx="1"/>
          </p:nvPr>
        </p:nvSpPr>
        <p:spPr>
          <a:xfrm>
            <a:off x="179512" y="1981200"/>
            <a:ext cx="8856984" cy="4114800"/>
          </a:xfrm>
        </p:spPr>
        <p:txBody>
          <a:bodyPr/>
          <a:lstStyle/>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800" b="1" i="1" dirty="0">
                <a:cs typeface="Calibri" panose="020F0502020204030204" pitchFamily="34" charset="0"/>
              </a:rPr>
              <a:t>IEEE-SA Standards Board Bylaws</a:t>
            </a:r>
            <a:endParaRPr lang="en-US" altLang="en-US" sz="1800" b="1" dirty="0">
              <a:cs typeface="Calibri" panose="020F0502020204030204" pitchFamily="34" charset="0"/>
            </a:endParaRPr>
          </a:p>
          <a:p>
            <a:pPr marL="1463078" lvl="3" indent="0">
              <a:lnSpc>
                <a:spcPct val="90000"/>
              </a:lnSpc>
              <a:buSzPct val="150000"/>
              <a:buNone/>
            </a:pPr>
            <a:r>
              <a:rPr lang="en-US" altLang="ja-JP" sz="1600" dirty="0">
                <a:hlinkClick r:id="rId2"/>
              </a:rPr>
              <a:t>https://standards.ieee.org/about/policies/bylaws/sect6-7.html#6</a:t>
            </a:r>
            <a:endParaRPr lang="en-US" altLang="ja-JP" sz="1600" dirty="0"/>
          </a:p>
          <a:p>
            <a:pPr lvl="2">
              <a:lnSpc>
                <a:spcPct val="90000"/>
              </a:lnSpc>
              <a:buSzPct val="150000"/>
            </a:pPr>
            <a:r>
              <a:rPr lang="en-US" altLang="en-US" sz="1800" b="1" i="1" dirty="0">
                <a:cs typeface="Calibri" panose="020F0502020204030204" pitchFamily="34" charset="0"/>
              </a:rPr>
              <a:t>IEEE-SA Standards Board Operations Manual</a:t>
            </a:r>
            <a:r>
              <a:rPr lang="en-US" altLang="en-US" sz="1800" b="1" dirty="0">
                <a:cs typeface="Calibri" panose="020F0502020204030204" pitchFamily="34" charset="0"/>
              </a:rPr>
              <a:t> </a:t>
            </a:r>
          </a:p>
          <a:p>
            <a:pPr marL="1463078" lvl="3" indent="0">
              <a:lnSpc>
                <a:spcPct val="90000"/>
              </a:lnSpc>
              <a:buSzPct val="150000"/>
              <a:buNone/>
            </a:pPr>
            <a:r>
              <a:rPr lang="en-US" altLang="ja-JP" sz="1600" dirty="0">
                <a:hlinkClick r:id="rId3"/>
              </a:rPr>
              <a:t>https://standards.ieee.org/about/policies/bylaws/sect6-7.html#6.3</a:t>
            </a:r>
            <a:endParaRPr lang="en-US" altLang="en-US" b="1" dirty="0">
              <a:cs typeface="Calibri" panose="020F0502020204030204" pitchFamily="34" charset="0"/>
            </a:endParaRP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a:t>
            </a:r>
            <a:r>
              <a:rPr lang="en-US" altLang="en-US" sz="2000" b="1" i="1" dirty="0">
                <a:latin typeface="Calibri" panose="020F0502020204030204" pitchFamily="34" charset="0"/>
                <a:cs typeface="Calibri" panose="020F0502020204030204" pitchFamily="34" charset="0"/>
                <a:hlinkClick r:id="rId4"/>
              </a:rPr>
              <a:t>http://standards.ieee.org/about/sasb/patcom/materials.html</a:t>
            </a: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800" b="1" dirty="0">
              <a:cs typeface="Calibri" panose="020F0502020204030204" pitchFamily="34" charset="0"/>
            </a:endParaRPr>
          </a:p>
          <a:p>
            <a:pPr lvl="1" algn="ctr">
              <a:lnSpc>
                <a:spcPct val="90000"/>
              </a:lnSpc>
              <a:spcBef>
                <a:spcPct val="0"/>
              </a:spcBef>
              <a:buFont typeface="Monotype Sorts"/>
              <a:buNone/>
            </a:pPr>
            <a:r>
              <a:rPr lang="en-US" altLang="en-US" sz="2800" b="1" dirty="0">
                <a:cs typeface="Calibri" panose="020F0502020204030204" pitchFamily="34" charset="0"/>
              </a:rPr>
              <a:t>	If you have questions, contact the IEEE-SA Standards Board Patent Committee Administrator at patcom@ieee.org</a:t>
            </a:r>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7</a:t>
            </a:fld>
            <a:endParaRPr lang="en-US" altLang="ja-JP"/>
          </a:p>
        </p:txBody>
      </p:sp>
      <p:sp>
        <p:nvSpPr>
          <p:cNvPr id="9" name="Rectangle 5">
            <a:extLst>
              <a:ext uri="{FF2B5EF4-FFF2-40B4-BE49-F238E27FC236}">
                <a16:creationId xmlns:a16="http://schemas.microsoft.com/office/drawing/2014/main" id="{BE2C1B0B-989C-408D-8412-0DB9E00A8A82}"/>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D7A1184B-3F3C-487B-9507-9AA2C90AC924}"/>
              </a:ext>
            </a:extLst>
          </p:cNvPr>
          <p:cNvSpPr>
            <a:spLocks noGrp="1"/>
          </p:cNvSpPr>
          <p:nvPr>
            <p:ph type="dt" sz="half" idx="2"/>
          </p:nvPr>
        </p:nvSpPr>
        <p:spPr/>
        <p:txBody>
          <a:bodyPr/>
          <a:lstStyle/>
          <a:p>
            <a:r>
              <a:rPr lang="en-US" altLang="ja-JP"/>
              <a:t>&lt;October,2021&gt;</a:t>
            </a:r>
            <a:endParaRPr lang="en-US" altLang="ja-JP" dirty="0"/>
          </a:p>
        </p:txBody>
      </p:sp>
    </p:spTree>
    <p:extLst>
      <p:ext uri="{BB962C8B-B14F-4D97-AF65-F5344CB8AC3E}">
        <p14:creationId xmlns:p14="http://schemas.microsoft.com/office/powerpoint/2010/main" val="28272638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685800" y="685800"/>
            <a:ext cx="7772400" cy="639762"/>
          </a:xfrm>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8</a:t>
            </a:fld>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6" name="日付プレースホルダー 15">
            <a:extLst>
              <a:ext uri="{FF2B5EF4-FFF2-40B4-BE49-F238E27FC236}">
                <a16:creationId xmlns:a16="http://schemas.microsoft.com/office/drawing/2014/main" id="{C9C05346-D96D-485A-A321-9F6374E596F5}"/>
              </a:ext>
            </a:extLst>
          </p:cNvPr>
          <p:cNvSpPr>
            <a:spLocks noGrp="1"/>
          </p:cNvSpPr>
          <p:nvPr>
            <p:ph type="dt" sz="half" idx="2"/>
          </p:nvPr>
        </p:nvSpPr>
        <p:spPr/>
        <p:txBody>
          <a:bodyPr/>
          <a:lstStyle/>
          <a:p>
            <a:r>
              <a:rPr lang="en-US" altLang="ja-JP"/>
              <a:t>&lt;October,2021&gt;</a:t>
            </a:r>
            <a:endParaRPr lang="en-US" altLang="ja-JP" dirty="0"/>
          </a:p>
        </p:txBody>
      </p:sp>
      <p:graphicFrame>
        <p:nvGraphicFramePr>
          <p:cNvPr id="14" name="コンテンツ プレースホルダー 6">
            <a:extLst>
              <a:ext uri="{FF2B5EF4-FFF2-40B4-BE49-F238E27FC236}">
                <a16:creationId xmlns:a16="http://schemas.microsoft.com/office/drawing/2014/main" id="{2FA39680-BA1C-4889-B325-DC935F3E63B7}"/>
              </a:ext>
            </a:extLst>
          </p:cNvPr>
          <p:cNvGraphicFramePr>
            <a:graphicFrameLocks noGrp="1"/>
          </p:cNvGraphicFramePr>
          <p:nvPr>
            <p:ph idx="1"/>
            <p:extLst>
              <p:ext uri="{D42A27DB-BD31-4B8C-83A1-F6EECF244321}">
                <p14:modId xmlns:p14="http://schemas.microsoft.com/office/powerpoint/2010/main" val="724072734"/>
              </p:ext>
            </p:extLst>
          </p:nvPr>
        </p:nvGraphicFramePr>
        <p:xfrm>
          <a:off x="1367643" y="1417637"/>
          <a:ext cx="6408713" cy="4808505"/>
        </p:xfrm>
        <a:graphic>
          <a:graphicData uri="http://schemas.openxmlformats.org/drawingml/2006/table">
            <a:tbl>
              <a:tblPr firstRow="1" bandRow="1">
                <a:tableStyleId>{21E4AEA4-8DFA-4A89-87EB-49C32662AFE0}</a:tableStyleId>
              </a:tblPr>
              <a:tblGrid>
                <a:gridCol w="2880321">
                  <a:extLst>
                    <a:ext uri="{9D8B030D-6E8A-4147-A177-3AD203B41FA5}">
                      <a16:colId xmlns:a16="http://schemas.microsoft.com/office/drawing/2014/main" val="20000"/>
                    </a:ext>
                  </a:extLst>
                </a:gridCol>
                <a:gridCol w="3528392">
                  <a:extLst>
                    <a:ext uri="{9D8B030D-6E8A-4147-A177-3AD203B41FA5}">
                      <a16:colId xmlns:a16="http://schemas.microsoft.com/office/drawing/2014/main" val="20001"/>
                    </a:ext>
                  </a:extLst>
                </a:gridCol>
              </a:tblGrid>
              <a:tr h="369885">
                <a:tc>
                  <a:txBody>
                    <a:bodyPr/>
                    <a:lstStyle/>
                    <a:p>
                      <a:r>
                        <a:rPr kumimoji="1" lang="en-US" altLang="ja-JP" baseline="0" dirty="0"/>
                        <a:t>Name</a:t>
                      </a:r>
                      <a:endParaRPr kumimoji="1" lang="ja-JP" altLang="en-US" dirty="0"/>
                    </a:p>
                  </a:txBody>
                  <a:tcPr/>
                </a:tc>
                <a:tc>
                  <a:txBody>
                    <a:bodyPr/>
                    <a:lstStyle/>
                    <a:p>
                      <a:r>
                        <a:rPr kumimoji="1" lang="en-US" altLang="ja-JP" dirty="0"/>
                        <a:t>Affiliation</a:t>
                      </a:r>
                      <a:endParaRPr kumimoji="1" lang="ja-JP" altLang="en-US" dirty="0"/>
                    </a:p>
                  </a:txBody>
                  <a:tcPr/>
                </a:tc>
                <a:extLst>
                  <a:ext uri="{0D108BD9-81ED-4DB2-BD59-A6C34878D82A}">
                    <a16:rowId xmlns:a16="http://schemas.microsoft.com/office/drawing/2014/main" val="10000"/>
                  </a:ext>
                </a:extLst>
              </a:tr>
              <a:tr h="3698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1"/>
                  </a:ext>
                </a:extLst>
              </a:tr>
              <a:tr h="3698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2"/>
                  </a:ext>
                </a:extLst>
              </a:tr>
              <a:tr h="3698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3"/>
                  </a:ext>
                </a:extLst>
              </a:tr>
              <a:tr h="3698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4"/>
                  </a:ext>
                </a:extLst>
              </a:tr>
              <a:tr h="3698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5"/>
                  </a:ext>
                </a:extLst>
              </a:tr>
              <a:tr h="3698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6"/>
                  </a:ext>
                </a:extLst>
              </a:tr>
              <a:tr h="369885">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7"/>
                  </a:ext>
                </a:extLst>
              </a:tr>
              <a:tr h="369885">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8"/>
                  </a:ext>
                </a:extLst>
              </a:tr>
              <a:tr h="369885">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9"/>
                  </a:ext>
                </a:extLst>
              </a:tr>
              <a:tr h="369885">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10"/>
                  </a:ext>
                </a:extLst>
              </a:tr>
              <a:tr h="369885">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11"/>
                  </a:ext>
                </a:extLst>
              </a:tr>
              <a:tr h="369885">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30867563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899120"/>
            <a:ext cx="8208912" cy="654968"/>
          </a:xfrm>
        </p:spPr>
        <p:txBody>
          <a:bodyPr/>
          <a:lstStyle/>
          <a:p>
            <a:r>
              <a:rPr lang="en-US" altLang="ja-JP" dirty="0"/>
              <a:t>Proposed agenda</a:t>
            </a:r>
            <a:r>
              <a:rPr kumimoji="1" lang="en-US" altLang="ja-JP" dirty="0"/>
              <a:t> for TG4aa CRG  meeting</a:t>
            </a:r>
            <a:endParaRPr kumimoji="1" lang="ja-JP" altLang="en-US" dirty="0"/>
          </a:p>
        </p:txBody>
      </p:sp>
      <p:sp>
        <p:nvSpPr>
          <p:cNvPr id="5"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9</a:t>
            </a:fld>
            <a:endParaRPr lang="en-US" altLang="ja-JP"/>
          </a:p>
        </p:txBody>
      </p:sp>
      <p:sp>
        <p:nvSpPr>
          <p:cNvPr id="9" name="コンテンツ プレースホルダー 6">
            <a:extLst>
              <a:ext uri="{FF2B5EF4-FFF2-40B4-BE49-F238E27FC236}">
                <a16:creationId xmlns:a16="http://schemas.microsoft.com/office/drawing/2014/main" id="{8170BE1C-D48D-4E18-B0E0-1F055BE4BFB4}"/>
              </a:ext>
            </a:extLst>
          </p:cNvPr>
          <p:cNvSpPr>
            <a:spLocks noGrp="1"/>
          </p:cNvSpPr>
          <p:nvPr>
            <p:ph idx="1"/>
          </p:nvPr>
        </p:nvSpPr>
        <p:spPr>
          <a:xfrm>
            <a:off x="179512" y="1772816"/>
            <a:ext cx="8784976" cy="3891136"/>
          </a:xfrm>
        </p:spPr>
        <p:txBody>
          <a:bodyPr/>
          <a:lstStyle/>
          <a:p>
            <a:pPr marL="0" indent="0">
              <a:buNone/>
            </a:pPr>
            <a:r>
              <a:rPr lang="en-US" altLang="ja-JP" dirty="0"/>
              <a:t>Target: Review and resolve all the comments for P802.15.4aa/D09</a:t>
            </a:r>
          </a:p>
          <a:p>
            <a:endParaRPr lang="en-US" altLang="ja-JP" dirty="0"/>
          </a:p>
          <a:p>
            <a:pPr marL="0" indent="0">
              <a:buNone/>
            </a:pPr>
            <a:endParaRPr lang="en-US" altLang="ja-JP" dirty="0"/>
          </a:p>
        </p:txBody>
      </p:sp>
      <p:sp>
        <p:nvSpPr>
          <p:cNvPr id="3" name="日付プレースホルダー 2">
            <a:extLst>
              <a:ext uri="{FF2B5EF4-FFF2-40B4-BE49-F238E27FC236}">
                <a16:creationId xmlns:a16="http://schemas.microsoft.com/office/drawing/2014/main" id="{28954104-9CAB-4AF3-9CB6-65A1B998E9BC}"/>
              </a:ext>
            </a:extLst>
          </p:cNvPr>
          <p:cNvSpPr>
            <a:spLocks noGrp="1"/>
          </p:cNvSpPr>
          <p:nvPr>
            <p:ph type="dt" sz="half" idx="2"/>
          </p:nvPr>
        </p:nvSpPr>
        <p:spPr/>
        <p:txBody>
          <a:bodyPr/>
          <a:lstStyle/>
          <a:p>
            <a:r>
              <a:rPr lang="en-US" altLang="ja-JP"/>
              <a:t>&lt;October,2021&gt;</a:t>
            </a:r>
            <a:endParaRPr lang="en-US" altLang="ja-JP" dirty="0"/>
          </a:p>
        </p:txBody>
      </p:sp>
      <p:graphicFrame>
        <p:nvGraphicFramePr>
          <p:cNvPr id="7" name="表 6">
            <a:extLst>
              <a:ext uri="{FF2B5EF4-FFF2-40B4-BE49-F238E27FC236}">
                <a16:creationId xmlns:a16="http://schemas.microsoft.com/office/drawing/2014/main" id="{839ABDBC-FA7A-40FA-90CC-EFDEA638A73F}"/>
              </a:ext>
            </a:extLst>
          </p:cNvPr>
          <p:cNvGraphicFramePr>
            <a:graphicFrameLocks noGrp="1"/>
          </p:cNvGraphicFramePr>
          <p:nvPr>
            <p:extLst>
              <p:ext uri="{D42A27DB-BD31-4B8C-83A1-F6EECF244321}">
                <p14:modId xmlns:p14="http://schemas.microsoft.com/office/powerpoint/2010/main" val="2838555561"/>
              </p:ext>
            </p:extLst>
          </p:nvPr>
        </p:nvGraphicFramePr>
        <p:xfrm>
          <a:off x="193310" y="2193823"/>
          <a:ext cx="8604955" cy="3081262"/>
        </p:xfrm>
        <a:graphic>
          <a:graphicData uri="http://schemas.openxmlformats.org/drawingml/2006/table">
            <a:tbl>
              <a:tblPr firstRow="1" firstCol="1" bandRow="1">
                <a:tableStyleId>{21E4AEA4-8DFA-4A89-87EB-49C32662AFE0}</a:tableStyleId>
              </a:tblPr>
              <a:tblGrid>
                <a:gridCol w="2968626">
                  <a:extLst>
                    <a:ext uri="{9D8B030D-6E8A-4147-A177-3AD203B41FA5}">
                      <a16:colId xmlns:a16="http://schemas.microsoft.com/office/drawing/2014/main" val="20000"/>
                    </a:ext>
                  </a:extLst>
                </a:gridCol>
                <a:gridCol w="1819905">
                  <a:extLst>
                    <a:ext uri="{9D8B030D-6E8A-4147-A177-3AD203B41FA5}">
                      <a16:colId xmlns:a16="http://schemas.microsoft.com/office/drawing/2014/main" val="20001"/>
                    </a:ext>
                  </a:extLst>
                </a:gridCol>
                <a:gridCol w="1409286">
                  <a:extLst>
                    <a:ext uri="{9D8B030D-6E8A-4147-A177-3AD203B41FA5}">
                      <a16:colId xmlns:a16="http://schemas.microsoft.com/office/drawing/2014/main" val="20002"/>
                    </a:ext>
                  </a:extLst>
                </a:gridCol>
                <a:gridCol w="2407138">
                  <a:extLst>
                    <a:ext uri="{9D8B030D-6E8A-4147-A177-3AD203B41FA5}">
                      <a16:colId xmlns:a16="http://schemas.microsoft.com/office/drawing/2014/main" val="20003"/>
                    </a:ext>
                  </a:extLst>
                </a:gridCol>
              </a:tblGrid>
              <a:tr h="325637">
                <a:tc>
                  <a:txBody>
                    <a:bodyPr/>
                    <a:lstStyle/>
                    <a:p>
                      <a:pPr algn="ctr">
                        <a:lnSpc>
                          <a:spcPct val="107000"/>
                        </a:lnSpc>
                        <a:spcAft>
                          <a:spcPts val="0"/>
                        </a:spcAft>
                      </a:pPr>
                      <a:r>
                        <a:rPr lang="en-GB" sz="1800" dirty="0">
                          <a:effectLst/>
                          <a:latin typeface="+mn-lt"/>
                        </a:rPr>
                        <a:t>Contents</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a:effectLst/>
                          <a:latin typeface="+mn-lt"/>
                        </a:rPr>
                        <a:t>Who</a:t>
                      </a:r>
                      <a:endParaRPr lang="ja-JP" sz="180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Period</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a:effectLst/>
                          <a:latin typeface="+mn-lt"/>
                        </a:rPr>
                        <a:t>Accumulated time</a:t>
                      </a:r>
                      <a:endParaRPr lang="ja-JP" sz="1800">
                        <a:effectLst/>
                        <a:latin typeface="+mn-lt"/>
                        <a:ea typeface="游明朝"/>
                        <a:cs typeface="Times New Roman"/>
                      </a:endParaRPr>
                    </a:p>
                  </a:txBody>
                  <a:tcPr marL="68580" marR="68580" marT="0" marB="0"/>
                </a:tc>
                <a:extLst>
                  <a:ext uri="{0D108BD9-81ED-4DB2-BD59-A6C34878D82A}">
                    <a16:rowId xmlns:a16="http://schemas.microsoft.com/office/drawing/2014/main" val="10000"/>
                  </a:ext>
                </a:extLst>
              </a:tr>
              <a:tr h="280522">
                <a:tc>
                  <a:txBody>
                    <a:bodyPr/>
                    <a:lstStyle/>
                    <a:p>
                      <a:pPr algn="ctr">
                        <a:lnSpc>
                          <a:spcPct val="107000"/>
                        </a:lnSpc>
                        <a:spcAft>
                          <a:spcPts val="0"/>
                        </a:spcAft>
                      </a:pPr>
                      <a:r>
                        <a:rPr lang="en-GB" sz="1800" dirty="0">
                          <a:effectLst/>
                          <a:latin typeface="+mn-lt"/>
                        </a:rPr>
                        <a:t>OPEN/Patent Policy</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altLang="en-US"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1"/>
                  </a:ext>
                </a:extLst>
              </a:tr>
              <a:tr h="325637">
                <a:tc>
                  <a:txBody>
                    <a:bodyPr/>
                    <a:lstStyle/>
                    <a:p>
                      <a:pPr algn="ctr">
                        <a:lnSpc>
                          <a:spcPct val="107000"/>
                        </a:lnSpc>
                        <a:spcAft>
                          <a:spcPts val="0"/>
                        </a:spcAft>
                      </a:pPr>
                      <a:r>
                        <a:rPr lang="en-US" altLang="ja-JP" sz="1800" dirty="0">
                          <a:effectLst/>
                          <a:latin typeface="+mn-lt"/>
                          <a:ea typeface="游明朝"/>
                          <a:cs typeface="Times New Roman"/>
                        </a:rPr>
                        <a:t>Attendance</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10</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2"/>
                  </a:ext>
                </a:extLst>
              </a:tr>
              <a:tr h="135304">
                <a:tc>
                  <a:txBody>
                    <a:bodyPr/>
                    <a:lstStyle/>
                    <a:p>
                      <a:pPr algn="ctr">
                        <a:lnSpc>
                          <a:spcPct val="107000"/>
                        </a:lnSpc>
                        <a:spcAft>
                          <a:spcPts val="0"/>
                        </a:spcAft>
                      </a:pPr>
                      <a:r>
                        <a:rPr lang="en-GB" sz="1800" dirty="0">
                          <a:effectLst/>
                          <a:latin typeface="+mn-lt"/>
                        </a:rPr>
                        <a:t>Agenda</a:t>
                      </a:r>
                    </a:p>
                  </a:txBody>
                  <a:tcPr marL="68580" marR="68580" marT="0" marB="0"/>
                </a:tc>
                <a:tc>
                  <a:txBody>
                    <a:bodyPr/>
                    <a:lstStyle/>
                    <a:p>
                      <a:pPr marL="0" marR="0" indent="0" algn="ctr" defTabSz="914400" rtl="0" eaLnBrk="1" fontAlgn="auto" latinLnBrk="0" hangingPunct="1">
                        <a:lnSpc>
                          <a:spcPct val="107000"/>
                        </a:lnSpc>
                        <a:spcBef>
                          <a:spcPts val="0"/>
                        </a:spcBef>
                        <a:spcAft>
                          <a:spcPts val="0"/>
                        </a:spcAft>
                        <a:buClrTx/>
                        <a:buSzTx/>
                        <a:buFontTx/>
                        <a:buNone/>
                        <a:tabLst/>
                        <a:defRPr/>
                      </a:pPr>
                      <a:r>
                        <a:rPr lang="en-GB" altLang="ja-JP" sz="1800" dirty="0" err="1">
                          <a:effectLst/>
                          <a:latin typeface="+mn-lt"/>
                        </a:rPr>
                        <a:t>Kuramochi</a:t>
                      </a:r>
                      <a:endParaRPr lang="ja-JP" altLang="ja-JP" sz="1800" dirty="0">
                        <a:effectLst/>
                        <a:latin typeface="+mn-lt"/>
                        <a:ea typeface="游明朝"/>
                        <a:cs typeface="Times New Roman"/>
                      </a:endParaRPr>
                    </a:p>
                  </a:txBody>
                  <a:tcPr marL="68580" marR="68580" marT="0" marB="0"/>
                </a:tc>
                <a:tc>
                  <a:txBody>
                    <a:bodyPr/>
                    <a:lstStyle/>
                    <a:p>
                      <a:pPr marL="0" marR="0" indent="0" algn="ctr" defTabSz="914400" rtl="0" eaLnBrk="1" fontAlgn="auto" latinLnBrk="0" hangingPunct="1">
                        <a:lnSpc>
                          <a:spcPct val="107000"/>
                        </a:lnSpc>
                        <a:spcBef>
                          <a:spcPts val="0"/>
                        </a:spcBef>
                        <a:spcAft>
                          <a:spcPts val="0"/>
                        </a:spcAft>
                        <a:buClrTx/>
                        <a:buSzTx/>
                        <a:buFontTx/>
                        <a:buNone/>
                        <a:tabLst/>
                        <a:defRPr/>
                      </a:pPr>
                      <a:r>
                        <a:rPr lang="en-GB" altLang="ja-JP" sz="1800" dirty="0">
                          <a:effectLst/>
                          <a:latin typeface="+mn-lt"/>
                        </a:rPr>
                        <a:t>5</a:t>
                      </a:r>
                      <a:endParaRPr lang="ja-JP" alt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US" altLang="ja-JP" sz="1800" dirty="0">
                          <a:effectLst/>
                          <a:latin typeface="+mn-lt"/>
                          <a:ea typeface="游明朝"/>
                          <a:cs typeface="Times New Roman"/>
                        </a:rPr>
                        <a:t>15</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3"/>
                  </a:ext>
                </a:extLst>
              </a:tr>
              <a:tr h="325637">
                <a:tc>
                  <a:txBody>
                    <a:bodyPr/>
                    <a:lstStyle/>
                    <a:p>
                      <a:pPr algn="ctr">
                        <a:lnSpc>
                          <a:spcPct val="107000"/>
                        </a:lnSpc>
                        <a:spcAft>
                          <a:spcPts val="0"/>
                        </a:spcAft>
                      </a:pPr>
                      <a:r>
                        <a:rPr lang="en-US" altLang="ja-JP" sz="1800" dirty="0">
                          <a:effectLst/>
                          <a:latin typeface="+mn-lt"/>
                          <a:ea typeface="游明朝"/>
                          <a:cs typeface="Times New Roman"/>
                        </a:rPr>
                        <a:t>SA Recirc1 Ballot Results</a:t>
                      </a:r>
                      <a:endParaRPr lang="ja-JP" sz="1800" dirty="0">
                        <a:effectLst/>
                        <a:latin typeface="+mn-lt"/>
                        <a:ea typeface="游明朝"/>
                        <a:cs typeface="Times New Roman"/>
                      </a:endParaRPr>
                    </a:p>
                  </a:txBody>
                  <a:tcPr marL="68580" marR="68580" marT="0" marB="0"/>
                </a:tc>
                <a:tc>
                  <a:txBody>
                    <a:bodyPr/>
                    <a:lstStyle/>
                    <a:p>
                      <a:pPr marL="0" marR="0" indent="0" algn="ctr" defTabSz="914400" rtl="0" eaLnBrk="1" fontAlgn="auto" latinLnBrk="0" hangingPunct="1">
                        <a:lnSpc>
                          <a:spcPct val="107000"/>
                        </a:lnSpc>
                        <a:spcBef>
                          <a:spcPts val="0"/>
                        </a:spcBef>
                        <a:spcAft>
                          <a:spcPts val="0"/>
                        </a:spcAft>
                        <a:buClrTx/>
                        <a:buSzTx/>
                        <a:buFontTx/>
                        <a:buNone/>
                        <a:tabLst/>
                        <a:defRPr/>
                      </a:pPr>
                      <a:r>
                        <a:rPr lang="en-GB" altLang="ja-JP" sz="1800" dirty="0" err="1">
                          <a:effectLst/>
                          <a:latin typeface="+mn-lt"/>
                        </a:rPr>
                        <a:t>Kuramochi</a:t>
                      </a:r>
                      <a:endParaRPr lang="ja-JP" altLang="ja-JP" sz="1800" dirty="0">
                        <a:effectLst/>
                        <a:latin typeface="+mn-lt"/>
                        <a:ea typeface="游明朝"/>
                        <a:cs typeface="Times New Roman"/>
                      </a:endParaRPr>
                    </a:p>
                  </a:txBody>
                  <a:tcPr marL="68580" marR="68580" marT="0" marB="0"/>
                </a:tc>
                <a:tc>
                  <a:txBody>
                    <a:bodyPr/>
                    <a:lstStyle/>
                    <a:p>
                      <a:pPr marL="0" marR="0" indent="0" algn="ctr" defTabSz="914400" rtl="0" eaLnBrk="1" fontAlgn="auto" latinLnBrk="0" hangingPunct="1">
                        <a:lnSpc>
                          <a:spcPct val="107000"/>
                        </a:lnSpc>
                        <a:spcBef>
                          <a:spcPts val="0"/>
                        </a:spcBef>
                        <a:spcAft>
                          <a:spcPts val="0"/>
                        </a:spcAft>
                        <a:buClrTx/>
                        <a:buSzTx/>
                        <a:buFontTx/>
                        <a:buNone/>
                        <a:tabLst/>
                        <a:defRPr/>
                      </a:pPr>
                      <a:r>
                        <a:rPr lang="en-GB" altLang="ja-JP" sz="1800" dirty="0">
                          <a:effectLst/>
                          <a:latin typeface="+mn-lt"/>
                        </a:rPr>
                        <a:t>5</a:t>
                      </a:r>
                      <a:endParaRPr lang="ja-JP" alt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US" altLang="ja-JP" sz="1800" dirty="0">
                          <a:effectLst/>
                          <a:latin typeface="+mn-lt"/>
                          <a:ea typeface="游明朝"/>
                          <a:cs typeface="Times New Roman"/>
                        </a:rPr>
                        <a:t>20</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82610039"/>
                  </a:ext>
                </a:extLst>
              </a:tr>
              <a:tr h="325637">
                <a:tc>
                  <a:txBody>
                    <a:bodyPr/>
                    <a:lstStyle/>
                    <a:p>
                      <a:pPr algn="ctr">
                        <a:lnSpc>
                          <a:spcPct val="107000"/>
                        </a:lnSpc>
                        <a:spcAft>
                          <a:spcPts val="0"/>
                        </a:spcAft>
                      </a:pPr>
                      <a:r>
                        <a:rPr lang="en-GB" sz="1800" dirty="0">
                          <a:effectLst/>
                          <a:latin typeface="+mn-lt"/>
                        </a:rPr>
                        <a:t>Resolve comments</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err="1">
                          <a:effectLst/>
                          <a:latin typeface="+mn-lt"/>
                        </a:rPr>
                        <a:t>Kuramochi</a:t>
                      </a:r>
                      <a:endParaRPr lang="ja-JP" alt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10</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30</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5"/>
                  </a:ext>
                </a:extLst>
              </a:tr>
              <a:tr h="325637">
                <a:tc>
                  <a:txBody>
                    <a:bodyPr/>
                    <a:lstStyle/>
                    <a:p>
                      <a:pPr algn="ctr">
                        <a:lnSpc>
                          <a:spcPct val="107000"/>
                        </a:lnSpc>
                        <a:spcAft>
                          <a:spcPts val="0"/>
                        </a:spcAft>
                      </a:pPr>
                      <a:r>
                        <a:rPr lang="en-US" altLang="ja-JP" sz="1800" dirty="0">
                          <a:effectLst/>
                          <a:latin typeface="+mn-lt"/>
                          <a:ea typeface="游明朝"/>
                          <a:cs typeface="Times New Roman"/>
                        </a:rPr>
                        <a:t>CRG Motion</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err="1">
                          <a:effectLst/>
                          <a:latin typeface="+mn-lt"/>
                        </a:rPr>
                        <a:t>Kuramochi</a:t>
                      </a:r>
                      <a:endParaRPr lang="ja-JP" alt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10</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40</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278838103"/>
                  </a:ext>
                </a:extLst>
              </a:tr>
              <a:tr h="280522">
                <a:tc>
                  <a:txBody>
                    <a:bodyPr/>
                    <a:lstStyle/>
                    <a:p>
                      <a:pPr algn="ctr">
                        <a:lnSpc>
                          <a:spcPct val="107000"/>
                        </a:lnSpc>
                        <a:spcAft>
                          <a:spcPts val="0"/>
                        </a:spcAft>
                      </a:pPr>
                      <a:r>
                        <a:rPr lang="en-US" altLang="ja-JP" sz="1800" dirty="0">
                          <a:effectLst/>
                          <a:latin typeface="+mn-lt"/>
                          <a:ea typeface="游明朝"/>
                          <a:cs typeface="Times New Roman"/>
                        </a:rPr>
                        <a:t>Next steps</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45</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6"/>
                  </a:ext>
                </a:extLst>
              </a:tr>
              <a:tr h="294171">
                <a:tc>
                  <a:txBody>
                    <a:bodyPr/>
                    <a:lstStyle/>
                    <a:p>
                      <a:pPr algn="ctr">
                        <a:lnSpc>
                          <a:spcPct val="107000"/>
                        </a:lnSpc>
                        <a:spcAft>
                          <a:spcPts val="0"/>
                        </a:spcAft>
                      </a:pPr>
                      <a:r>
                        <a:rPr lang="en-GB" sz="1800" dirty="0">
                          <a:effectLst/>
                          <a:latin typeface="+mn-lt"/>
                        </a:rPr>
                        <a:t>Next meeting information</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50</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7"/>
                  </a:ext>
                </a:extLst>
              </a:tr>
              <a:tr h="325637">
                <a:tc>
                  <a:txBody>
                    <a:bodyPr/>
                    <a:lstStyle/>
                    <a:p>
                      <a:pPr algn="ctr">
                        <a:lnSpc>
                          <a:spcPct val="107000"/>
                        </a:lnSpc>
                        <a:spcAft>
                          <a:spcPts val="0"/>
                        </a:spcAft>
                      </a:pPr>
                      <a:r>
                        <a:rPr lang="en-GB" sz="1800" dirty="0">
                          <a:effectLst/>
                          <a:latin typeface="+mn-lt"/>
                        </a:rPr>
                        <a:t>Adjourn</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55</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8"/>
                  </a:ext>
                </a:extLst>
              </a:tr>
            </a:tbl>
          </a:graphicData>
        </a:graphic>
      </p:graphicFrame>
      <p:sp>
        <p:nvSpPr>
          <p:cNvPr id="8" name="テキスト ボックス 7">
            <a:extLst>
              <a:ext uri="{FF2B5EF4-FFF2-40B4-BE49-F238E27FC236}">
                <a16:creationId xmlns:a16="http://schemas.microsoft.com/office/drawing/2014/main" id="{5D56C356-BAD9-4D59-8E7F-669D681DB2FD}"/>
              </a:ext>
            </a:extLst>
          </p:cNvPr>
          <p:cNvSpPr txBox="1"/>
          <p:nvPr/>
        </p:nvSpPr>
        <p:spPr>
          <a:xfrm>
            <a:off x="181466" y="5512679"/>
            <a:ext cx="3238128" cy="1177245"/>
          </a:xfrm>
          <a:prstGeom prst="rect">
            <a:avLst/>
          </a:prstGeom>
          <a:noFill/>
        </p:spPr>
        <p:txBody>
          <a:bodyPr wrap="square" rtlCol="0">
            <a:spAutoFit/>
          </a:bodyPr>
          <a:lstStyle/>
          <a:p>
            <a:pPr marL="0" indent="0">
              <a:buNone/>
            </a:pPr>
            <a:r>
              <a:rPr lang="en-US" dirty="0"/>
              <a:t>Approval of the Agenda</a:t>
            </a:r>
          </a:p>
          <a:p>
            <a:r>
              <a:rPr lang="en-US" dirty="0"/>
              <a:t>Moved:  Hiroshi Harada(Kyoto University)</a:t>
            </a:r>
            <a:endParaRPr lang="en-001" dirty="0"/>
          </a:p>
          <a:p>
            <a:r>
              <a:rPr lang="en-US" dirty="0"/>
              <a:t>Second:  Kunal Shah(ITRON)</a:t>
            </a:r>
          </a:p>
          <a:p>
            <a:pPr marL="0" indent="0">
              <a:buNone/>
            </a:pPr>
            <a:r>
              <a:rPr lang="en-US" dirty="0">
                <a:solidFill>
                  <a:schemeClr val="bg1">
                    <a:lumMod val="85000"/>
                  </a:schemeClr>
                </a:solidFill>
              </a:rPr>
              <a:t> </a:t>
            </a:r>
            <a:r>
              <a:rPr lang="en-US" dirty="0"/>
              <a:t>There is no discussion or objections.</a:t>
            </a:r>
          </a:p>
          <a:p>
            <a:pPr marL="0" indent="0">
              <a:buNone/>
            </a:pPr>
            <a:r>
              <a:rPr lang="en-US" dirty="0"/>
              <a:t>Agenda is approved  unanimous consent.</a:t>
            </a:r>
          </a:p>
          <a:p>
            <a:pPr marL="0" indent="0">
              <a:buNone/>
            </a:pPr>
            <a:endParaRPr lang="en-US" sz="1050" dirty="0"/>
          </a:p>
        </p:txBody>
      </p:sp>
    </p:spTree>
    <p:extLst>
      <p:ext uri="{BB962C8B-B14F-4D97-AF65-F5344CB8AC3E}">
        <p14:creationId xmlns:p14="http://schemas.microsoft.com/office/powerpoint/2010/main" val="3569724959"/>
      </p:ext>
    </p:extLst>
  </p:cSld>
  <p:clrMapOvr>
    <a:masterClrMapping/>
  </p:clrMapOvr>
</p:sld>
</file>

<file path=ppt/theme/theme1.xml><?xml version="1.0" encoding="utf-8"?>
<a:theme xmlns:a="http://schemas.openxmlformats.org/drawingml/2006/main" name="15-20-xxxx-00-jre0-ig-jre-call-for-contributions">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15-20-xxxx-00-jre0-ig-jre-call-for-contributions</Template>
  <TotalTime>5137</TotalTime>
  <Words>1392</Words>
  <Application>Microsoft Office PowerPoint</Application>
  <PresentationFormat>画面に合わせる (4:3)</PresentationFormat>
  <Paragraphs>331</Paragraphs>
  <Slides>18</Slides>
  <Notes>5</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18</vt:i4>
      </vt:variant>
    </vt:vector>
  </HeadingPairs>
  <TitlesOfParts>
    <vt:vector size="26" baseType="lpstr">
      <vt:lpstr>Meiryo UI</vt:lpstr>
      <vt:lpstr>Monotype Sorts</vt:lpstr>
      <vt:lpstr>Times New Roman 見出し</vt:lpstr>
      <vt:lpstr>Arial</vt:lpstr>
      <vt:lpstr>Calibri</vt:lpstr>
      <vt:lpstr>Times New Roman</vt:lpstr>
      <vt:lpstr>Wingdings</vt:lpstr>
      <vt:lpstr>15-20-xxxx-00-jre0-ig-jre-call-for-contributions</vt:lpstr>
      <vt:lpstr>PowerPoint プレゼンテーション</vt:lpstr>
      <vt:lpstr>IEEE 802.15 TG4aa JRE CRG(SA Recirculation Ballot) Opening report  on EDT October 7th,2021</vt:lpstr>
      <vt:lpstr>Administrative Items</vt:lpstr>
      <vt:lpstr>Participants have a duty to inform the IEEE</vt:lpstr>
      <vt:lpstr>Ways to inform IEEE</vt:lpstr>
      <vt:lpstr>Other guidelines for IEEE WG meetings</vt:lpstr>
      <vt:lpstr>Patent-related information</vt:lpstr>
      <vt:lpstr>Attendance</vt:lpstr>
      <vt:lpstr>Proposed agenda for TG4aa CRG  meeting</vt:lpstr>
      <vt:lpstr>SA ballot results</vt:lpstr>
      <vt:lpstr>Review and resolve SA Recirculation Ballot comments for P802.15.4aa/D09</vt:lpstr>
      <vt:lpstr>PowerPoint プレゼンテーション</vt:lpstr>
      <vt:lpstr>Next CRG cancelled</vt:lpstr>
      <vt:lpstr>Next Steps</vt:lpstr>
      <vt:lpstr>Current Status of TG4aa</vt:lpstr>
      <vt:lpstr>Plan for November Plenary</vt:lpstr>
      <vt:lpstr>Attendance recap</vt:lpstr>
      <vt:lpstr>Adjourn </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lapis-kuramochi</dc:creator>
  <dc:description>&lt;doc#&gt;</dc:description>
  <cp:lastModifiedBy>Takashi KURAMOCHI</cp:lastModifiedBy>
  <cp:revision>399</cp:revision>
  <cp:lastPrinted>1998-02-10T13:28:06Z</cp:lastPrinted>
  <dcterms:created xsi:type="dcterms:W3CDTF">2020-02-10T05:27:43Z</dcterms:created>
  <dcterms:modified xsi:type="dcterms:W3CDTF">2021-10-07T22:08:55Z</dcterms:modified>
</cp:coreProperties>
</file>