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424" r:id="rId3"/>
    <p:sldId id="754" r:id="rId4"/>
    <p:sldId id="828" r:id="rId5"/>
    <p:sldId id="861" r:id="rId6"/>
    <p:sldId id="858" r:id="rId7"/>
    <p:sldId id="862" r:id="rId8"/>
    <p:sldId id="859" r:id="rId9"/>
    <p:sldId id="863" r:id="rId10"/>
    <p:sldId id="860" r:id="rId11"/>
    <p:sldId id="864" r:id="rId12"/>
    <p:sldId id="853" r:id="rId13"/>
    <p:sldId id="85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63" d="100"/>
          <a:sy n="63" d="100"/>
        </p:scale>
        <p:origin x="1029"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-0514-01-0013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2021 </a:t>
            </a:r>
            <a:r>
              <a:rPr lang="en-US" altLang="en-US" sz="3000" dirty="0" smtClean="0"/>
              <a:t>Closing </a:t>
            </a:r>
            <a:r>
              <a:rPr lang="en-US" altLang="en-US" sz="3000" dirty="0" smtClean="0"/>
              <a:t>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2021-09-21</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0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approve</a:t>
            </a:r>
            <a:r>
              <a:rPr lang="de-DE" dirty="0" smtClean="0"/>
              <a:t> RAC </a:t>
            </a:r>
            <a:r>
              <a:rPr lang="de-DE" dirty="0" err="1" smtClean="0"/>
              <a:t>comments</a:t>
            </a:r>
            <a:endParaRPr lang="de-DE" dirty="0"/>
          </a:p>
        </p:txBody>
      </p:sp>
      <p:sp>
        <p:nvSpPr>
          <p:cNvPr id="3" name="Inhaltsplatzhalter 2"/>
          <p:cNvSpPr>
            <a:spLocks noGrp="1"/>
          </p:cNvSpPr>
          <p:nvPr>
            <p:ph idx="1"/>
          </p:nvPr>
        </p:nvSpPr>
        <p:spPr/>
        <p:txBody>
          <a:bodyPr/>
          <a:lstStyle/>
          <a:p>
            <a:pPr marL="0" indent="0">
              <a:buNone/>
            </a:pPr>
            <a:r>
              <a:rPr lang="en-US" dirty="0"/>
              <a:t>Move that TG13 requests that 802.15 WG approves </a:t>
            </a:r>
            <a:r>
              <a:rPr lang="de-DE" dirty="0" err="1" smtClean="0"/>
              <a:t>resolutions</a:t>
            </a:r>
            <a:r>
              <a:rPr lang="de-DE" dirty="0" smtClean="0"/>
              <a:t> </a:t>
            </a:r>
            <a:r>
              <a:rPr lang="de-DE" dirty="0"/>
              <a:t>on RAC </a:t>
            </a:r>
            <a:r>
              <a:rPr lang="de-DE" dirty="0" err="1"/>
              <a:t>comments</a:t>
            </a:r>
            <a:r>
              <a:rPr lang="de-DE" dirty="0"/>
              <a:t> in </a:t>
            </a:r>
            <a:r>
              <a:rPr lang="de-DE" dirty="0" err="1"/>
              <a:t>doc</a:t>
            </a:r>
            <a:r>
              <a:rPr lang="de-DE" dirty="0"/>
              <a:t>. 15-21/0033r29</a:t>
            </a:r>
            <a:r>
              <a:rPr lang="en-US" dirty="0" smtClean="0"/>
              <a:t>.</a:t>
            </a:r>
          </a:p>
          <a:p>
            <a:pPr marL="0" indent="0">
              <a:buNone/>
            </a:pPr>
            <a:endParaRPr lang="en-US" dirty="0"/>
          </a:p>
          <a:p>
            <a:pPr marL="0" indent="0">
              <a:buNone/>
            </a:pPr>
            <a:r>
              <a:rPr lang="en-US" dirty="0" smtClean="0"/>
              <a:t>Moved by  	</a:t>
            </a:r>
            <a:r>
              <a:rPr lang="en-US" dirty="0" smtClean="0"/>
              <a:t>Tuncer Baykas</a:t>
            </a:r>
            <a:endParaRPr lang="en-US" dirty="0" smtClean="0"/>
          </a:p>
          <a:p>
            <a:pPr marL="0" indent="0">
              <a:buNone/>
            </a:pPr>
            <a:r>
              <a:rPr lang="en-US" dirty="0" smtClean="0"/>
              <a:t>Seconded by	</a:t>
            </a:r>
            <a:r>
              <a:rPr lang="en-US" dirty="0" smtClean="0"/>
              <a:t>Kai Lennert Bober</a:t>
            </a:r>
            <a:endParaRPr lang="en-US" dirty="0" smtClean="0"/>
          </a:p>
          <a:p>
            <a:pPr marL="0" indent="0">
              <a:buNone/>
            </a:pPr>
            <a:endParaRPr lang="en-US" dirty="0"/>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722063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a:t>
            </a:r>
            <a:r>
              <a:rPr lang="de-DE" dirty="0" smtClean="0"/>
              <a:t>Motion </a:t>
            </a:r>
            <a:r>
              <a:rPr lang="de-DE" dirty="0" err="1" smtClean="0"/>
              <a:t>to</a:t>
            </a:r>
            <a:r>
              <a:rPr lang="de-DE" dirty="0" smtClean="0"/>
              <a:t> </a:t>
            </a:r>
            <a:r>
              <a:rPr lang="de-DE" dirty="0" err="1" smtClean="0"/>
              <a:t>approve</a:t>
            </a:r>
            <a:r>
              <a:rPr lang="de-DE" dirty="0" smtClean="0"/>
              <a:t> RAC </a:t>
            </a:r>
            <a:r>
              <a:rPr lang="de-DE" dirty="0" err="1" smtClean="0"/>
              <a:t>comments</a:t>
            </a:r>
            <a:endParaRPr lang="de-DE" dirty="0"/>
          </a:p>
        </p:txBody>
      </p:sp>
      <p:sp>
        <p:nvSpPr>
          <p:cNvPr id="3" name="Inhaltsplatzhalter 2"/>
          <p:cNvSpPr>
            <a:spLocks noGrp="1"/>
          </p:cNvSpPr>
          <p:nvPr>
            <p:ph idx="1"/>
          </p:nvPr>
        </p:nvSpPr>
        <p:spPr/>
        <p:txBody>
          <a:bodyPr/>
          <a:lstStyle/>
          <a:p>
            <a:pPr marL="0" indent="0">
              <a:buNone/>
            </a:pPr>
            <a:r>
              <a:rPr lang="en-US" dirty="0"/>
              <a:t>Move that </a:t>
            </a:r>
            <a:r>
              <a:rPr lang="en-US" dirty="0" smtClean="0"/>
              <a:t>the </a:t>
            </a:r>
            <a:r>
              <a:rPr lang="en-US" dirty="0"/>
              <a:t>802.15 WG approves </a:t>
            </a:r>
            <a:r>
              <a:rPr lang="de-DE" dirty="0" err="1" smtClean="0"/>
              <a:t>resolutions</a:t>
            </a:r>
            <a:r>
              <a:rPr lang="de-DE" dirty="0" smtClean="0"/>
              <a:t> </a:t>
            </a:r>
            <a:r>
              <a:rPr lang="de-DE" dirty="0"/>
              <a:t>on RAC </a:t>
            </a:r>
            <a:r>
              <a:rPr lang="de-DE" dirty="0" err="1"/>
              <a:t>comments</a:t>
            </a:r>
            <a:r>
              <a:rPr lang="de-DE" dirty="0"/>
              <a:t> in </a:t>
            </a:r>
            <a:r>
              <a:rPr lang="de-DE" dirty="0" err="1"/>
              <a:t>doc</a:t>
            </a:r>
            <a:r>
              <a:rPr lang="de-DE" dirty="0"/>
              <a:t>. 15-21/0033r29</a:t>
            </a:r>
            <a:r>
              <a:rPr lang="en-US" dirty="0" smtClean="0"/>
              <a:t>.</a:t>
            </a:r>
          </a:p>
          <a:p>
            <a:pPr marL="0" indent="0">
              <a:buNone/>
            </a:pPr>
            <a:endParaRPr lang="en-US" dirty="0"/>
          </a:p>
          <a:p>
            <a:pPr marL="0" indent="0">
              <a:buNone/>
            </a:pPr>
            <a:r>
              <a:rPr lang="en-US" dirty="0" smtClean="0"/>
              <a:t>Moved by  	</a:t>
            </a:r>
            <a:r>
              <a:rPr lang="en-US" dirty="0" smtClean="0"/>
              <a:t>Tuncer Baykas</a:t>
            </a:r>
            <a:endParaRPr lang="en-US" dirty="0" smtClean="0"/>
          </a:p>
          <a:p>
            <a:pPr marL="0" indent="0">
              <a:buNone/>
            </a:pPr>
            <a:r>
              <a:rPr lang="en-US" dirty="0" smtClean="0"/>
              <a:t>Seconded by	</a:t>
            </a:r>
            <a:r>
              <a:rPr lang="en-US" dirty="0" smtClean="0"/>
              <a:t>Kai Lennert Bober</a:t>
            </a:r>
            <a:endParaRPr lang="en-US" dirty="0" smtClean="0"/>
          </a:p>
          <a:p>
            <a:pPr marL="0" indent="0">
              <a:buNone/>
            </a:pPr>
            <a:endParaRPr lang="en-US" dirty="0"/>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916320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in </a:t>
            </a:r>
            <a:r>
              <a:rPr lang="de-DE" dirty="0" err="1" smtClean="0"/>
              <a:t>recirculation</a:t>
            </a:r>
            <a:endParaRPr lang="de-DE" dirty="0" smtClean="0"/>
          </a:p>
          <a:p>
            <a:pPr marL="800100" lvl="1"/>
            <a:r>
              <a:rPr lang="de-DE" dirty="0" smtClean="0"/>
              <a:t>1st  </a:t>
            </a:r>
            <a:r>
              <a:rPr lang="de-DE" dirty="0" err="1" smtClean="0"/>
              <a:t>recirc</a:t>
            </a:r>
            <a:r>
              <a:rPr lang="de-DE" dirty="0" smtClean="0"/>
              <a:t> </a:t>
            </a:r>
            <a:r>
              <a:rPr lang="de-DE" dirty="0" err="1" smtClean="0"/>
              <a:t>finishes</a:t>
            </a:r>
            <a:r>
              <a:rPr lang="de-DE" dirty="0" smtClean="0"/>
              <a:t> 25 </a:t>
            </a:r>
            <a:r>
              <a:rPr lang="de-DE" dirty="0" smtClean="0"/>
              <a:t>September</a:t>
            </a:r>
          </a:p>
          <a:p>
            <a:pPr marL="800100" lvl="1"/>
            <a:r>
              <a:rPr lang="de-DE" dirty="0" err="1" smtClean="0"/>
              <a:t>resolve</a:t>
            </a:r>
            <a:r>
              <a:rPr lang="de-DE" dirty="0" smtClean="0"/>
              <a:t> </a:t>
            </a:r>
            <a:r>
              <a:rPr lang="de-DE" dirty="0" err="1" smtClean="0"/>
              <a:t>comments</a:t>
            </a:r>
            <a:r>
              <a:rPr lang="de-DE" dirty="0" smtClean="0"/>
              <a:t> in </a:t>
            </a:r>
            <a:r>
              <a:rPr lang="de-DE" dirty="0" err="1" smtClean="0"/>
              <a:t>October</a:t>
            </a:r>
            <a:endParaRPr lang="de-DE" dirty="0" smtClean="0"/>
          </a:p>
          <a:p>
            <a:pPr marL="800100" lvl="1"/>
            <a:r>
              <a:rPr lang="de-DE" dirty="0" smtClean="0"/>
              <a:t>2nd </a:t>
            </a:r>
            <a:r>
              <a:rPr lang="de-DE" dirty="0" err="1" smtClean="0"/>
              <a:t>recirc</a:t>
            </a:r>
            <a:r>
              <a:rPr lang="de-DE" dirty="0" smtClean="0"/>
              <a:t> in November</a:t>
            </a:r>
          </a:p>
          <a:p>
            <a:pPr marL="800100" lvl="1"/>
            <a:r>
              <a:rPr lang="de-DE" dirty="0" err="1" smtClean="0"/>
              <a:t>hopefully</a:t>
            </a:r>
            <a:r>
              <a:rPr lang="de-DE" dirty="0" smtClean="0"/>
              <a:t> </a:t>
            </a:r>
            <a:r>
              <a:rPr lang="de-DE" dirty="0" err="1" smtClean="0"/>
              <a:t>with</a:t>
            </a:r>
            <a:r>
              <a:rPr lang="de-DE" dirty="0" smtClean="0"/>
              <a:t> </a:t>
            </a:r>
            <a:r>
              <a:rPr lang="de-DE" dirty="0" err="1" smtClean="0"/>
              <a:t>no</a:t>
            </a:r>
            <a:r>
              <a:rPr lang="de-DE" dirty="0" smtClean="0"/>
              <a:t> </a:t>
            </a:r>
            <a:r>
              <a:rPr lang="de-DE" dirty="0" err="1" smtClean="0"/>
              <a:t>more</a:t>
            </a:r>
            <a:r>
              <a:rPr lang="de-DE" dirty="0" smtClean="0"/>
              <a:t> </a:t>
            </a:r>
            <a:r>
              <a:rPr lang="de-DE" dirty="0" err="1" smtClean="0"/>
              <a:t>changes</a:t>
            </a:r>
            <a:r>
              <a:rPr lang="de-DE" dirty="0" smtClean="0"/>
              <a:t> </a:t>
            </a:r>
            <a:r>
              <a:rPr lang="de-DE" dirty="0" err="1" smtClean="0"/>
              <a:t>to</a:t>
            </a:r>
            <a:r>
              <a:rPr lang="de-DE" dirty="0" smtClean="0"/>
              <a:t> </a:t>
            </a:r>
            <a:r>
              <a:rPr lang="de-DE" dirty="0" err="1" smtClean="0"/>
              <a:t>the</a:t>
            </a:r>
            <a:r>
              <a:rPr lang="de-DE" dirty="0" smtClean="0"/>
              <a:t> </a:t>
            </a:r>
            <a:r>
              <a:rPr lang="de-DE" dirty="0" err="1" smtClean="0"/>
              <a:t>draft</a:t>
            </a:r>
            <a:endParaRPr lang="de-DE" dirty="0" smtClean="0"/>
          </a:p>
          <a:p>
            <a:pPr marL="800100" lvl="1"/>
            <a:r>
              <a:rPr lang="de-DE" dirty="0" smtClean="0"/>
              <a:t>3rd </a:t>
            </a:r>
            <a:r>
              <a:rPr lang="de-DE" dirty="0" err="1" smtClean="0"/>
              <a:t>recirculation</a:t>
            </a:r>
            <a:r>
              <a:rPr lang="de-DE" dirty="0" smtClean="0"/>
              <a:t> in </a:t>
            </a:r>
            <a:r>
              <a:rPr lang="de-DE" dirty="0" err="1" smtClean="0"/>
              <a:t>December</a:t>
            </a:r>
            <a:endParaRPr lang="de-DE" dirty="0" smtClean="0"/>
          </a:p>
          <a:p>
            <a:pPr marL="800100" lvl="1"/>
            <a:r>
              <a:rPr lang="de-DE" dirty="0" smtClean="0"/>
              <a:t>Go </a:t>
            </a:r>
            <a:r>
              <a:rPr lang="de-DE" dirty="0" err="1" smtClean="0"/>
              <a:t>to</a:t>
            </a:r>
            <a:r>
              <a:rPr lang="de-DE" dirty="0" smtClean="0"/>
              <a:t> NESCOM out </a:t>
            </a:r>
            <a:r>
              <a:rPr lang="de-DE" dirty="0" err="1" smtClean="0"/>
              <a:t>of</a:t>
            </a:r>
            <a:r>
              <a:rPr lang="de-DE" dirty="0" smtClean="0"/>
              <a:t> </a:t>
            </a:r>
            <a:r>
              <a:rPr lang="de-DE" dirty="0" err="1" smtClean="0"/>
              <a:t>January</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it</a:t>
            </a:r>
            <a:r>
              <a:rPr lang="de-DE" dirty="0" smtClean="0"/>
              <a:t> </a:t>
            </a:r>
            <a:r>
              <a:rPr lang="de-DE" dirty="0" err="1" smtClean="0"/>
              <a:t>approved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r>
              <a:rPr lang="de-DE" dirty="0" smtClean="0"/>
              <a:t> </a:t>
            </a:r>
            <a:r>
              <a:rPr lang="de-DE" dirty="0" err="1" smtClean="0"/>
              <a:t>announced</a:t>
            </a:r>
            <a:endParaRPr lang="de-DE" dirty="0" smtClean="0"/>
          </a:p>
          <a:p>
            <a:pPr marL="800100" lvl="1"/>
            <a:r>
              <a:rPr lang="de-DE" sz="2400" dirty="0" smtClean="0"/>
              <a:t>27 Sept. 2021</a:t>
            </a:r>
            <a:r>
              <a:rPr lang="de-DE" sz="2400" dirty="0"/>
              <a:t>, 11-13 CET (5-7 ET, </a:t>
            </a:r>
            <a:r>
              <a:rPr lang="de-DE" sz="2400" dirty="0" smtClean="0"/>
              <a:t>18-20 </a:t>
            </a:r>
            <a:r>
              <a:rPr lang="de-DE" sz="2400" dirty="0"/>
              <a:t>KT)</a:t>
            </a:r>
          </a:p>
          <a:p>
            <a:pPr marL="800100" lvl="1"/>
            <a:r>
              <a:rPr lang="de-DE" sz="2400" dirty="0" smtClean="0"/>
              <a:t>4 </a:t>
            </a:r>
            <a:r>
              <a:rPr lang="de-DE" sz="2400" dirty="0" err="1" smtClean="0"/>
              <a:t>Oct</a:t>
            </a:r>
            <a:r>
              <a:rPr lang="de-DE" sz="2400" dirty="0" smtClean="0"/>
              <a:t>. 2021</a:t>
            </a:r>
            <a:r>
              <a:rPr lang="de-DE" sz="2400" dirty="0"/>
              <a:t>, 11-13 CET (5-7 ET, </a:t>
            </a:r>
            <a:r>
              <a:rPr lang="de-DE" sz="2400" dirty="0" smtClean="0"/>
              <a:t>18-20 </a:t>
            </a:r>
            <a:r>
              <a:rPr lang="de-DE" sz="2400" dirty="0"/>
              <a:t>KT)</a:t>
            </a:r>
          </a:p>
          <a:p>
            <a:pPr marL="800100" lvl="1"/>
            <a:r>
              <a:rPr lang="de-DE" sz="2400" dirty="0" smtClean="0"/>
              <a:t>11 </a:t>
            </a:r>
            <a:r>
              <a:rPr lang="de-DE" sz="2400" dirty="0" err="1" smtClean="0"/>
              <a:t>Oct</a:t>
            </a:r>
            <a:r>
              <a:rPr lang="de-DE" sz="2400" dirty="0" smtClean="0"/>
              <a:t>. </a:t>
            </a:r>
            <a:r>
              <a:rPr lang="de-DE" sz="2400" dirty="0"/>
              <a:t>2021, 11-13 CET (5-7 ET, </a:t>
            </a:r>
            <a:r>
              <a:rPr lang="de-DE" sz="2400" dirty="0" smtClean="0"/>
              <a:t>18-20 </a:t>
            </a:r>
            <a:r>
              <a:rPr lang="de-DE" sz="2400" dirty="0"/>
              <a:t>KT)</a:t>
            </a:r>
          </a:p>
          <a:p>
            <a:pPr marL="800100" lvl="1"/>
            <a:r>
              <a:rPr lang="de-DE" sz="2400" dirty="0" smtClean="0"/>
              <a:t>18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endParaRPr lang="de-DE" sz="2400" dirty="0"/>
          </a:p>
          <a:p>
            <a:pPr marL="800100" lvl="1"/>
            <a:r>
              <a:rPr lang="de-DE" sz="2400" dirty="0" smtClean="0"/>
              <a:t>25 </a:t>
            </a:r>
            <a:r>
              <a:rPr lang="de-DE" sz="2400" dirty="0" err="1" smtClean="0"/>
              <a:t>Oct</a:t>
            </a:r>
            <a:r>
              <a:rPr lang="de-DE" sz="2400" dirty="0" smtClean="0"/>
              <a:t>. 2021</a:t>
            </a:r>
            <a:r>
              <a:rPr lang="de-DE" sz="2400" dirty="0"/>
              <a:t>, 11-13 CET (5-7 ET, </a:t>
            </a:r>
            <a:r>
              <a:rPr lang="de-DE" sz="2400" dirty="0" smtClean="0"/>
              <a:t>18-20 </a:t>
            </a:r>
            <a:r>
              <a:rPr lang="de-DE" sz="2400" dirty="0"/>
              <a:t>KT</a:t>
            </a:r>
            <a:r>
              <a:rPr lang="de-DE" sz="2400" dirty="0" smtClean="0"/>
              <a:t>)</a:t>
            </a:r>
          </a:p>
          <a:p>
            <a:pPr marL="800100" lvl="1"/>
            <a:r>
              <a:rPr lang="de-DE" sz="2400" dirty="0" smtClean="0"/>
              <a:t>01 Nov. 2021, </a:t>
            </a:r>
            <a:r>
              <a:rPr lang="de-DE" sz="2400" dirty="0"/>
              <a:t>11-13 CET (5-7 ET, </a:t>
            </a:r>
            <a:r>
              <a:rPr lang="de-DE" sz="2400" dirty="0" smtClean="0"/>
              <a:t>18-20 </a:t>
            </a:r>
            <a:r>
              <a:rPr lang="de-DE" sz="2400" dirty="0"/>
              <a:t>KT)</a:t>
            </a:r>
          </a:p>
          <a:p>
            <a:pPr marL="800100" lvl="1"/>
            <a:r>
              <a:rPr lang="de-DE" sz="2400" dirty="0" smtClean="0"/>
              <a:t>08 </a:t>
            </a:r>
            <a:r>
              <a:rPr lang="de-DE" sz="2400" dirty="0"/>
              <a:t>Nov. 2021, 11-13 CET (5-7 ET, 18-20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September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15-21/0462r3</a:t>
            </a:r>
            <a:endParaRPr lang="de-DE" sz="2000" dirty="0" smtClean="0"/>
          </a:p>
          <a:p>
            <a:pPr marL="1028700" lvl="1"/>
            <a:r>
              <a:rPr lang="en-GB" sz="1800" dirty="0" smtClean="0"/>
              <a:t>341+7 </a:t>
            </a:r>
            <a:r>
              <a:rPr lang="en-GB" sz="1800" dirty="0"/>
              <a:t>comments </a:t>
            </a:r>
            <a:r>
              <a:rPr lang="en-GB" sz="1800" dirty="0" smtClean="0"/>
              <a:t>on D4 from SA </a:t>
            </a:r>
            <a:r>
              <a:rPr lang="en-GB" sz="1800" dirty="0" err="1" smtClean="0"/>
              <a:t>pool+RAC</a:t>
            </a:r>
            <a:r>
              <a:rPr lang="en-GB" sz="1800" dirty="0" smtClean="0"/>
              <a:t> resolved in 15-21/0033r29</a:t>
            </a:r>
          </a:p>
          <a:p>
            <a:pPr marL="1028700" lvl="1"/>
            <a:r>
              <a:rPr lang="en-GB" sz="1800" dirty="0" smtClean="0"/>
              <a:t>D5.0 </a:t>
            </a:r>
            <a:r>
              <a:rPr lang="en-GB" sz="1800" dirty="0" smtClean="0"/>
              <a:t>is in </a:t>
            </a:r>
            <a:r>
              <a:rPr lang="en-GB" sz="1800" dirty="0" err="1" smtClean="0"/>
              <a:t>recirc</a:t>
            </a:r>
            <a:r>
              <a:rPr lang="en-GB" sz="1800" dirty="0" smtClean="0"/>
              <a:t> until Sept. 25: 53 comments, no </a:t>
            </a:r>
            <a:r>
              <a:rPr lang="en-GB" sz="1800" dirty="0" smtClean="0"/>
              <a:t>more MBS </a:t>
            </a:r>
            <a:r>
              <a:rPr lang="en-GB" sz="1800" dirty="0" smtClean="0"/>
              <a:t>so far</a:t>
            </a:r>
          </a:p>
          <a:p>
            <a:pPr marL="1028700" lvl="1"/>
            <a:r>
              <a:rPr lang="en-GB" sz="1800" dirty="0" smtClean="0"/>
              <a:t>NO voters have been approached to reconsider MBS comments and votes</a:t>
            </a:r>
            <a:endParaRPr lang="de-DE" sz="1600" dirty="0"/>
          </a:p>
          <a:p>
            <a:pPr marL="357188" indent="-357188"/>
            <a:r>
              <a:rPr lang="en-GB" sz="2000" dirty="0" smtClean="0"/>
              <a:t>Wednesday </a:t>
            </a:r>
            <a:r>
              <a:rPr lang="en-GB" sz="2000" dirty="0"/>
              <a:t>15 September 1-3 p.m.</a:t>
            </a:r>
            <a:endParaRPr lang="de-DE" sz="2000" dirty="0"/>
          </a:p>
          <a:p>
            <a:pPr marL="1028700" lvl="1"/>
            <a:r>
              <a:rPr lang="en-GB" sz="1800" dirty="0" smtClean="0"/>
              <a:t>TG Motion to start recirculation</a:t>
            </a:r>
          </a:p>
          <a:p>
            <a:pPr marL="1028700" lvl="1"/>
            <a:r>
              <a:rPr lang="en-GB" sz="1800" dirty="0" smtClean="0"/>
              <a:t>Reconfirmed </a:t>
            </a:r>
            <a:r>
              <a:rPr lang="en-GB" sz="1800" dirty="0"/>
              <a:t>the CRG, </a:t>
            </a:r>
            <a:r>
              <a:rPr lang="en-GB" sz="1800" dirty="0" smtClean="0"/>
              <a:t>announced </a:t>
            </a:r>
            <a:r>
              <a:rPr lang="en-GB" sz="1800" dirty="0"/>
              <a:t>teleconferences</a:t>
            </a:r>
            <a:endParaRPr lang="de-DE" sz="1800" dirty="0"/>
          </a:p>
          <a:p>
            <a:pPr marL="1028700" lvl="1"/>
            <a:r>
              <a:rPr lang="en-GB" sz="1800" dirty="0" smtClean="0"/>
              <a:t>Introduce </a:t>
            </a:r>
            <a:r>
              <a:rPr lang="en-GB" sz="1800" dirty="0" smtClean="0"/>
              <a:t>new </a:t>
            </a:r>
            <a:r>
              <a:rPr lang="en-GB" sz="1800" dirty="0"/>
              <a:t>draft D5.0 after SA ballot comment resolution</a:t>
            </a:r>
            <a:endParaRPr lang="de-DE" sz="1800" dirty="0"/>
          </a:p>
          <a:p>
            <a:pPr marL="357188" indent="-357188"/>
            <a:r>
              <a:rPr lang="de-DE" sz="2000" dirty="0" err="1" smtClean="0"/>
              <a:t>Tuesday</a:t>
            </a:r>
            <a:r>
              <a:rPr lang="de-DE" sz="2000" dirty="0" smtClean="0"/>
              <a:t> </a:t>
            </a:r>
            <a:r>
              <a:rPr lang="de-DE" sz="2000" dirty="0"/>
              <a:t>21 Sept. 1-3 </a:t>
            </a:r>
            <a:r>
              <a:rPr lang="de-DE" sz="2000" dirty="0" smtClean="0"/>
              <a:t>p.m.</a:t>
            </a:r>
            <a:endParaRPr lang="de-DE" sz="2000" dirty="0"/>
          </a:p>
          <a:p>
            <a:pPr marL="1028700" lvl="1"/>
            <a:r>
              <a:rPr lang="en-GB" sz="1800" dirty="0" smtClean="0"/>
              <a:t>Contributions closing minor gaps </a:t>
            </a:r>
            <a:r>
              <a:rPr lang="en-GB" sz="1800" dirty="0"/>
              <a:t>in the draft</a:t>
            </a:r>
            <a:endParaRPr lang="de-DE" sz="1800" dirty="0"/>
          </a:p>
          <a:p>
            <a:pPr marL="1428750" lvl="2"/>
            <a:r>
              <a:rPr lang="en-GB" sz="1600" dirty="0"/>
              <a:t>Improved line coding for PM PHY doc. 15-21/0439r1</a:t>
            </a:r>
            <a:endParaRPr lang="de-DE" sz="1600" dirty="0"/>
          </a:p>
          <a:p>
            <a:pPr marL="1428750" lvl="2"/>
            <a:r>
              <a:rPr lang="en-GB" sz="1600" dirty="0"/>
              <a:t>MIMO pilots for PM PHY doc. </a:t>
            </a:r>
            <a:r>
              <a:rPr lang="en-GB" sz="1600" dirty="0" smtClean="0"/>
              <a:t>15-21/0447r1</a:t>
            </a:r>
            <a:endParaRPr lang="de-DE" sz="1600" dirty="0"/>
          </a:p>
          <a:p>
            <a:pPr marL="1028700" lvl="1"/>
            <a:r>
              <a:rPr lang="en-GB" sz="1800" dirty="0" smtClean="0"/>
              <a:t>TG Motion </a:t>
            </a:r>
            <a:r>
              <a:rPr lang="en-GB" sz="1800" dirty="0" smtClean="0"/>
              <a:t>on ITU-R </a:t>
            </a:r>
            <a:r>
              <a:rPr lang="en-GB" sz="1800" dirty="0"/>
              <a:t>liaison </a:t>
            </a:r>
            <a:r>
              <a:rPr lang="en-GB" sz="1800" dirty="0" smtClean="0"/>
              <a:t>doc. </a:t>
            </a:r>
            <a:r>
              <a:rPr lang="en-GB" sz="1800" dirty="0" smtClean="0"/>
              <a:t>15-21/0434r1 in WG folder on Mentor</a:t>
            </a:r>
            <a:endParaRPr lang="en-GB" sz="1800" dirty="0"/>
          </a:p>
          <a:p>
            <a:pPr marL="1028700" lvl="1"/>
            <a:r>
              <a:rPr lang="en-GB" sz="1800" dirty="0" smtClean="0"/>
              <a:t>Discussion </a:t>
            </a:r>
            <a:r>
              <a:rPr lang="en-GB" sz="1800" dirty="0" smtClean="0"/>
              <a:t>about the timeline</a:t>
            </a:r>
            <a:endParaRPr lang="de-DE" sz="1800" dirty="0"/>
          </a:p>
          <a:p>
            <a:pPr marL="1028700" lvl="1" algn="just">
              <a:defRPr/>
            </a:pPr>
            <a:endParaRPr lang="de-DE"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676400"/>
            <a:ext cx="8534400" cy="2286000"/>
          </a:xfrm>
        </p:spPr>
        <p:txBody>
          <a:bodyPr/>
          <a:lstStyle/>
          <a:p>
            <a:pPr marL="0" lvl="0" indent="0">
              <a:buNone/>
            </a:pPr>
            <a:r>
              <a:rPr lang="en-US" sz="2000" b="0" i="1" dirty="0" smtClean="0"/>
              <a:t>Move to request </a:t>
            </a:r>
            <a:r>
              <a:rPr lang="en-US" sz="2000" b="0" i="1" dirty="0"/>
              <a:t>that 802.15 WG approves the formation of a Comment Resolution Group (CRG) for the Standards Association balloting of the </a:t>
            </a:r>
            <a:r>
              <a:rPr lang="en-US" sz="2000" b="0" i="1" dirty="0" smtClean="0"/>
              <a:t>P802.15.13_D5 </a:t>
            </a:r>
            <a:r>
              <a:rPr lang="en-US" sz="2000" b="0" i="1" dirty="0"/>
              <a:t>with the following membership: Volker Jungnickel as Chair, </a:t>
            </a:r>
            <a:r>
              <a:rPr lang="en-US" sz="2000" b="0" i="1" dirty="0" smtClean="0"/>
              <a:t>Chong Han, </a:t>
            </a:r>
            <a:r>
              <a:rPr lang="en-US" sz="2000" b="0" i="1" dirty="0"/>
              <a:t>Tuncer Baykas, Sang-Kyu Lim, </a:t>
            </a:r>
            <a:r>
              <a:rPr lang="en-US" sz="2000" b="0" i="1" dirty="0" smtClean="0"/>
              <a:t>Tero </a:t>
            </a:r>
            <a:r>
              <a:rPr lang="en-US" sz="20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b="0" i="1" dirty="0" smtClean="0"/>
              <a:t>.</a:t>
            </a:r>
          </a:p>
          <a:p>
            <a:pPr lvl="0"/>
            <a:endParaRPr lang="de-DE" dirty="0"/>
          </a:p>
          <a:p>
            <a:pPr marL="457200" lvl="1" indent="0">
              <a:buNone/>
            </a:pPr>
            <a:r>
              <a:rPr lang="en-US" b="1" dirty="0"/>
              <a:t>Moved</a:t>
            </a:r>
            <a:r>
              <a:rPr lang="en-US" b="1" dirty="0" smtClean="0"/>
              <a:t>:	Tuncer Baykas	</a:t>
            </a:r>
          </a:p>
          <a:p>
            <a:pPr marL="457200" lvl="1" indent="0">
              <a:buNone/>
            </a:pPr>
            <a:r>
              <a:rPr lang="en-US" b="1" dirty="0" smtClean="0"/>
              <a:t>Second:	Kai Lennert Bober</a:t>
            </a:r>
            <a:endParaRPr lang="de-DE" b="1" dirty="0" smtClean="0"/>
          </a:p>
          <a:p>
            <a:pPr marL="457200" lvl="1" indent="0">
              <a:buNone/>
            </a:pPr>
            <a:endParaRPr lang="en-US" dirty="0" smtClean="0"/>
          </a:p>
          <a:p>
            <a:pPr marL="457200" lvl="1" indent="0">
              <a:buNone/>
            </a:pPr>
            <a:r>
              <a:rPr lang="en-US" dirty="0" smtClean="0"/>
              <a:t>Result</a:t>
            </a:r>
            <a:r>
              <a:rPr lang="en-US" dirty="0"/>
              <a:t>: </a:t>
            </a:r>
            <a:r>
              <a:rPr lang="en-US" dirty="0" smtClean="0"/>
              <a:t>Motion passed unanimously.</a:t>
            </a:r>
            <a:endParaRPr lang="de-DE"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a:t>
            </a:r>
            <a:r>
              <a:rPr lang="de-DE" dirty="0" smtClean="0"/>
              <a:t>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2000" b="0" i="1" dirty="0" smtClean="0"/>
              <a:t>Move </a:t>
            </a:r>
            <a:r>
              <a:rPr lang="en-US" sz="2000" b="0" i="1" dirty="0" smtClean="0"/>
              <a:t>that </a:t>
            </a:r>
            <a:r>
              <a:rPr lang="en-US" sz="2000" b="0" i="1" dirty="0"/>
              <a:t>802.15 WG approves the formation of a Comment Resolution Group (CRG) for the Standards Association balloting of the </a:t>
            </a:r>
            <a:r>
              <a:rPr lang="en-US" sz="2000" b="0" i="1" dirty="0" smtClean="0"/>
              <a:t>P802.15.13_D5 </a:t>
            </a:r>
            <a:r>
              <a:rPr lang="en-US" sz="2000" b="0" i="1" dirty="0"/>
              <a:t>with the following membership: Volker Jungnickel as Chair, </a:t>
            </a:r>
            <a:r>
              <a:rPr lang="en-US" sz="2000" b="0" i="1" dirty="0" smtClean="0"/>
              <a:t>Chong Han, </a:t>
            </a:r>
            <a:r>
              <a:rPr lang="en-US" sz="2000" b="0" i="1" dirty="0"/>
              <a:t>Tuncer Baykas, Sang-Kyu Lim, </a:t>
            </a:r>
            <a:r>
              <a:rPr lang="en-US" sz="2000" b="0" i="1" dirty="0" smtClean="0"/>
              <a:t>Tero </a:t>
            </a:r>
            <a:r>
              <a:rPr lang="en-US" sz="20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b="0" i="1" dirty="0" smtClean="0"/>
              <a:t>.</a:t>
            </a:r>
          </a:p>
          <a:p>
            <a:pPr lvl="0"/>
            <a:endParaRPr lang="de-DE" dirty="0"/>
          </a:p>
          <a:p>
            <a:pPr marL="457200" lvl="1" indent="0">
              <a:buNone/>
            </a:pPr>
            <a:r>
              <a:rPr lang="en-US" b="1" dirty="0"/>
              <a:t>Moved</a:t>
            </a:r>
            <a:r>
              <a:rPr lang="en-US" b="1" dirty="0" smtClean="0"/>
              <a:t>:		</a:t>
            </a:r>
          </a:p>
          <a:p>
            <a:pPr marL="457200" lvl="1" indent="0">
              <a:buNone/>
            </a:pPr>
            <a:r>
              <a:rPr lang="en-US" b="1" dirty="0" smtClean="0"/>
              <a:t>Seconded:</a:t>
            </a:r>
            <a:r>
              <a:rPr lang="en-US" b="1" dirty="0" smtClean="0"/>
              <a:t>	</a:t>
            </a:r>
            <a:endParaRPr lang="de-DE" b="1" dirty="0" smtClean="0"/>
          </a:p>
          <a:p>
            <a:pPr marL="457200" lvl="1" indent="0">
              <a:buNone/>
            </a:pPr>
            <a:endParaRPr lang="en-US"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915208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start</a:t>
            </a:r>
            <a:r>
              <a:rPr lang="de-DE" dirty="0" smtClean="0"/>
              <a:t> </a:t>
            </a:r>
            <a:r>
              <a:rPr lang="de-DE" dirty="0" err="1" smtClean="0"/>
              <a:t>Recirculation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a:t>
            </a:r>
            <a:r>
              <a:rPr lang="en-US" dirty="0" smtClean="0"/>
              <a:t>TG13 formally requests that the </a:t>
            </a:r>
            <a:r>
              <a:rPr lang="en-US" dirty="0"/>
              <a:t>802.15 WG </a:t>
            </a:r>
            <a:r>
              <a:rPr lang="en-US" dirty="0" smtClean="0"/>
              <a:t>starts </a:t>
            </a:r>
            <a:r>
              <a:rPr lang="en-US" dirty="0"/>
              <a:t>a </a:t>
            </a:r>
            <a:r>
              <a:rPr lang="en-US" dirty="0" smtClean="0"/>
              <a:t>SA Ballot </a:t>
            </a:r>
            <a:r>
              <a:rPr lang="en-US" dirty="0"/>
              <a:t>requesting approval of </a:t>
            </a:r>
            <a:r>
              <a:rPr lang="en-US" dirty="0" smtClean="0"/>
              <a:t>CSD </a:t>
            </a:r>
            <a:r>
              <a:rPr lang="en-US" dirty="0"/>
              <a:t>document [15-17-0075-02] and document P802-15-13_D05 and to forward document P802-15-13_D05, to Standards Association </a:t>
            </a:r>
            <a:r>
              <a:rPr lang="en-US" dirty="0" smtClean="0"/>
              <a:t>ballot.</a:t>
            </a:r>
          </a:p>
          <a:p>
            <a:pPr marL="0" indent="0">
              <a:buNone/>
            </a:pPr>
            <a:endParaRPr lang="en-US" dirty="0"/>
          </a:p>
          <a:p>
            <a:pPr marL="0" indent="0">
              <a:buNone/>
            </a:pPr>
            <a:r>
              <a:rPr lang="en-US" dirty="0" smtClean="0"/>
              <a:t>Moved by  	Tuncer Baykas</a:t>
            </a:r>
          </a:p>
          <a:p>
            <a:pPr marL="0" indent="0">
              <a:buNone/>
            </a:pPr>
            <a:r>
              <a:rPr lang="en-US" dirty="0" smtClean="0"/>
              <a:t>Seconded by	Kai Lennert Bober</a:t>
            </a:r>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095030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a:t>
            </a:r>
            <a:r>
              <a:rPr lang="de-DE" dirty="0" smtClean="0"/>
              <a:t>Motion </a:t>
            </a:r>
            <a:r>
              <a:rPr lang="de-DE" dirty="0" err="1" smtClean="0"/>
              <a:t>to</a:t>
            </a:r>
            <a:r>
              <a:rPr lang="de-DE" dirty="0" smtClean="0"/>
              <a:t> </a:t>
            </a:r>
            <a:r>
              <a:rPr lang="de-DE" dirty="0" err="1" smtClean="0"/>
              <a:t>start</a:t>
            </a:r>
            <a:r>
              <a:rPr lang="de-DE" dirty="0" smtClean="0"/>
              <a:t> </a:t>
            </a:r>
            <a:r>
              <a:rPr lang="de-DE" dirty="0" err="1" smtClean="0"/>
              <a:t>Recirculation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a:t>
            </a:r>
            <a:r>
              <a:rPr lang="en-US" dirty="0" smtClean="0"/>
              <a:t>the 802.15 </a:t>
            </a:r>
            <a:r>
              <a:rPr lang="en-US" dirty="0"/>
              <a:t>WG </a:t>
            </a:r>
            <a:r>
              <a:rPr lang="en-US" dirty="0" smtClean="0"/>
              <a:t>starts </a:t>
            </a:r>
            <a:r>
              <a:rPr lang="en-US" dirty="0"/>
              <a:t>a </a:t>
            </a:r>
            <a:r>
              <a:rPr lang="en-US" dirty="0" smtClean="0"/>
              <a:t>SA Ballot </a:t>
            </a:r>
            <a:r>
              <a:rPr lang="en-US" dirty="0"/>
              <a:t>requesting approval of </a:t>
            </a:r>
            <a:r>
              <a:rPr lang="en-US" dirty="0" smtClean="0"/>
              <a:t>CSD </a:t>
            </a:r>
            <a:r>
              <a:rPr lang="en-US" dirty="0"/>
              <a:t>document [15-17-0075-02] and document P802-15-13_D05 and to forward document P802-15-13_D05, to Standards Association </a:t>
            </a:r>
            <a:r>
              <a:rPr lang="en-US" dirty="0" smtClean="0"/>
              <a:t>ballot.</a:t>
            </a:r>
          </a:p>
          <a:p>
            <a:pPr marL="0" indent="0">
              <a:buNone/>
            </a:pPr>
            <a:endParaRPr lang="en-US" dirty="0"/>
          </a:p>
          <a:p>
            <a:pPr marL="0" indent="0">
              <a:buNone/>
            </a:pPr>
            <a:r>
              <a:rPr lang="en-US" dirty="0" smtClean="0"/>
              <a:t>Moved by  	</a:t>
            </a:r>
            <a:endParaRPr lang="en-US" dirty="0" smtClean="0"/>
          </a:p>
          <a:p>
            <a:pPr marL="0" indent="0">
              <a:buNone/>
            </a:pPr>
            <a:r>
              <a:rPr lang="en-US" dirty="0" smtClean="0"/>
              <a:t>Seconded </a:t>
            </a:r>
            <a:r>
              <a:rPr lang="en-US" dirty="0" smtClean="0"/>
              <a:t>by	</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043031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approve</a:t>
            </a:r>
            <a:r>
              <a:rPr lang="de-DE" dirty="0" smtClean="0"/>
              <a:t> </a:t>
            </a:r>
            <a:r>
              <a:rPr lang="de-DE" dirty="0" err="1" smtClean="0"/>
              <a:t>reply</a:t>
            </a:r>
            <a:r>
              <a:rPr lang="de-DE" dirty="0" smtClean="0"/>
              <a:t> </a:t>
            </a:r>
            <a:r>
              <a:rPr lang="de-DE" dirty="0" err="1" smtClean="0"/>
              <a:t>to</a:t>
            </a:r>
            <a:r>
              <a:rPr lang="de-DE" dirty="0" smtClean="0"/>
              <a:t> ITU-R </a:t>
            </a:r>
            <a:r>
              <a:rPr lang="de-DE" dirty="0" err="1" smtClean="0"/>
              <a:t>liaison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TG13 </a:t>
            </a:r>
            <a:r>
              <a:rPr lang="en-US" dirty="0" smtClean="0"/>
              <a:t>requests that 802.15 WG approves the reply to </a:t>
            </a:r>
            <a:r>
              <a:rPr lang="de-DE" dirty="0" smtClean="0"/>
              <a:t>ITU-R </a:t>
            </a:r>
            <a:r>
              <a:rPr lang="de-DE" dirty="0" err="1" smtClean="0"/>
              <a:t>liaison</a:t>
            </a:r>
            <a:r>
              <a:rPr lang="de-DE" dirty="0" smtClean="0"/>
              <a:t> in </a:t>
            </a:r>
            <a:r>
              <a:rPr lang="de-DE" dirty="0" err="1"/>
              <a:t>doc</a:t>
            </a:r>
            <a:r>
              <a:rPr lang="de-DE" dirty="0"/>
              <a:t>. </a:t>
            </a:r>
            <a:r>
              <a:rPr lang="en-GB" kern="1200" dirty="0">
                <a:solidFill>
                  <a:schemeClr val="dk1"/>
                </a:solidFill>
              </a:rPr>
              <a:t>15-21/0434r1</a:t>
            </a:r>
            <a:r>
              <a:rPr lang="en-US" dirty="0" smtClean="0"/>
              <a:t>.</a:t>
            </a:r>
          </a:p>
          <a:p>
            <a:pPr marL="0" indent="0">
              <a:buNone/>
            </a:pPr>
            <a:endParaRPr lang="en-US" dirty="0"/>
          </a:p>
          <a:p>
            <a:pPr marL="0" indent="0">
              <a:buNone/>
            </a:pPr>
            <a:r>
              <a:rPr lang="en-US" dirty="0" smtClean="0"/>
              <a:t>Moved by  	</a:t>
            </a:r>
            <a:r>
              <a:rPr lang="en-US" dirty="0" smtClean="0"/>
              <a:t>Tuncer Baykas</a:t>
            </a:r>
            <a:endParaRPr lang="en-US" dirty="0" smtClean="0"/>
          </a:p>
          <a:p>
            <a:pPr marL="0" indent="0">
              <a:buNone/>
            </a:pPr>
            <a:r>
              <a:rPr lang="en-US" dirty="0" smtClean="0"/>
              <a:t>Seconded by	</a:t>
            </a:r>
            <a:r>
              <a:rPr lang="en-US" dirty="0" smtClean="0"/>
              <a:t>Kai Lennert Bober</a:t>
            </a:r>
            <a:endParaRPr lang="en-US" dirty="0" smtClean="0"/>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572485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approve</a:t>
            </a:r>
            <a:r>
              <a:rPr lang="de-DE" dirty="0" smtClean="0"/>
              <a:t> </a:t>
            </a:r>
            <a:r>
              <a:rPr lang="de-DE" dirty="0" err="1" smtClean="0"/>
              <a:t>reply</a:t>
            </a:r>
            <a:r>
              <a:rPr lang="de-DE" dirty="0" smtClean="0"/>
              <a:t> </a:t>
            </a:r>
            <a:r>
              <a:rPr lang="de-DE" dirty="0" err="1" smtClean="0"/>
              <a:t>to</a:t>
            </a:r>
            <a:r>
              <a:rPr lang="de-DE" dirty="0" smtClean="0"/>
              <a:t> ITU-R </a:t>
            </a:r>
            <a:r>
              <a:rPr lang="de-DE" dirty="0" err="1" smtClean="0"/>
              <a:t>liaison</a:t>
            </a:r>
            <a:endParaRPr lang="de-DE" dirty="0"/>
          </a:p>
        </p:txBody>
      </p:sp>
      <p:sp>
        <p:nvSpPr>
          <p:cNvPr id="3" name="Inhaltsplatzhalter 2"/>
          <p:cNvSpPr>
            <a:spLocks noGrp="1"/>
          </p:cNvSpPr>
          <p:nvPr>
            <p:ph idx="1"/>
          </p:nvPr>
        </p:nvSpPr>
        <p:spPr/>
        <p:txBody>
          <a:bodyPr/>
          <a:lstStyle/>
          <a:p>
            <a:pPr marL="0" indent="0">
              <a:buNone/>
            </a:pPr>
            <a:r>
              <a:rPr lang="en-US" dirty="0" smtClean="0"/>
              <a:t>Move </a:t>
            </a:r>
            <a:r>
              <a:rPr lang="en-US" dirty="0"/>
              <a:t>that </a:t>
            </a:r>
            <a:r>
              <a:rPr lang="en-US" dirty="0" smtClean="0"/>
              <a:t>the 802.15 </a:t>
            </a:r>
            <a:r>
              <a:rPr lang="en-US" dirty="0" smtClean="0"/>
              <a:t>WG approves the reply to </a:t>
            </a:r>
            <a:r>
              <a:rPr lang="de-DE" dirty="0" smtClean="0"/>
              <a:t>ITU-R </a:t>
            </a:r>
            <a:r>
              <a:rPr lang="de-DE" dirty="0" err="1" smtClean="0"/>
              <a:t>liaison</a:t>
            </a:r>
            <a:r>
              <a:rPr lang="de-DE" dirty="0" smtClean="0"/>
              <a:t> in </a:t>
            </a:r>
            <a:r>
              <a:rPr lang="de-DE" dirty="0" err="1"/>
              <a:t>doc</a:t>
            </a:r>
            <a:r>
              <a:rPr lang="de-DE" dirty="0"/>
              <a:t>. </a:t>
            </a:r>
            <a:r>
              <a:rPr lang="en-GB" kern="1200" dirty="0">
                <a:solidFill>
                  <a:schemeClr val="dk1"/>
                </a:solidFill>
              </a:rPr>
              <a:t>15-21/0434r1</a:t>
            </a:r>
            <a:r>
              <a:rPr lang="en-US" dirty="0" smtClean="0"/>
              <a:t>.</a:t>
            </a:r>
          </a:p>
          <a:p>
            <a:pPr marL="0" indent="0">
              <a:buNone/>
            </a:pPr>
            <a:endParaRPr lang="en-US" dirty="0"/>
          </a:p>
          <a:p>
            <a:pPr marL="0" indent="0">
              <a:buNone/>
            </a:pPr>
            <a:r>
              <a:rPr lang="en-US" dirty="0" smtClean="0"/>
              <a:t>Moved by  	</a:t>
            </a:r>
          </a:p>
          <a:p>
            <a:pPr marL="0" indent="0">
              <a:buNone/>
            </a:pPr>
            <a:r>
              <a:rPr lang="en-US" dirty="0" smtClean="0"/>
              <a:t>Seconded by	</a:t>
            </a:r>
          </a:p>
          <a:p>
            <a:pPr marL="0" indent="0">
              <a:buNone/>
            </a:pPr>
            <a:endParaRPr lang="en-US" dirty="0"/>
          </a:p>
          <a:p>
            <a:pPr marL="0" indent="0">
              <a:buNone/>
            </a:pPr>
            <a:r>
              <a:rPr lang="en-US" dirty="0" smtClean="0"/>
              <a:t>Motion passes with unanimous consent.</a:t>
            </a:r>
          </a:p>
          <a:p>
            <a:pPr marL="0" indent="0">
              <a:buNone/>
            </a:pPr>
            <a:endParaRPr lang="en-US" dirty="0"/>
          </a:p>
          <a:p>
            <a:pPr marL="0" indent="0">
              <a:buNone/>
            </a:pP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637876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869</Words>
  <Application>Microsoft Office PowerPoint</Application>
  <PresentationFormat>Bildschirmpräsentation (4:3)</PresentationFormat>
  <Paragraphs>130</Paragraphs>
  <Slides>13</Slides>
  <Notes>3</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13</vt:i4>
      </vt:variant>
    </vt:vector>
  </HeadingPairs>
  <TitlesOfParts>
    <vt:vector size="19" baseType="lpstr">
      <vt:lpstr>MS PGothic</vt:lpstr>
      <vt:lpstr>MS PGothic</vt:lpstr>
      <vt:lpstr>Arial</vt:lpstr>
      <vt:lpstr>Times New Roman</vt:lpstr>
      <vt:lpstr>802-11-Submission</vt:lpstr>
      <vt:lpstr>Document</vt:lpstr>
      <vt:lpstr>IEEE 802.15 TG13  Multi-Gbit/s Optical Wireless Communication  September 2021 Closing Report</vt:lpstr>
      <vt:lpstr>PowerPoint-Präsentation</vt:lpstr>
      <vt:lpstr>PowerPoint-Präsentation</vt:lpstr>
      <vt:lpstr>TG Motion to reconfirm CRG</vt:lpstr>
      <vt:lpstr>WG Motion to reconfirm CRG</vt:lpstr>
      <vt:lpstr>TG13 Motion to start Recirculation</vt:lpstr>
      <vt:lpstr>WG Motion to start Recirculation</vt:lpstr>
      <vt:lpstr>TG13 Motion to approve reply to ITU-R liaison</vt:lpstr>
      <vt:lpstr>WG Motion to approve reply to ITU-R liaison</vt:lpstr>
      <vt:lpstr>TG13 Motion to approve RAC comments</vt:lpstr>
      <vt:lpstr>WG Motion to approve RAC comments</vt:lpstr>
      <vt:lpstr>Plan for finalization of TG13 Spec</vt:lpstr>
      <vt:lpstr>CRG Telcos</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5745</cp:revision>
  <cp:lastPrinted>2014-11-04T15:04:57Z</cp:lastPrinted>
  <dcterms:created xsi:type="dcterms:W3CDTF">2007-04-17T18:10:23Z</dcterms:created>
  <dcterms:modified xsi:type="dcterms:W3CDTF">2021-09-21T19:12:52Z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