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4"/>
  </p:notesMasterIdLst>
  <p:handoutMasterIdLst>
    <p:handoutMasterId r:id="rId25"/>
  </p:handoutMasterIdLst>
  <p:sldIdLst>
    <p:sldId id="259" r:id="rId5"/>
    <p:sldId id="260" r:id="rId6"/>
    <p:sldId id="281" r:id="rId7"/>
    <p:sldId id="261" r:id="rId8"/>
    <p:sldId id="262" r:id="rId9"/>
    <p:sldId id="264" r:id="rId10"/>
    <p:sldId id="269" r:id="rId11"/>
    <p:sldId id="268" r:id="rId12"/>
    <p:sldId id="279" r:id="rId13"/>
    <p:sldId id="274" r:id="rId14"/>
    <p:sldId id="275" r:id="rId15"/>
    <p:sldId id="276" r:id="rId16"/>
    <p:sldId id="277" r:id="rId17"/>
    <p:sldId id="278" r:id="rId18"/>
    <p:sldId id="280" r:id="rId19"/>
    <p:sldId id="270" r:id="rId20"/>
    <p:sldId id="271" r:id="rId21"/>
    <p:sldId id="272" r:id="rId22"/>
    <p:sldId id="273" r:id="rId2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5B784-58E2-4FAC-964F-098A4CFF210C}" v="272" dt="2021-07-09T12:34:31.322"/>
    <p1510:client id="{178D1DCD-9335-4A4F-9E2B-E5E5E8915B26}" v="29" dt="2021-07-09T15:45:30.393"/>
    <p1510:client id="{82112EED-54DF-425D-B145-863DAB4C2218}" v="91" dt="2021-07-09T12:55:04.065"/>
    <p1510:client id="{B2F36BEF-ACF1-476F-936D-4326EAEB5DC2}" v="47" dt="2021-09-20T07:17:46.072"/>
    <p1510:client id="{B385310D-7253-4D6B-B169-BD3BE7F97208}" v="5" dt="2021-07-09T13:45:50.818"/>
    <p1510:client id="{BE78B91E-68F1-46B9-95BE-BE303F284ADE}" v="239" dt="2021-07-09T15:42:20.836"/>
    <p1510:client id="{CF452C80-8EC2-4C60-8222-70DB1EEFBC60}" v="50" dt="2021-07-09T14:00:10.206"/>
    <p1510:client id="{F2D49223-B64B-46DC-8E3C-C85B50B98CAE}" v="76" dt="2021-07-09T11:01:40.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123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ostak, Jonathan" userId="S::jonathan.schostak@hhi.fraunhofer.de::8f5126cf-e3ff-4851-99cd-ec4baffb1040" providerId="AD" clId="Web-{B385310D-7253-4D6B-B169-BD3BE7F97208}"/>
    <pc:docChg chg="modSld">
      <pc:chgData name="Schostak, Jonathan" userId="S::jonathan.schostak@hhi.fraunhofer.de::8f5126cf-e3ff-4851-99cd-ec4baffb1040" providerId="AD" clId="Web-{B385310D-7253-4D6B-B169-BD3BE7F97208}" dt="2021-07-09T13:45:49.255" v="3" actId="20577"/>
      <pc:docMkLst>
        <pc:docMk/>
      </pc:docMkLst>
      <pc:sldChg chg="addSp delSp">
        <pc:chgData name="Schostak, Jonathan" userId="S::jonathan.schostak@hhi.fraunhofer.de::8f5126cf-e3ff-4851-99cd-ec4baffb1040" providerId="AD" clId="Web-{B385310D-7253-4D6B-B169-BD3BE7F97208}" dt="2021-07-09T13:39:51.151" v="1"/>
        <pc:sldMkLst>
          <pc:docMk/>
          <pc:sldMk cId="0" sldId="256"/>
        </pc:sldMkLst>
        <pc:spChg chg="add del">
          <ac:chgData name="Schostak, Jonathan" userId="S::jonathan.schostak@hhi.fraunhofer.de::8f5126cf-e3ff-4851-99cd-ec4baffb1040" providerId="AD" clId="Web-{B385310D-7253-4D6B-B169-BD3BE7F97208}" dt="2021-07-09T13:39:51.151" v="1"/>
          <ac:spMkLst>
            <pc:docMk/>
            <pc:sldMk cId="0" sldId="256"/>
            <ac:spMk id="2" creationId="{DF276390-15B3-45E4-A13A-2E5E3660A909}"/>
          </ac:spMkLst>
        </pc:spChg>
      </pc:sldChg>
      <pc:sldChg chg="modSp">
        <pc:chgData name="Schostak, Jonathan" userId="S::jonathan.schostak@hhi.fraunhofer.de::8f5126cf-e3ff-4851-99cd-ec4baffb1040" providerId="AD" clId="Web-{B385310D-7253-4D6B-B169-BD3BE7F97208}" dt="2021-07-09T13:45:49.255" v="3" actId="20577"/>
        <pc:sldMkLst>
          <pc:docMk/>
          <pc:sldMk cId="2695399831" sldId="265"/>
        </pc:sldMkLst>
        <pc:spChg chg="mod">
          <ac:chgData name="Schostak, Jonathan" userId="S::jonathan.schostak@hhi.fraunhofer.de::8f5126cf-e3ff-4851-99cd-ec4baffb1040" providerId="AD" clId="Web-{B385310D-7253-4D6B-B169-BD3BE7F97208}" dt="2021-07-09T13:45:49.255" v="3" actId="20577"/>
          <ac:spMkLst>
            <pc:docMk/>
            <pc:sldMk cId="2695399831" sldId="265"/>
            <ac:spMk id="8" creationId="{00000000-0000-0000-0000-000000000000}"/>
          </ac:spMkLst>
        </pc:spChg>
      </pc:sldChg>
    </pc:docChg>
  </pc:docChgLst>
  <pc:docChgLst>
    <pc:chgData name="Schostak, Jonathan" userId="S::jonathan.schostak@hhi.fraunhofer.de::8f5126cf-e3ff-4851-99cd-ec4baffb1040" providerId="AD" clId="Web-{178D1DCD-9335-4A4F-9E2B-E5E5E8915B26}"/>
    <pc:docChg chg="modSld">
      <pc:chgData name="Schostak, Jonathan" userId="S::jonathan.schostak@hhi.fraunhofer.de::8f5126cf-e3ff-4851-99cd-ec4baffb1040" providerId="AD" clId="Web-{178D1DCD-9335-4A4F-9E2B-E5E5E8915B26}" dt="2021-07-09T15:45:30.050" v="26" actId="20577"/>
      <pc:docMkLst>
        <pc:docMk/>
      </pc:docMkLst>
      <pc:sldChg chg="modSp">
        <pc:chgData name="Schostak, Jonathan" userId="S::jonathan.schostak@hhi.fraunhofer.de::8f5126cf-e3ff-4851-99cd-ec4baffb1040" providerId="AD" clId="Web-{178D1DCD-9335-4A4F-9E2B-E5E5E8915B26}" dt="2021-07-09T15:45:30.050" v="26" actId="20577"/>
        <pc:sldMkLst>
          <pc:docMk/>
          <pc:sldMk cId="3699906519" sldId="260"/>
        </pc:sldMkLst>
        <pc:spChg chg="mod">
          <ac:chgData name="Schostak, Jonathan" userId="S::jonathan.schostak@hhi.fraunhofer.de::8f5126cf-e3ff-4851-99cd-ec4baffb1040" providerId="AD" clId="Web-{178D1DCD-9335-4A4F-9E2B-E5E5E8915B26}" dt="2021-07-09T15:45:30.050" v="26" actId="20577"/>
          <ac:spMkLst>
            <pc:docMk/>
            <pc:sldMk cId="3699906519" sldId="260"/>
            <ac:spMk id="17" creationId="{64412F1D-66D2-42E0-8893-96AD14FB5CC9}"/>
          </ac:spMkLst>
        </pc:spChg>
        <pc:picChg chg="mod">
          <ac:chgData name="Schostak, Jonathan" userId="S::jonathan.schostak@hhi.fraunhofer.de::8f5126cf-e3ff-4851-99cd-ec4baffb1040" providerId="AD" clId="Web-{178D1DCD-9335-4A4F-9E2B-E5E5E8915B26}" dt="2021-07-09T15:44:26.017" v="13" actId="1076"/>
          <ac:picMkLst>
            <pc:docMk/>
            <pc:sldMk cId="3699906519" sldId="260"/>
            <ac:picMk id="19" creationId="{11BEB071-2142-4BBC-BF5A-160A98EF103B}"/>
          </ac:picMkLst>
        </pc:picChg>
      </pc:sldChg>
    </pc:docChg>
  </pc:docChgLst>
  <pc:docChgLst>
    <pc:chgData name="Schostak, Jonathan" userId="S::jonathan.schostak@hhi.fraunhofer.de::8f5126cf-e3ff-4851-99cd-ec4baffb1040" providerId="AD" clId="Web-{82112EED-54DF-425D-B145-863DAB4C2218}"/>
    <pc:docChg chg="modSld">
      <pc:chgData name="Schostak, Jonathan" userId="S::jonathan.schostak@hhi.fraunhofer.de::8f5126cf-e3ff-4851-99cd-ec4baffb1040" providerId="AD" clId="Web-{82112EED-54DF-425D-B145-863DAB4C2218}" dt="2021-07-09T12:55:04.065" v="72" actId="20577"/>
      <pc:docMkLst>
        <pc:docMk/>
      </pc:docMkLst>
      <pc:sldChg chg="modSp">
        <pc:chgData name="Schostak, Jonathan" userId="S::jonathan.schostak@hhi.fraunhofer.de::8f5126cf-e3ff-4851-99cd-ec4baffb1040" providerId="AD" clId="Web-{82112EED-54DF-425D-B145-863DAB4C2218}" dt="2021-07-09T12:47:46.336" v="5" actId="1076"/>
        <pc:sldMkLst>
          <pc:docMk/>
          <pc:sldMk cId="3699906519" sldId="260"/>
        </pc:sldMkLst>
        <pc:spChg chg="mod">
          <ac:chgData name="Schostak, Jonathan" userId="S::jonathan.schostak@hhi.fraunhofer.de::8f5126cf-e3ff-4851-99cd-ec4baffb1040" providerId="AD" clId="Web-{82112EED-54DF-425D-B145-863DAB4C2218}" dt="2021-07-09T12:47:30.742" v="1" actId="1076"/>
          <ac:spMkLst>
            <pc:docMk/>
            <pc:sldMk cId="3699906519" sldId="260"/>
            <ac:spMk id="8" creationId="{00000000-0000-0000-0000-000000000000}"/>
          </ac:spMkLst>
        </pc:spChg>
        <pc:spChg chg="mod">
          <ac:chgData name="Schostak, Jonathan" userId="S::jonathan.schostak@hhi.fraunhofer.de::8f5126cf-e3ff-4851-99cd-ec4baffb1040" providerId="AD" clId="Web-{82112EED-54DF-425D-B145-863DAB4C2218}" dt="2021-07-09T12:47:46.336" v="5" actId="1076"/>
          <ac:spMkLst>
            <pc:docMk/>
            <pc:sldMk cId="3699906519" sldId="260"/>
            <ac:spMk id="10" creationId="{00000000-0000-0000-0000-000000000000}"/>
          </ac:spMkLst>
        </pc:spChg>
        <pc:picChg chg="mod">
          <ac:chgData name="Schostak, Jonathan" userId="S::jonathan.schostak@hhi.fraunhofer.de::8f5126cf-e3ff-4851-99cd-ec4baffb1040" providerId="AD" clId="Web-{82112EED-54DF-425D-B145-863DAB4C2218}" dt="2021-07-09T12:47:26.633" v="0" actId="1076"/>
          <ac:picMkLst>
            <pc:docMk/>
            <pc:sldMk cId="3699906519" sldId="260"/>
            <ac:picMk id="6" creationId="{00000000-0000-0000-0000-000000000000}"/>
          </ac:picMkLst>
        </pc:picChg>
        <pc:picChg chg="mod">
          <ac:chgData name="Schostak, Jonathan" userId="S::jonathan.schostak@hhi.fraunhofer.de::8f5126cf-e3ff-4851-99cd-ec4baffb1040" providerId="AD" clId="Web-{82112EED-54DF-425D-B145-863DAB4C2218}" dt="2021-07-09T12:47:39.742" v="4" actId="1076"/>
          <ac:picMkLst>
            <pc:docMk/>
            <pc:sldMk cId="3699906519" sldId="260"/>
            <ac:picMk id="7" creationId="{00000000-0000-0000-0000-000000000000}"/>
          </ac:picMkLst>
        </pc:picChg>
        <pc:cxnChg chg="mod">
          <ac:chgData name="Schostak, Jonathan" userId="S::jonathan.schostak@hhi.fraunhofer.de::8f5126cf-e3ff-4851-99cd-ec4baffb1040" providerId="AD" clId="Web-{82112EED-54DF-425D-B145-863DAB4C2218}" dt="2021-07-09T12:47:33.695" v="2" actId="14100"/>
          <ac:cxnSpMkLst>
            <pc:docMk/>
            <pc:sldMk cId="3699906519" sldId="260"/>
            <ac:cxnSpMk id="11" creationId="{00000000-0000-0000-0000-000000000000}"/>
          </ac:cxnSpMkLst>
        </pc:cxnChg>
        <pc:cxnChg chg="mod">
          <ac:chgData name="Schostak, Jonathan" userId="S::jonathan.schostak@hhi.fraunhofer.de::8f5126cf-e3ff-4851-99cd-ec4baffb1040" providerId="AD" clId="Web-{82112EED-54DF-425D-B145-863DAB4C2218}" dt="2021-07-09T12:47:37.398" v="3" actId="14100"/>
          <ac:cxnSpMkLst>
            <pc:docMk/>
            <pc:sldMk cId="3699906519" sldId="260"/>
            <ac:cxnSpMk id="12" creationId="{00000000-0000-0000-0000-000000000000}"/>
          </ac:cxnSpMkLst>
        </pc:cxnChg>
      </pc:sldChg>
      <pc:sldChg chg="modSp">
        <pc:chgData name="Schostak, Jonathan" userId="S::jonathan.schostak@hhi.fraunhofer.de::8f5126cf-e3ff-4851-99cd-ec4baffb1040" providerId="AD" clId="Web-{82112EED-54DF-425D-B145-863DAB4C2218}" dt="2021-07-09T12:48:15.915" v="6" actId="14100"/>
        <pc:sldMkLst>
          <pc:docMk/>
          <pc:sldMk cId="2970609735" sldId="261"/>
        </pc:sldMkLst>
        <pc:spChg chg="mod">
          <ac:chgData name="Schostak, Jonathan" userId="S::jonathan.schostak@hhi.fraunhofer.de::8f5126cf-e3ff-4851-99cd-ec4baffb1040" providerId="AD" clId="Web-{82112EED-54DF-425D-B145-863DAB4C2218}" dt="2021-07-09T12:48:15.915" v="6" actId="14100"/>
          <ac:spMkLst>
            <pc:docMk/>
            <pc:sldMk cId="2970609735" sldId="261"/>
            <ac:spMk id="15" creationId="{00000000-0000-0000-0000-000000000000}"/>
          </ac:spMkLst>
        </pc:spChg>
      </pc:sldChg>
      <pc:sldChg chg="modSp">
        <pc:chgData name="Schostak, Jonathan" userId="S::jonathan.schostak@hhi.fraunhofer.de::8f5126cf-e3ff-4851-99cd-ec4baffb1040" providerId="AD" clId="Web-{82112EED-54DF-425D-B145-863DAB4C2218}" dt="2021-07-09T12:49:06.572" v="13" actId="20577"/>
        <pc:sldMkLst>
          <pc:docMk/>
          <pc:sldMk cId="1011992738" sldId="268"/>
        </pc:sldMkLst>
        <pc:spChg chg="mod">
          <ac:chgData name="Schostak, Jonathan" userId="S::jonathan.schostak@hhi.fraunhofer.de::8f5126cf-e3ff-4851-99cd-ec4baffb1040" providerId="AD" clId="Web-{82112EED-54DF-425D-B145-863DAB4C2218}" dt="2021-07-09T12:49:06.572" v="13" actId="20577"/>
          <ac:spMkLst>
            <pc:docMk/>
            <pc:sldMk cId="1011992738" sldId="268"/>
            <ac:spMk id="8" creationId="{00000000-0000-0000-0000-000000000000}"/>
          </ac:spMkLst>
        </pc:spChg>
      </pc:sldChg>
      <pc:sldChg chg="modSp">
        <pc:chgData name="Schostak, Jonathan" userId="S::jonathan.schostak@hhi.fraunhofer.de::8f5126cf-e3ff-4851-99cd-ec4baffb1040" providerId="AD" clId="Web-{82112EED-54DF-425D-B145-863DAB4C2218}" dt="2021-07-09T12:50:14.887" v="27" actId="20577"/>
        <pc:sldMkLst>
          <pc:docMk/>
          <pc:sldMk cId="3921552111" sldId="271"/>
        </pc:sldMkLst>
        <pc:spChg chg="mod">
          <ac:chgData name="Schostak, Jonathan" userId="S::jonathan.schostak@hhi.fraunhofer.de::8f5126cf-e3ff-4851-99cd-ec4baffb1040" providerId="AD" clId="Web-{82112EED-54DF-425D-B145-863DAB4C2218}" dt="2021-07-09T12:50:14.887" v="27" actId="20577"/>
          <ac:spMkLst>
            <pc:docMk/>
            <pc:sldMk cId="3921552111" sldId="271"/>
            <ac:spMk id="10" creationId="{00000000-0000-0000-0000-000000000000}"/>
          </ac:spMkLst>
        </pc:spChg>
        <pc:picChg chg="mod">
          <ac:chgData name="Schostak, Jonathan" userId="S::jonathan.schostak@hhi.fraunhofer.de::8f5126cf-e3ff-4851-99cd-ec4baffb1040" providerId="AD" clId="Web-{82112EED-54DF-425D-B145-863DAB4C2218}" dt="2021-07-09T12:49:40.167" v="20" actId="1076"/>
          <ac:picMkLst>
            <pc:docMk/>
            <pc:sldMk cId="3921552111" sldId="271"/>
            <ac:picMk id="12" creationId="{00000000-0000-0000-0000-000000000000}"/>
          </ac:picMkLst>
        </pc:picChg>
      </pc:sldChg>
      <pc:sldChg chg="modSp">
        <pc:chgData name="Schostak, Jonathan" userId="S::jonathan.schostak@hhi.fraunhofer.de::8f5126cf-e3ff-4851-99cd-ec4baffb1040" providerId="AD" clId="Web-{82112EED-54DF-425D-B145-863DAB4C2218}" dt="2021-07-09T12:51:02.888" v="38" actId="1076"/>
        <pc:sldMkLst>
          <pc:docMk/>
          <pc:sldMk cId="21978267" sldId="272"/>
        </pc:sldMkLst>
        <pc:spChg chg="mod">
          <ac:chgData name="Schostak, Jonathan" userId="S::jonathan.schostak@hhi.fraunhofer.de::8f5126cf-e3ff-4851-99cd-ec4baffb1040" providerId="AD" clId="Web-{82112EED-54DF-425D-B145-863DAB4C2218}" dt="2021-07-09T12:51:02.888" v="38" actId="1076"/>
          <ac:spMkLst>
            <pc:docMk/>
            <pc:sldMk cId="21978267" sldId="272"/>
            <ac:spMk id="18" creationId="{00000000-0000-0000-0000-000000000000}"/>
          </ac:spMkLst>
        </pc:spChg>
        <pc:spChg chg="mod">
          <ac:chgData name="Schostak, Jonathan" userId="S::jonathan.schostak@hhi.fraunhofer.de::8f5126cf-e3ff-4851-99cd-ec4baffb1040" providerId="AD" clId="Web-{82112EED-54DF-425D-B145-863DAB4C2218}" dt="2021-07-09T12:50:53.231" v="35" actId="1076"/>
          <ac:spMkLst>
            <pc:docMk/>
            <pc:sldMk cId="21978267" sldId="272"/>
            <ac:spMk id="19" creationId="{00000000-0000-0000-0000-000000000000}"/>
          </ac:spMkLst>
        </pc:spChg>
        <pc:spChg chg="mod">
          <ac:chgData name="Schostak, Jonathan" userId="S::jonathan.schostak@hhi.fraunhofer.de::8f5126cf-e3ff-4851-99cd-ec4baffb1040" providerId="AD" clId="Web-{82112EED-54DF-425D-B145-863DAB4C2218}" dt="2021-07-09T12:50:58.481" v="37" actId="1076"/>
          <ac:spMkLst>
            <pc:docMk/>
            <pc:sldMk cId="21978267" sldId="272"/>
            <ac:spMk id="20" creationId="{00000000-0000-0000-0000-000000000000}"/>
          </ac:spMkLst>
        </pc:spChg>
      </pc:sldChg>
      <pc:sldChg chg="delSp modSp">
        <pc:chgData name="Schostak, Jonathan" userId="S::jonathan.schostak@hhi.fraunhofer.de::8f5126cf-e3ff-4851-99cd-ec4baffb1040" providerId="AD" clId="Web-{82112EED-54DF-425D-B145-863DAB4C2218}" dt="2021-07-09T12:53:01.750" v="53" actId="1076"/>
        <pc:sldMkLst>
          <pc:docMk/>
          <pc:sldMk cId="592701493" sldId="273"/>
        </pc:sldMkLst>
        <pc:spChg chg="mod">
          <ac:chgData name="Schostak, Jonathan" userId="S::jonathan.schostak@hhi.fraunhofer.de::8f5126cf-e3ff-4851-99cd-ec4baffb1040" providerId="AD" clId="Web-{82112EED-54DF-425D-B145-863DAB4C2218}" dt="2021-07-09T12:52:54.328" v="50" actId="20577"/>
          <ac:spMkLst>
            <pc:docMk/>
            <pc:sldMk cId="592701493" sldId="273"/>
            <ac:spMk id="13" creationId="{00000000-0000-0000-0000-000000000000}"/>
          </ac:spMkLst>
        </pc:spChg>
        <pc:picChg chg="mod">
          <ac:chgData name="Schostak, Jonathan" userId="S::jonathan.schostak@hhi.fraunhofer.de::8f5126cf-e3ff-4851-99cd-ec4baffb1040" providerId="AD" clId="Web-{82112EED-54DF-425D-B145-863DAB4C2218}" dt="2021-07-09T12:53:01.750" v="53" actId="1076"/>
          <ac:picMkLst>
            <pc:docMk/>
            <pc:sldMk cId="592701493" sldId="273"/>
            <ac:picMk id="25" creationId="{00000000-0000-0000-0000-000000000000}"/>
          </ac:picMkLst>
        </pc:picChg>
        <pc:picChg chg="mod">
          <ac:chgData name="Schostak, Jonathan" userId="S::jonathan.schostak@hhi.fraunhofer.de::8f5126cf-e3ff-4851-99cd-ec4baffb1040" providerId="AD" clId="Web-{82112EED-54DF-425D-B145-863DAB4C2218}" dt="2021-07-09T12:52:56.515" v="51" actId="1076"/>
          <ac:picMkLst>
            <pc:docMk/>
            <pc:sldMk cId="592701493" sldId="273"/>
            <ac:picMk id="28" creationId="{00000000-0000-0000-0000-000000000000}"/>
          </ac:picMkLst>
        </pc:picChg>
        <pc:picChg chg="del">
          <ac:chgData name="Schostak, Jonathan" userId="S::jonathan.schostak@hhi.fraunhofer.de::8f5126cf-e3ff-4851-99cd-ec4baffb1040" providerId="AD" clId="Web-{82112EED-54DF-425D-B145-863DAB4C2218}" dt="2021-07-09T12:52:58.687" v="52"/>
          <ac:picMkLst>
            <pc:docMk/>
            <pc:sldMk cId="592701493" sldId="273"/>
            <ac:picMk id="29" creationId="{00000000-0000-0000-0000-000000000000}"/>
          </ac:picMkLst>
        </pc:picChg>
      </pc:sldChg>
      <pc:sldChg chg="modSp">
        <pc:chgData name="Schostak, Jonathan" userId="S::jonathan.schostak@hhi.fraunhofer.de::8f5126cf-e3ff-4851-99cd-ec4baffb1040" providerId="AD" clId="Web-{82112EED-54DF-425D-B145-863DAB4C2218}" dt="2021-07-09T12:53:17.516" v="54" actId="20577"/>
        <pc:sldMkLst>
          <pc:docMk/>
          <pc:sldMk cId="3098040635" sldId="274"/>
        </pc:sldMkLst>
        <pc:spChg chg="mod">
          <ac:chgData name="Schostak, Jonathan" userId="S::jonathan.schostak@hhi.fraunhofer.de::8f5126cf-e3ff-4851-99cd-ec4baffb1040" providerId="AD" clId="Web-{82112EED-54DF-425D-B145-863DAB4C2218}" dt="2021-07-09T12:53:17.516" v="54" actId="20577"/>
          <ac:spMkLst>
            <pc:docMk/>
            <pc:sldMk cId="3098040635" sldId="274"/>
            <ac:spMk id="22" creationId="{00000000-0000-0000-0000-000000000000}"/>
          </ac:spMkLst>
        </pc:spChg>
      </pc:sldChg>
      <pc:sldChg chg="modSp">
        <pc:chgData name="Schostak, Jonathan" userId="S::jonathan.schostak@hhi.fraunhofer.de::8f5126cf-e3ff-4851-99cd-ec4baffb1040" providerId="AD" clId="Web-{82112EED-54DF-425D-B145-863DAB4C2218}" dt="2021-07-09T12:54:12.033" v="62" actId="20577"/>
        <pc:sldMkLst>
          <pc:docMk/>
          <pc:sldMk cId="200174644" sldId="275"/>
        </pc:sldMkLst>
        <pc:spChg chg="mod">
          <ac:chgData name="Schostak, Jonathan" userId="S::jonathan.schostak@hhi.fraunhofer.de::8f5126cf-e3ff-4851-99cd-ec4baffb1040" providerId="AD" clId="Web-{82112EED-54DF-425D-B145-863DAB4C2218}" dt="2021-07-09T12:54:12.033" v="62" actId="20577"/>
          <ac:spMkLst>
            <pc:docMk/>
            <pc:sldMk cId="200174644" sldId="275"/>
            <ac:spMk id="6" creationId="{00000000-0000-0000-0000-000000000000}"/>
          </ac:spMkLst>
        </pc:spChg>
      </pc:sldChg>
      <pc:sldChg chg="modSp">
        <pc:chgData name="Schostak, Jonathan" userId="S::jonathan.schostak@hhi.fraunhofer.de::8f5126cf-e3ff-4851-99cd-ec4baffb1040" providerId="AD" clId="Web-{82112EED-54DF-425D-B145-863DAB4C2218}" dt="2021-07-09T12:54:24.992" v="65" actId="1076"/>
        <pc:sldMkLst>
          <pc:docMk/>
          <pc:sldMk cId="2259381954" sldId="276"/>
        </pc:sldMkLst>
        <pc:spChg chg="mod">
          <ac:chgData name="Schostak, Jonathan" userId="S::jonathan.schostak@hhi.fraunhofer.de::8f5126cf-e3ff-4851-99cd-ec4baffb1040" providerId="AD" clId="Web-{82112EED-54DF-425D-B145-863DAB4C2218}" dt="2021-07-09T12:54:24.992" v="65" actId="1076"/>
          <ac:spMkLst>
            <pc:docMk/>
            <pc:sldMk cId="2259381954" sldId="276"/>
            <ac:spMk id="7" creationId="{00000000-0000-0000-0000-000000000000}"/>
          </ac:spMkLst>
        </pc:spChg>
      </pc:sldChg>
      <pc:sldChg chg="modSp">
        <pc:chgData name="Schostak, Jonathan" userId="S::jonathan.schostak@hhi.fraunhofer.de::8f5126cf-e3ff-4851-99cd-ec4baffb1040" providerId="AD" clId="Web-{82112EED-54DF-425D-B145-863DAB4C2218}" dt="2021-07-09T12:54:46.815" v="69" actId="20577"/>
        <pc:sldMkLst>
          <pc:docMk/>
          <pc:sldMk cId="3075576887" sldId="277"/>
        </pc:sldMkLst>
        <pc:spChg chg="mod">
          <ac:chgData name="Schostak, Jonathan" userId="S::jonathan.schostak@hhi.fraunhofer.de::8f5126cf-e3ff-4851-99cd-ec4baffb1040" providerId="AD" clId="Web-{82112EED-54DF-425D-B145-863DAB4C2218}" dt="2021-07-09T12:54:46.815" v="69" actId="20577"/>
          <ac:spMkLst>
            <pc:docMk/>
            <pc:sldMk cId="3075576887" sldId="277"/>
            <ac:spMk id="6" creationId="{00000000-0000-0000-0000-000000000000}"/>
          </ac:spMkLst>
        </pc:spChg>
      </pc:sldChg>
      <pc:sldChg chg="modSp">
        <pc:chgData name="Schostak, Jonathan" userId="S::jonathan.schostak@hhi.fraunhofer.de::8f5126cf-e3ff-4851-99cd-ec4baffb1040" providerId="AD" clId="Web-{82112EED-54DF-425D-B145-863DAB4C2218}" dt="2021-07-09T12:55:04.065" v="72" actId="20577"/>
        <pc:sldMkLst>
          <pc:docMk/>
          <pc:sldMk cId="2724958943" sldId="278"/>
        </pc:sldMkLst>
        <pc:spChg chg="mod">
          <ac:chgData name="Schostak, Jonathan" userId="S::jonathan.schostak@hhi.fraunhofer.de::8f5126cf-e3ff-4851-99cd-ec4baffb1040" providerId="AD" clId="Web-{82112EED-54DF-425D-B145-863DAB4C2218}" dt="2021-07-09T12:55:04.065" v="72" actId="20577"/>
          <ac:spMkLst>
            <pc:docMk/>
            <pc:sldMk cId="2724958943" sldId="278"/>
            <ac:spMk id="6" creationId="{00000000-0000-0000-0000-000000000000}"/>
          </ac:spMkLst>
        </pc:spChg>
      </pc:sldChg>
      <pc:sldChg chg="modSp">
        <pc:chgData name="Schostak, Jonathan" userId="S::jonathan.schostak@hhi.fraunhofer.de::8f5126cf-e3ff-4851-99cd-ec4baffb1040" providerId="AD" clId="Web-{82112EED-54DF-425D-B145-863DAB4C2218}" dt="2021-07-09T12:49:40.980" v="25" actId="20577"/>
        <pc:sldMkLst>
          <pc:docMk/>
          <pc:sldMk cId="2750852635" sldId="279"/>
        </pc:sldMkLst>
        <pc:spChg chg="mod">
          <ac:chgData name="Schostak, Jonathan" userId="S::jonathan.schostak@hhi.fraunhofer.de::8f5126cf-e3ff-4851-99cd-ec4baffb1040" providerId="AD" clId="Web-{82112EED-54DF-425D-B145-863DAB4C2218}" dt="2021-07-09T12:49:40.980" v="25" actId="20577"/>
          <ac:spMkLst>
            <pc:docMk/>
            <pc:sldMk cId="2750852635" sldId="279"/>
            <ac:spMk id="8" creationId="{00000000-0000-0000-0000-000000000000}"/>
          </ac:spMkLst>
        </pc:spChg>
      </pc:sldChg>
    </pc:docChg>
  </pc:docChgLst>
  <pc:docChgLst>
    <pc:chgData name="Schostak, Jonathan" userId="S::jonathan.schostak@hhi.fraunhofer.de::8f5126cf-e3ff-4851-99cd-ec4baffb1040" providerId="AD" clId="Web-{BE78B91E-68F1-46B9-95BE-BE303F284ADE}"/>
    <pc:docChg chg="addSld delSld modSld">
      <pc:chgData name="Schostak, Jonathan" userId="S::jonathan.schostak@hhi.fraunhofer.de::8f5126cf-e3ff-4851-99cd-ec4baffb1040" providerId="AD" clId="Web-{BE78B91E-68F1-46B9-95BE-BE303F284ADE}" dt="2021-07-09T15:42:20.836" v="218" actId="20577"/>
      <pc:docMkLst>
        <pc:docMk/>
      </pc:docMkLst>
      <pc:sldChg chg="addSp delSp del">
        <pc:chgData name="Schostak, Jonathan" userId="S::jonathan.schostak@hhi.fraunhofer.de::8f5126cf-e3ff-4851-99cd-ec4baffb1040" providerId="AD" clId="Web-{BE78B91E-68F1-46B9-95BE-BE303F284ADE}" dt="2021-07-09T15:35:42.016" v="17"/>
        <pc:sldMkLst>
          <pc:docMk/>
          <pc:sldMk cId="0" sldId="256"/>
        </pc:sldMkLst>
        <pc:spChg chg="add del">
          <ac:chgData name="Schostak, Jonathan" userId="S::jonathan.schostak@hhi.fraunhofer.de::8f5126cf-e3ff-4851-99cd-ec4baffb1040" providerId="AD" clId="Web-{BE78B91E-68F1-46B9-95BE-BE303F284ADE}" dt="2021-07-09T15:34:43.859" v="1"/>
          <ac:spMkLst>
            <pc:docMk/>
            <pc:sldMk cId="0" sldId="256"/>
            <ac:spMk id="2" creationId="{AA193E40-A05D-4957-9C1B-4AA62CE2A1AE}"/>
          </ac:spMkLst>
        </pc:spChg>
      </pc:sldChg>
      <pc:sldChg chg="modSp">
        <pc:chgData name="Schostak, Jonathan" userId="S::jonathan.schostak@hhi.fraunhofer.de::8f5126cf-e3ff-4851-99cd-ec4baffb1040" providerId="AD" clId="Web-{BE78B91E-68F1-46B9-95BE-BE303F284ADE}" dt="2021-07-09T15:38:38.894" v="33" actId="20577"/>
        <pc:sldMkLst>
          <pc:docMk/>
          <pc:sldMk cId="0" sldId="259"/>
        </pc:sldMkLst>
        <pc:spChg chg="mod">
          <ac:chgData name="Schostak, Jonathan" userId="S::jonathan.schostak@hhi.fraunhofer.de::8f5126cf-e3ff-4851-99cd-ec4baffb1040" providerId="AD" clId="Web-{BE78B91E-68F1-46B9-95BE-BE303F284ADE}" dt="2021-07-09T15:38:38.894" v="33" actId="20577"/>
          <ac:spMkLst>
            <pc:docMk/>
            <pc:sldMk cId="0" sldId="259"/>
            <ac:spMk id="27651" creationId="{00000000-0000-0000-0000-000000000000}"/>
          </ac:spMkLst>
        </pc:spChg>
      </pc:sldChg>
      <pc:sldChg chg="addSp delSp modSp">
        <pc:chgData name="Schostak, Jonathan" userId="S::jonathan.schostak@hhi.fraunhofer.de::8f5126cf-e3ff-4851-99cd-ec4baffb1040" providerId="AD" clId="Web-{BE78B91E-68F1-46B9-95BE-BE303F284ADE}" dt="2021-07-09T15:42:20.836" v="218" actId="20577"/>
        <pc:sldMkLst>
          <pc:docMk/>
          <pc:sldMk cId="3699906519" sldId="260"/>
        </pc:sldMkLst>
        <pc:spChg chg="del mod">
          <ac:chgData name="Schostak, Jonathan" userId="S::jonathan.schostak@hhi.fraunhofer.de::8f5126cf-e3ff-4851-99cd-ec4baffb1040" providerId="AD" clId="Web-{BE78B91E-68F1-46B9-95BE-BE303F284ADE}" dt="2021-07-09T15:35:31.141" v="13"/>
          <ac:spMkLst>
            <pc:docMk/>
            <pc:sldMk cId="3699906519" sldId="260"/>
            <ac:spMk id="5" creationId="{00000000-0000-0000-0000-000000000000}"/>
          </ac:spMkLst>
        </pc:spChg>
        <pc:spChg chg="del">
          <ac:chgData name="Schostak, Jonathan" userId="S::jonathan.schostak@hhi.fraunhofer.de::8f5126cf-e3ff-4851-99cd-ec4baffb1040" providerId="AD" clId="Web-{BE78B91E-68F1-46B9-95BE-BE303F284ADE}" dt="2021-07-09T15:35:25.656" v="10"/>
          <ac:spMkLst>
            <pc:docMk/>
            <pc:sldMk cId="3699906519" sldId="260"/>
            <ac:spMk id="8" creationId="{00000000-0000-0000-0000-000000000000}"/>
          </ac:spMkLst>
        </pc:spChg>
        <pc:spChg chg="del">
          <ac:chgData name="Schostak, Jonathan" userId="S::jonathan.schostak@hhi.fraunhofer.de::8f5126cf-e3ff-4851-99cd-ec4baffb1040" providerId="AD" clId="Web-{BE78B91E-68F1-46B9-95BE-BE303F284ADE}" dt="2021-07-09T15:35:25.656" v="9"/>
          <ac:spMkLst>
            <pc:docMk/>
            <pc:sldMk cId="3699906519" sldId="260"/>
            <ac:spMk id="9" creationId="{00000000-0000-0000-0000-000000000000}"/>
          </ac:spMkLst>
        </pc:spChg>
        <pc:spChg chg="del">
          <ac:chgData name="Schostak, Jonathan" userId="S::jonathan.schostak@hhi.fraunhofer.de::8f5126cf-e3ff-4851-99cd-ec4baffb1040" providerId="AD" clId="Web-{BE78B91E-68F1-46B9-95BE-BE303F284ADE}" dt="2021-07-09T15:35:25.656" v="8"/>
          <ac:spMkLst>
            <pc:docMk/>
            <pc:sldMk cId="3699906519" sldId="260"/>
            <ac:spMk id="10" creationId="{00000000-0000-0000-0000-000000000000}"/>
          </ac:spMkLst>
        </pc:spChg>
        <pc:spChg chg="add">
          <ac:chgData name="Schostak, Jonathan" userId="S::jonathan.schostak@hhi.fraunhofer.de::8f5126cf-e3ff-4851-99cd-ec4baffb1040" providerId="AD" clId="Web-{BE78B91E-68F1-46B9-95BE-BE303F284ADE}" dt="2021-07-09T15:35:31.578" v="14"/>
          <ac:spMkLst>
            <pc:docMk/>
            <pc:sldMk cId="3699906519" sldId="260"/>
            <ac:spMk id="13" creationId="{7393FDEA-0557-42C7-A14B-A3A8FFC3F9B5}"/>
          </ac:spMkLst>
        </pc:spChg>
        <pc:spChg chg="add mod">
          <ac:chgData name="Schostak, Jonathan" userId="S::jonathan.schostak@hhi.fraunhofer.de::8f5126cf-e3ff-4851-99cd-ec4baffb1040" providerId="AD" clId="Web-{BE78B91E-68F1-46B9-95BE-BE303F284ADE}" dt="2021-07-09T15:42:20.836" v="218" actId="20577"/>
          <ac:spMkLst>
            <pc:docMk/>
            <pc:sldMk cId="3699906519" sldId="260"/>
            <ac:spMk id="17" creationId="{64412F1D-66D2-42E0-8893-96AD14FB5CC9}"/>
          </ac:spMkLst>
        </pc:spChg>
        <pc:picChg chg="del">
          <ac:chgData name="Schostak, Jonathan" userId="S::jonathan.schostak@hhi.fraunhofer.de::8f5126cf-e3ff-4851-99cd-ec4baffb1040" providerId="AD" clId="Web-{BE78B91E-68F1-46B9-95BE-BE303F284ADE}" dt="2021-07-09T15:35:25.656" v="12"/>
          <ac:picMkLst>
            <pc:docMk/>
            <pc:sldMk cId="3699906519" sldId="260"/>
            <ac:picMk id="6" creationId="{00000000-0000-0000-0000-000000000000}"/>
          </ac:picMkLst>
        </pc:picChg>
        <pc:picChg chg="del">
          <ac:chgData name="Schostak, Jonathan" userId="S::jonathan.schostak@hhi.fraunhofer.de::8f5126cf-e3ff-4851-99cd-ec4baffb1040" providerId="AD" clId="Web-{BE78B91E-68F1-46B9-95BE-BE303F284ADE}" dt="2021-07-09T15:35:25.656" v="11"/>
          <ac:picMkLst>
            <pc:docMk/>
            <pc:sldMk cId="3699906519" sldId="260"/>
            <ac:picMk id="7" creationId="{00000000-0000-0000-0000-000000000000}"/>
          </ac:picMkLst>
        </pc:picChg>
        <pc:picChg chg="del">
          <ac:chgData name="Schostak, Jonathan" userId="S::jonathan.schostak@hhi.fraunhofer.de::8f5126cf-e3ff-4851-99cd-ec4baffb1040" providerId="AD" clId="Web-{BE78B91E-68F1-46B9-95BE-BE303F284ADE}" dt="2021-07-09T15:35:25.656" v="5"/>
          <ac:picMkLst>
            <pc:docMk/>
            <pc:sldMk cId="3699906519" sldId="260"/>
            <ac:picMk id="14" creationId="{00000000-0000-0000-0000-000000000000}"/>
          </ac:picMkLst>
        </pc:picChg>
        <pc:picChg chg="add ord">
          <ac:chgData name="Schostak, Jonathan" userId="S::jonathan.schostak@hhi.fraunhofer.de::8f5126cf-e3ff-4851-99cd-ec4baffb1040" providerId="AD" clId="Web-{BE78B91E-68F1-46B9-95BE-BE303F284ADE}" dt="2021-07-09T15:40:26.771" v="99"/>
          <ac:picMkLst>
            <pc:docMk/>
            <pc:sldMk cId="3699906519" sldId="260"/>
            <ac:picMk id="19" creationId="{11BEB071-2142-4BBC-BF5A-160A98EF103B}"/>
          </ac:picMkLst>
        </pc:picChg>
        <pc:cxnChg chg="del">
          <ac:chgData name="Schostak, Jonathan" userId="S::jonathan.schostak@hhi.fraunhofer.de::8f5126cf-e3ff-4851-99cd-ec4baffb1040" providerId="AD" clId="Web-{BE78B91E-68F1-46B9-95BE-BE303F284ADE}" dt="2021-07-09T15:35:25.656" v="7"/>
          <ac:cxnSpMkLst>
            <pc:docMk/>
            <pc:sldMk cId="3699906519" sldId="260"/>
            <ac:cxnSpMk id="11" creationId="{00000000-0000-0000-0000-000000000000}"/>
          </ac:cxnSpMkLst>
        </pc:cxnChg>
        <pc:cxnChg chg="del">
          <ac:chgData name="Schostak, Jonathan" userId="S::jonathan.schostak@hhi.fraunhofer.de::8f5126cf-e3ff-4851-99cd-ec4baffb1040" providerId="AD" clId="Web-{BE78B91E-68F1-46B9-95BE-BE303F284ADE}" dt="2021-07-09T15:35:25.656" v="6"/>
          <ac:cxnSpMkLst>
            <pc:docMk/>
            <pc:sldMk cId="3699906519" sldId="260"/>
            <ac:cxnSpMk id="12" creationId="{00000000-0000-0000-0000-000000000000}"/>
          </ac:cxnSpMkLst>
        </pc:cxnChg>
      </pc:sldChg>
      <pc:sldChg chg="modSp">
        <pc:chgData name="Schostak, Jonathan" userId="S::jonathan.schostak@hhi.fraunhofer.de::8f5126cf-e3ff-4851-99cd-ec4baffb1040" providerId="AD" clId="Web-{BE78B91E-68F1-46B9-95BE-BE303F284ADE}" dt="2021-07-09T15:36:06.391" v="25" actId="20577"/>
        <pc:sldMkLst>
          <pc:docMk/>
          <pc:sldMk cId="1011992738" sldId="268"/>
        </pc:sldMkLst>
        <pc:spChg chg="mod">
          <ac:chgData name="Schostak, Jonathan" userId="S::jonathan.schostak@hhi.fraunhofer.de::8f5126cf-e3ff-4851-99cd-ec4baffb1040" providerId="AD" clId="Web-{BE78B91E-68F1-46B9-95BE-BE303F284ADE}" dt="2021-07-09T15:36:06.391" v="25" actId="20577"/>
          <ac:spMkLst>
            <pc:docMk/>
            <pc:sldMk cId="1011992738" sldId="268"/>
            <ac:spMk id="5" creationId="{00000000-0000-0000-0000-000000000000}"/>
          </ac:spMkLst>
        </pc:spChg>
      </pc:sldChg>
      <pc:sldChg chg="modSp">
        <pc:chgData name="Schostak, Jonathan" userId="S::jonathan.schostak@hhi.fraunhofer.de::8f5126cf-e3ff-4851-99cd-ec4baffb1040" providerId="AD" clId="Web-{BE78B91E-68F1-46B9-95BE-BE303F284ADE}" dt="2021-07-09T15:36:00.454" v="23" actId="20577"/>
        <pc:sldMkLst>
          <pc:docMk/>
          <pc:sldMk cId="3009899600" sldId="269"/>
        </pc:sldMkLst>
        <pc:spChg chg="mod">
          <ac:chgData name="Schostak, Jonathan" userId="S::jonathan.schostak@hhi.fraunhofer.de::8f5126cf-e3ff-4851-99cd-ec4baffb1040" providerId="AD" clId="Web-{BE78B91E-68F1-46B9-95BE-BE303F284ADE}" dt="2021-07-09T15:36:00.454" v="23" actId="20577"/>
          <ac:spMkLst>
            <pc:docMk/>
            <pc:sldMk cId="3009899600" sldId="269"/>
            <ac:spMk id="5" creationId="{00000000-0000-0000-0000-000000000000}"/>
          </ac:spMkLst>
        </pc:spChg>
      </pc:sldChg>
      <pc:sldChg chg="modSp">
        <pc:chgData name="Schostak, Jonathan" userId="S::jonathan.schostak@hhi.fraunhofer.de::8f5126cf-e3ff-4851-99cd-ec4baffb1040" providerId="AD" clId="Web-{BE78B91E-68F1-46B9-95BE-BE303F284ADE}" dt="2021-07-09T15:37:09.018" v="27" actId="20577"/>
        <pc:sldMkLst>
          <pc:docMk/>
          <pc:sldMk cId="2750852635" sldId="279"/>
        </pc:sldMkLst>
        <pc:spChg chg="mod">
          <ac:chgData name="Schostak, Jonathan" userId="S::jonathan.schostak@hhi.fraunhofer.de::8f5126cf-e3ff-4851-99cd-ec4baffb1040" providerId="AD" clId="Web-{BE78B91E-68F1-46B9-95BE-BE303F284ADE}" dt="2021-07-09T15:37:09.018" v="27" actId="20577"/>
          <ac:spMkLst>
            <pc:docMk/>
            <pc:sldMk cId="2750852635" sldId="279"/>
            <ac:spMk id="5" creationId="{00000000-0000-0000-0000-000000000000}"/>
          </ac:spMkLst>
        </pc:spChg>
      </pc:sldChg>
      <pc:sldChg chg="add replId">
        <pc:chgData name="Schostak, Jonathan" userId="S::jonathan.schostak@hhi.fraunhofer.de::8f5126cf-e3ff-4851-99cd-ec4baffb1040" providerId="AD" clId="Web-{BE78B91E-68F1-46B9-95BE-BE303F284ADE}" dt="2021-07-09T15:35:11.406" v="2"/>
        <pc:sldMkLst>
          <pc:docMk/>
          <pc:sldMk cId="2296708958" sldId="281"/>
        </pc:sldMkLst>
      </pc:sldChg>
    </pc:docChg>
  </pc:docChgLst>
  <pc:docChgLst>
    <pc:chgData name="Schostak, Jonathan" userId="S::jonathan.schostak@hhi.fraunhofer.de::8f5126cf-e3ff-4851-99cd-ec4baffb1040" providerId="AD" clId="Web-{0DF5B784-58E2-4FAC-964F-098A4CFF210C}"/>
    <pc:docChg chg="modSld">
      <pc:chgData name="Schostak, Jonathan" userId="S::jonathan.schostak@hhi.fraunhofer.de::8f5126cf-e3ff-4851-99cd-ec4baffb1040" providerId="AD" clId="Web-{0DF5B784-58E2-4FAC-964F-098A4CFF210C}" dt="2021-07-09T12:34:31.322" v="260" actId="1076"/>
      <pc:docMkLst>
        <pc:docMk/>
      </pc:docMkLst>
      <pc:sldChg chg="modSp">
        <pc:chgData name="Schostak, Jonathan" userId="S::jonathan.schostak@hhi.fraunhofer.de::8f5126cf-e3ff-4851-99cd-ec4baffb1040" providerId="AD" clId="Web-{0DF5B784-58E2-4FAC-964F-098A4CFF210C}" dt="2021-07-09T12:33:52.477" v="256" actId="14100"/>
        <pc:sldMkLst>
          <pc:docMk/>
          <pc:sldMk cId="3699906519" sldId="260"/>
        </pc:sldMkLst>
        <pc:spChg chg="mod">
          <ac:chgData name="Schostak, Jonathan" userId="S::jonathan.schostak@hhi.fraunhofer.de::8f5126cf-e3ff-4851-99cd-ec4baffb1040" providerId="AD" clId="Web-{0DF5B784-58E2-4FAC-964F-098A4CFF210C}" dt="2021-07-09T12:33:31.180" v="250" actId="14100"/>
          <ac:spMkLst>
            <pc:docMk/>
            <pc:sldMk cId="3699906519" sldId="260"/>
            <ac:spMk id="8" creationId="{00000000-0000-0000-0000-000000000000}"/>
          </ac:spMkLst>
        </pc:spChg>
        <pc:spChg chg="mod">
          <ac:chgData name="Schostak, Jonathan" userId="S::jonathan.schostak@hhi.fraunhofer.de::8f5126cf-e3ff-4851-99cd-ec4baffb1040" providerId="AD" clId="Web-{0DF5B784-58E2-4FAC-964F-098A4CFF210C}" dt="2021-07-09T12:33:52.462" v="255" actId="14100"/>
          <ac:spMkLst>
            <pc:docMk/>
            <pc:sldMk cId="3699906519" sldId="260"/>
            <ac:spMk id="9" creationId="{00000000-0000-0000-0000-000000000000}"/>
          </ac:spMkLst>
        </pc:spChg>
        <pc:spChg chg="mod">
          <ac:chgData name="Schostak, Jonathan" userId="S::jonathan.schostak@hhi.fraunhofer.de::8f5126cf-e3ff-4851-99cd-ec4baffb1040" providerId="AD" clId="Web-{0DF5B784-58E2-4FAC-964F-098A4CFF210C}" dt="2021-07-09T12:33:52.477" v="256" actId="14100"/>
          <ac:spMkLst>
            <pc:docMk/>
            <pc:sldMk cId="3699906519" sldId="260"/>
            <ac:spMk id="10" creationId="{00000000-0000-0000-0000-000000000000}"/>
          </ac:spMkLst>
        </pc:spChg>
      </pc:sldChg>
      <pc:sldChg chg="modSp">
        <pc:chgData name="Schostak, Jonathan" userId="S::jonathan.schostak@hhi.fraunhofer.de::8f5126cf-e3ff-4851-99cd-ec4baffb1040" providerId="AD" clId="Web-{0DF5B784-58E2-4FAC-964F-098A4CFF210C}" dt="2021-07-09T12:34:31.322" v="260" actId="1076"/>
        <pc:sldMkLst>
          <pc:docMk/>
          <pc:sldMk cId="2695399831" sldId="265"/>
        </pc:sldMkLst>
        <pc:spChg chg="mod">
          <ac:chgData name="Schostak, Jonathan" userId="S::jonathan.schostak@hhi.fraunhofer.de::8f5126cf-e3ff-4851-99cd-ec4baffb1040" providerId="AD" clId="Web-{0DF5B784-58E2-4FAC-964F-098A4CFF210C}" dt="2021-07-09T12:34:31.322" v="260" actId="1076"/>
          <ac:spMkLst>
            <pc:docMk/>
            <pc:sldMk cId="2695399831" sldId="265"/>
            <ac:spMk id="15" creationId="{00000000-0000-0000-0000-000000000000}"/>
          </ac:spMkLst>
        </pc:spChg>
      </pc:sldChg>
      <pc:sldChg chg="modSp">
        <pc:chgData name="Schostak, Jonathan" userId="S::jonathan.schostak@hhi.fraunhofer.de::8f5126cf-e3ff-4851-99cd-ec4baffb1040" providerId="AD" clId="Web-{0DF5B784-58E2-4FAC-964F-098A4CFF210C}" dt="2021-07-09T12:21:38.727" v="4" actId="20577"/>
        <pc:sldMkLst>
          <pc:docMk/>
          <pc:sldMk cId="1771752195" sldId="267"/>
        </pc:sldMkLst>
        <pc:spChg chg="mod">
          <ac:chgData name="Schostak, Jonathan" userId="S::jonathan.schostak@hhi.fraunhofer.de::8f5126cf-e3ff-4851-99cd-ec4baffb1040" providerId="AD" clId="Web-{0DF5B784-58E2-4FAC-964F-098A4CFF210C}" dt="2021-07-09T12:21:38.727" v="4" actId="20577"/>
          <ac:spMkLst>
            <pc:docMk/>
            <pc:sldMk cId="1771752195" sldId="267"/>
            <ac:spMk id="9" creationId="{00000000-0000-0000-0000-000000000000}"/>
          </ac:spMkLst>
        </pc:spChg>
      </pc:sldChg>
      <pc:sldChg chg="modSp">
        <pc:chgData name="Schostak, Jonathan" userId="S::jonathan.schostak@hhi.fraunhofer.de::8f5126cf-e3ff-4851-99cd-ec4baffb1040" providerId="AD" clId="Web-{0DF5B784-58E2-4FAC-964F-098A4CFF210C}" dt="2021-07-09T12:32:28.163" v="245" actId="20577"/>
        <pc:sldMkLst>
          <pc:docMk/>
          <pc:sldMk cId="1011992738" sldId="268"/>
        </pc:sldMkLst>
        <pc:spChg chg="mod">
          <ac:chgData name="Schostak, Jonathan" userId="S::jonathan.schostak@hhi.fraunhofer.de::8f5126cf-e3ff-4851-99cd-ec4baffb1040" providerId="AD" clId="Web-{0DF5B784-58E2-4FAC-964F-098A4CFF210C}" dt="2021-07-09T12:32:28.163" v="245" actId="20577"/>
          <ac:spMkLst>
            <pc:docMk/>
            <pc:sldMk cId="1011992738" sldId="268"/>
            <ac:spMk id="9" creationId="{00000000-0000-0000-0000-000000000000}"/>
          </ac:spMkLst>
        </pc:spChg>
      </pc:sldChg>
      <pc:sldChg chg="modSp">
        <pc:chgData name="Schostak, Jonathan" userId="S::jonathan.schostak@hhi.fraunhofer.de::8f5126cf-e3ff-4851-99cd-ec4baffb1040" providerId="AD" clId="Web-{0DF5B784-58E2-4FAC-964F-098A4CFF210C}" dt="2021-07-09T12:33:00.679" v="248" actId="20577"/>
        <pc:sldMkLst>
          <pc:docMk/>
          <pc:sldMk cId="3098040635" sldId="274"/>
        </pc:sldMkLst>
        <pc:spChg chg="mod">
          <ac:chgData name="Schostak, Jonathan" userId="S::jonathan.schostak@hhi.fraunhofer.de::8f5126cf-e3ff-4851-99cd-ec4baffb1040" providerId="AD" clId="Web-{0DF5B784-58E2-4FAC-964F-098A4CFF210C}" dt="2021-07-09T12:33:00.679" v="248" actId="20577"/>
          <ac:spMkLst>
            <pc:docMk/>
            <pc:sldMk cId="3098040635" sldId="274"/>
            <ac:spMk id="22" creationId="{00000000-0000-0000-0000-000000000000}"/>
          </ac:spMkLst>
        </pc:spChg>
      </pc:sldChg>
      <pc:sldChg chg="modSp">
        <pc:chgData name="Schostak, Jonathan" userId="S::jonathan.schostak@hhi.fraunhofer.de::8f5126cf-e3ff-4851-99cd-ec4baffb1040" providerId="AD" clId="Web-{0DF5B784-58E2-4FAC-964F-098A4CFF210C}" dt="2021-07-09T12:32:05.037" v="243" actId="20577"/>
        <pc:sldMkLst>
          <pc:docMk/>
          <pc:sldMk cId="2750852635" sldId="279"/>
        </pc:sldMkLst>
        <pc:spChg chg="mod">
          <ac:chgData name="Schostak, Jonathan" userId="S::jonathan.schostak@hhi.fraunhofer.de::8f5126cf-e3ff-4851-99cd-ec4baffb1040" providerId="AD" clId="Web-{0DF5B784-58E2-4FAC-964F-098A4CFF210C}" dt="2021-07-09T12:32:05.037" v="243" actId="20577"/>
          <ac:spMkLst>
            <pc:docMk/>
            <pc:sldMk cId="2750852635" sldId="279"/>
            <ac:spMk id="9" creationId="{00000000-0000-0000-0000-000000000000}"/>
          </ac:spMkLst>
        </pc:spChg>
        <pc:picChg chg="mod ord">
          <ac:chgData name="Schostak, Jonathan" userId="S::jonathan.schostak@hhi.fraunhofer.de::8f5126cf-e3ff-4851-99cd-ec4baffb1040" providerId="AD" clId="Web-{0DF5B784-58E2-4FAC-964F-098A4CFF210C}" dt="2021-07-09T12:27:44.469" v="139"/>
          <ac:picMkLst>
            <pc:docMk/>
            <pc:sldMk cId="2750852635" sldId="279"/>
            <ac:picMk id="11" creationId="{00000000-0000-0000-0000-000000000000}"/>
          </ac:picMkLst>
        </pc:picChg>
      </pc:sldChg>
    </pc:docChg>
  </pc:docChgLst>
  <pc:docChgLst>
    <pc:chgData name="Schostak, Jonathan" userId="S::jonathan.schostak@hhi.fraunhofer.de::8f5126cf-e3ff-4851-99cd-ec4baffb1040" providerId="AD" clId="Web-{F2D49223-B64B-46DC-8E3C-C85B50B98CAE}"/>
    <pc:docChg chg="addSld modSld">
      <pc:chgData name="Schostak, Jonathan" userId="S::jonathan.schostak@hhi.fraunhofer.de::8f5126cf-e3ff-4851-99cd-ec4baffb1040" providerId="AD" clId="Web-{F2D49223-B64B-46DC-8E3C-C85B50B98CAE}" dt="2021-07-09T11:01:40.109" v="74" actId="20577"/>
      <pc:docMkLst>
        <pc:docMk/>
      </pc:docMkLst>
      <pc:sldChg chg="delSp modSp add replId">
        <pc:chgData name="Schostak, Jonathan" userId="S::jonathan.schostak@hhi.fraunhofer.de::8f5126cf-e3ff-4851-99cd-ec4baffb1040" providerId="AD" clId="Web-{F2D49223-B64B-46DC-8E3C-C85B50B98CAE}" dt="2021-07-09T11:01:40.109" v="74" actId="20577"/>
        <pc:sldMkLst>
          <pc:docMk/>
          <pc:sldMk cId="2750852635" sldId="279"/>
        </pc:sldMkLst>
        <pc:spChg chg="mod">
          <ac:chgData name="Schostak, Jonathan" userId="S::jonathan.schostak@hhi.fraunhofer.de::8f5126cf-e3ff-4851-99cd-ec4baffb1040" providerId="AD" clId="Web-{F2D49223-B64B-46DC-8E3C-C85B50B98CAE}" dt="2021-07-09T11:01:40.109" v="74" actId="20577"/>
          <ac:spMkLst>
            <pc:docMk/>
            <pc:sldMk cId="2750852635" sldId="279"/>
            <ac:spMk id="9" creationId="{00000000-0000-0000-0000-000000000000}"/>
          </ac:spMkLst>
        </pc:spChg>
        <pc:spChg chg="del">
          <ac:chgData name="Schostak, Jonathan" userId="S::jonathan.schostak@hhi.fraunhofer.de::8f5126cf-e3ff-4851-99cd-ec4baffb1040" providerId="AD" clId="Web-{F2D49223-B64B-46DC-8E3C-C85B50B98CAE}" dt="2021-07-09T10:56:23.756" v="2"/>
          <ac:spMkLst>
            <pc:docMk/>
            <pc:sldMk cId="2750852635" sldId="279"/>
            <ac:spMk id="10" creationId="{00000000-0000-0000-0000-000000000000}"/>
          </ac:spMkLst>
        </pc:spChg>
        <pc:picChg chg="mod">
          <ac:chgData name="Schostak, Jonathan" userId="S::jonathan.schostak@hhi.fraunhofer.de::8f5126cf-e3ff-4851-99cd-ec4baffb1040" providerId="AD" clId="Web-{F2D49223-B64B-46DC-8E3C-C85B50B98CAE}" dt="2021-07-09T10:59:52.871" v="38" actId="14100"/>
          <ac:picMkLst>
            <pc:docMk/>
            <pc:sldMk cId="2750852635" sldId="279"/>
            <ac:picMk id="11" creationId="{00000000-0000-0000-0000-000000000000}"/>
          </ac:picMkLst>
        </pc:picChg>
      </pc:sldChg>
    </pc:docChg>
  </pc:docChgLst>
  <pc:docChgLst>
    <pc:chgData name="Bober, Kai Lennert" userId="S::kai.lennert.bober@hhi.fraunhofer.de::b997b377-aee9-41fc-a732-46db43fc5c2e" providerId="AD" clId="Web-{CF452C80-8EC2-4C60-8222-70DB1EEFBC60}"/>
    <pc:docChg chg="addSld delSld modSld sldOrd">
      <pc:chgData name="Bober, Kai Lennert" userId="S::kai.lennert.bober@hhi.fraunhofer.de::b997b377-aee9-41fc-a732-46db43fc5c2e" providerId="AD" clId="Web-{CF452C80-8EC2-4C60-8222-70DB1EEFBC60}" dt="2021-07-09T14:00:10.206" v="44" actId="14100"/>
      <pc:docMkLst>
        <pc:docMk/>
      </pc:docMkLst>
      <pc:sldChg chg="del">
        <pc:chgData name="Bober, Kai Lennert" userId="S::kai.lennert.bober@hhi.fraunhofer.de::b997b377-aee9-41fc-a732-46db43fc5c2e" providerId="AD" clId="Web-{CF452C80-8EC2-4C60-8222-70DB1EEFBC60}" dt="2021-07-09T13:49:37.017" v="2"/>
        <pc:sldMkLst>
          <pc:docMk/>
          <pc:sldMk cId="2695399831" sldId="265"/>
        </pc:sldMkLst>
      </pc:sldChg>
      <pc:sldChg chg="del">
        <pc:chgData name="Bober, Kai Lennert" userId="S::kai.lennert.bober@hhi.fraunhofer.de::b997b377-aee9-41fc-a732-46db43fc5c2e" providerId="AD" clId="Web-{CF452C80-8EC2-4C60-8222-70DB1EEFBC60}" dt="2021-07-09T13:49:37.017" v="1"/>
        <pc:sldMkLst>
          <pc:docMk/>
          <pc:sldMk cId="1924815553" sldId="266"/>
        </pc:sldMkLst>
      </pc:sldChg>
      <pc:sldChg chg="del">
        <pc:chgData name="Bober, Kai Lennert" userId="S::kai.lennert.bober@hhi.fraunhofer.de::b997b377-aee9-41fc-a732-46db43fc5c2e" providerId="AD" clId="Web-{CF452C80-8EC2-4C60-8222-70DB1EEFBC60}" dt="2021-07-09T13:49:37.017" v="0"/>
        <pc:sldMkLst>
          <pc:docMk/>
          <pc:sldMk cId="1771752195" sldId="267"/>
        </pc:sldMkLst>
      </pc:sldChg>
      <pc:sldChg chg="ord">
        <pc:chgData name="Bober, Kai Lennert" userId="S::kai.lennert.bober@hhi.fraunhofer.de::b997b377-aee9-41fc-a732-46db43fc5c2e" providerId="AD" clId="Web-{CF452C80-8EC2-4C60-8222-70DB1EEFBC60}" dt="2021-07-09T13:50:33.535" v="5"/>
        <pc:sldMkLst>
          <pc:docMk/>
          <pc:sldMk cId="1011992738" sldId="268"/>
        </pc:sldMkLst>
      </pc:sldChg>
      <pc:sldChg chg="ord">
        <pc:chgData name="Bober, Kai Lennert" userId="S::kai.lennert.bober@hhi.fraunhofer.de::b997b377-aee9-41fc-a732-46db43fc5c2e" providerId="AD" clId="Web-{CF452C80-8EC2-4C60-8222-70DB1EEFBC60}" dt="2021-07-09T13:49:40.408" v="3"/>
        <pc:sldMkLst>
          <pc:docMk/>
          <pc:sldMk cId="3009899600" sldId="269"/>
        </pc:sldMkLst>
      </pc:sldChg>
      <pc:sldChg chg="ord">
        <pc:chgData name="Bober, Kai Lennert" userId="S::kai.lennert.bober@hhi.fraunhofer.de::b997b377-aee9-41fc-a732-46db43fc5c2e" providerId="AD" clId="Web-{CF452C80-8EC2-4C60-8222-70DB1EEFBC60}" dt="2021-07-09T13:50:44.519" v="9"/>
        <pc:sldMkLst>
          <pc:docMk/>
          <pc:sldMk cId="2695598484" sldId="270"/>
        </pc:sldMkLst>
      </pc:sldChg>
      <pc:sldChg chg="ord">
        <pc:chgData name="Bober, Kai Lennert" userId="S::kai.lennert.bober@hhi.fraunhofer.de::b997b377-aee9-41fc-a732-46db43fc5c2e" providerId="AD" clId="Web-{CF452C80-8EC2-4C60-8222-70DB1EEFBC60}" dt="2021-07-09T13:50:44.519" v="8"/>
        <pc:sldMkLst>
          <pc:docMk/>
          <pc:sldMk cId="3921552111" sldId="271"/>
        </pc:sldMkLst>
      </pc:sldChg>
      <pc:sldChg chg="ord">
        <pc:chgData name="Bober, Kai Lennert" userId="S::kai.lennert.bober@hhi.fraunhofer.de::b997b377-aee9-41fc-a732-46db43fc5c2e" providerId="AD" clId="Web-{CF452C80-8EC2-4C60-8222-70DB1EEFBC60}" dt="2021-07-09T13:50:44.519" v="7"/>
        <pc:sldMkLst>
          <pc:docMk/>
          <pc:sldMk cId="21978267" sldId="272"/>
        </pc:sldMkLst>
      </pc:sldChg>
      <pc:sldChg chg="ord">
        <pc:chgData name="Bober, Kai Lennert" userId="S::kai.lennert.bober@hhi.fraunhofer.de::b997b377-aee9-41fc-a732-46db43fc5c2e" providerId="AD" clId="Web-{CF452C80-8EC2-4C60-8222-70DB1EEFBC60}" dt="2021-07-09T13:50:44.519" v="6"/>
        <pc:sldMkLst>
          <pc:docMk/>
          <pc:sldMk cId="592701493" sldId="273"/>
        </pc:sldMkLst>
      </pc:sldChg>
      <pc:sldChg chg="modSp ord">
        <pc:chgData name="Bober, Kai Lennert" userId="S::kai.lennert.bober@hhi.fraunhofer.de::b997b377-aee9-41fc-a732-46db43fc5c2e" providerId="AD" clId="Web-{CF452C80-8EC2-4C60-8222-70DB1EEFBC60}" dt="2021-07-09T14:00:10.206" v="44" actId="14100"/>
        <pc:sldMkLst>
          <pc:docMk/>
          <pc:sldMk cId="2750852635" sldId="279"/>
        </pc:sldMkLst>
        <pc:spChg chg="mod">
          <ac:chgData name="Bober, Kai Lennert" userId="S::kai.lennert.bober@hhi.fraunhofer.de::b997b377-aee9-41fc-a732-46db43fc5c2e" providerId="AD" clId="Web-{CF452C80-8EC2-4C60-8222-70DB1EEFBC60}" dt="2021-07-09T14:00:10.206" v="44" actId="14100"/>
          <ac:spMkLst>
            <pc:docMk/>
            <pc:sldMk cId="2750852635" sldId="279"/>
            <ac:spMk id="5" creationId="{00000000-0000-0000-0000-000000000000}"/>
          </ac:spMkLst>
        </pc:spChg>
      </pc:sldChg>
      <pc:sldChg chg="addSp modSp new">
        <pc:chgData name="Bober, Kai Lennert" userId="S::kai.lennert.bober@hhi.fraunhofer.de::b997b377-aee9-41fc-a732-46db43fc5c2e" providerId="AD" clId="Web-{CF452C80-8EC2-4C60-8222-70DB1EEFBC60}" dt="2021-07-09T13:51:10.395" v="39" actId="20577"/>
        <pc:sldMkLst>
          <pc:docMk/>
          <pc:sldMk cId="3262280960" sldId="280"/>
        </pc:sldMkLst>
        <pc:spChg chg="add mod">
          <ac:chgData name="Bober, Kai Lennert" userId="S::kai.lennert.bober@hhi.fraunhofer.de::b997b377-aee9-41fc-a732-46db43fc5c2e" providerId="AD" clId="Web-{CF452C80-8EC2-4C60-8222-70DB1EEFBC60}" dt="2021-07-09T13:51:10.395" v="39" actId="20577"/>
          <ac:spMkLst>
            <pc:docMk/>
            <pc:sldMk cId="3262280960" sldId="280"/>
            <ac:spMk id="5" creationId="{03FA3BCB-75BA-40F3-90A3-95E8C22C31C3}"/>
          </ac:spMkLst>
        </pc:spChg>
      </pc:sldChg>
    </pc:docChg>
  </pc:docChgLst>
  <pc:docChgLst>
    <pc:chgData name="Jungnickel, Volker" userId="S::volker.jungnickel@hhi.fraunhofer.de::9c80a660-46c5-49ac-8972-5883fd11f51f" providerId="AD" clId="Web-{B2F36BEF-ACF1-476F-936D-4326EAEB5DC2}"/>
    <pc:docChg chg="modSld">
      <pc:chgData name="Jungnickel, Volker" userId="S::volker.jungnickel@hhi.fraunhofer.de::9c80a660-46c5-49ac-8972-5883fd11f51f" providerId="AD" clId="Web-{B2F36BEF-ACF1-476F-936D-4326EAEB5DC2}" dt="2021-09-20T07:17:46.072" v="21"/>
      <pc:docMkLst>
        <pc:docMk/>
      </pc:docMkLst>
      <pc:sldChg chg="addSp modSp">
        <pc:chgData name="Jungnickel, Volker" userId="S::volker.jungnickel@hhi.fraunhofer.de::9c80a660-46c5-49ac-8972-5883fd11f51f" providerId="AD" clId="Web-{B2F36BEF-ACF1-476F-936D-4326EAEB5DC2}" dt="2021-09-20T07:17:46.072" v="21"/>
        <pc:sldMkLst>
          <pc:docMk/>
          <pc:sldMk cId="0" sldId="259"/>
        </pc:sldMkLst>
        <pc:spChg chg="add">
          <ac:chgData name="Jungnickel, Volker" userId="S::volker.jungnickel@hhi.fraunhofer.de::9c80a660-46c5-49ac-8972-5883fd11f51f" providerId="AD" clId="Web-{B2F36BEF-ACF1-476F-936D-4326EAEB5DC2}" dt="2021-09-20T07:17:46.072" v="21"/>
          <ac:spMkLst>
            <pc:docMk/>
            <pc:sldMk cId="0" sldId="259"/>
            <ac:spMk id="2" creationId="{5A0E902B-07DD-475B-B8B3-178E49A80E01}"/>
          </ac:spMkLst>
        </pc:spChg>
        <pc:spChg chg="mod">
          <ac:chgData name="Jungnickel, Volker" userId="S::volker.jungnickel@hhi.fraunhofer.de::9c80a660-46c5-49ac-8972-5883fd11f51f" providerId="AD" clId="Web-{B2F36BEF-ACF1-476F-936D-4326EAEB5DC2}" dt="2021-09-20T07:14:47.585" v="20" actId="20577"/>
          <ac:spMkLst>
            <pc:docMk/>
            <pc:sldMk cId="0" sldId="259"/>
            <ac:spMk id="2765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de-DE"/>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de-DE"/>
              <a:t>Page </a:t>
            </a:r>
            <a:fld id="{623F01DF-94A3-439B-9177-9346DDDED8CF}" type="slidenum">
              <a:rPr lang="en-US" altLang="de-DE"/>
              <a:pPr/>
              <a:t>‹#›</a:t>
            </a:fld>
            <a:endParaRPr lang="en-US" altLang="de-DE"/>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de-DE"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de-DE"/>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de-DE"/>
              <a:t>Page </a:t>
            </a:r>
            <a:fld id="{5EA2AA8B-F328-44C5-A474-22D837218505}" type="slidenum">
              <a:rPr lang="en-US" altLang="de-DE"/>
              <a:pPr/>
              <a:t>‹#›</a:t>
            </a:fld>
            <a:endParaRPr lang="en-US" altLang="de-DE"/>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5975" cy="3468688"/>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r>
              <a:rPr lang="en-US" altLang="de-DE" smtClean="0"/>
              <a:t>doc.: IEEE 802.15-&lt;doc#&gt;</a:t>
            </a:r>
            <a:endParaRPr lang="en-US" altLang="de-DE"/>
          </a:p>
        </p:txBody>
      </p:sp>
      <p:sp>
        <p:nvSpPr>
          <p:cNvPr id="5" name="Datumsplatzhalter 4"/>
          <p:cNvSpPr>
            <a:spLocks noGrp="1"/>
          </p:cNvSpPr>
          <p:nvPr>
            <p:ph type="dt" idx="11"/>
          </p:nvPr>
        </p:nvSpPr>
        <p:spPr/>
        <p:txBody>
          <a:bodyPr/>
          <a:lstStyle/>
          <a:p>
            <a:r>
              <a:rPr lang="en-US" altLang="de-DE" smtClean="0"/>
              <a:t>&lt;month year&gt;</a:t>
            </a:r>
            <a:endParaRPr lang="en-US" altLang="de-DE"/>
          </a:p>
        </p:txBody>
      </p:sp>
      <p:sp>
        <p:nvSpPr>
          <p:cNvPr id="6" name="Fußzeilenplatzhalter 5"/>
          <p:cNvSpPr>
            <a:spLocks noGrp="1"/>
          </p:cNvSpPr>
          <p:nvPr>
            <p:ph type="ftr" sz="quarter" idx="12"/>
          </p:nvPr>
        </p:nvSpPr>
        <p:spPr/>
        <p:txBody>
          <a:bodyPr/>
          <a:lstStyle/>
          <a:p>
            <a:pPr lvl="4"/>
            <a:r>
              <a:rPr lang="en-US" altLang="de-DE" smtClean="0"/>
              <a:t>&lt;author&gt;, &lt;company&gt;</a:t>
            </a:r>
            <a:endParaRPr lang="en-US" altLang="de-DE"/>
          </a:p>
        </p:txBody>
      </p:sp>
      <p:sp>
        <p:nvSpPr>
          <p:cNvPr id="7" name="Foliennummernplatzhalter 6"/>
          <p:cNvSpPr>
            <a:spLocks noGrp="1"/>
          </p:cNvSpPr>
          <p:nvPr>
            <p:ph type="sldNum" sz="quarter" idx="13"/>
          </p:nvPr>
        </p:nvSpPr>
        <p:spPr/>
        <p:txBody>
          <a:bodyPr/>
          <a:lstStyle/>
          <a:p>
            <a:r>
              <a:rPr lang="en-US" altLang="de-DE" smtClean="0"/>
              <a:t>Page </a:t>
            </a:r>
            <a:fld id="{5EA2AA8B-F328-44C5-A474-22D837218505}" type="slidenum">
              <a:rPr lang="en-US" altLang="de-DE" smtClean="0"/>
              <a:pPr/>
              <a:t>5</a:t>
            </a:fld>
            <a:endParaRPr lang="en-US" altLang="de-DE"/>
          </a:p>
        </p:txBody>
      </p:sp>
    </p:spTree>
    <p:extLst>
      <p:ext uri="{BB962C8B-B14F-4D97-AF65-F5344CB8AC3E}">
        <p14:creationId xmlns:p14="http://schemas.microsoft.com/office/powerpoint/2010/main" val="312463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r>
              <a:rPr lang="en-US" altLang="de-DE"/>
              <a:t>&lt;month year&gt;</a:t>
            </a:r>
          </a:p>
        </p:txBody>
      </p:sp>
      <p:sp>
        <p:nvSpPr>
          <p:cNvPr id="5" name="Fußzeilenplatzhalter 4"/>
          <p:cNvSpPr>
            <a:spLocks noGrp="1"/>
          </p:cNvSpPr>
          <p:nvPr>
            <p:ph type="ftr" sz="quarter" idx="11"/>
          </p:nvPr>
        </p:nvSpPr>
        <p:spPr/>
        <p:txBody>
          <a:bodyPr/>
          <a:lstStyle>
            <a:lvl1pPr>
              <a:defRPr/>
            </a:lvl1pPr>
          </a:lstStyle>
          <a:p>
            <a:r>
              <a:rPr lang="en-US" altLang="de-DE"/>
              <a:t>&lt;author&gt;, &lt;company&gt;</a:t>
            </a:r>
          </a:p>
        </p:txBody>
      </p:sp>
      <p:sp>
        <p:nvSpPr>
          <p:cNvPr id="6" name="Foliennummernplatzhalter 5"/>
          <p:cNvSpPr>
            <a:spLocks noGrp="1"/>
          </p:cNvSpPr>
          <p:nvPr>
            <p:ph type="sldNum" sz="quarter" idx="12"/>
          </p:nvPr>
        </p:nvSpPr>
        <p:spPr/>
        <p:txBody>
          <a:bodyPr/>
          <a:lstStyle>
            <a:lvl1pPr>
              <a:defRPr/>
            </a:lvl1pPr>
          </a:lstStyle>
          <a:p>
            <a:r>
              <a:rPr lang="en-US" altLang="de-DE"/>
              <a:t>Slide </a:t>
            </a:r>
            <a:fld id="{EEE03CB4-1816-4C96-8546-44C754855146}" type="slidenum">
              <a:rPr lang="en-US" altLang="de-DE"/>
              <a:pPr/>
              <a:t>‹#›</a:t>
            </a:fld>
            <a:endParaRPr lang="en-US" altLang="de-DE"/>
          </a:p>
        </p:txBody>
      </p:sp>
    </p:spTree>
    <p:extLst>
      <p:ext uri="{BB962C8B-B14F-4D97-AF65-F5344CB8AC3E}">
        <p14:creationId xmlns:p14="http://schemas.microsoft.com/office/powerpoint/2010/main" val="353695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en-US" altLang="de-DE"/>
              <a:t>&lt;month year&gt;</a:t>
            </a:r>
          </a:p>
        </p:txBody>
      </p:sp>
      <p:sp>
        <p:nvSpPr>
          <p:cNvPr id="5" name="Fußzeilenplatzhalter 4"/>
          <p:cNvSpPr>
            <a:spLocks noGrp="1"/>
          </p:cNvSpPr>
          <p:nvPr>
            <p:ph type="ftr" sz="quarter" idx="11"/>
          </p:nvPr>
        </p:nvSpPr>
        <p:spPr/>
        <p:txBody>
          <a:bodyPr/>
          <a:lstStyle>
            <a:lvl1pPr>
              <a:defRPr/>
            </a:lvl1pPr>
          </a:lstStyle>
          <a:p>
            <a:r>
              <a:rPr lang="en-US" altLang="de-DE"/>
              <a:t>&lt;author&gt;, &lt;company&gt;</a:t>
            </a:r>
          </a:p>
        </p:txBody>
      </p:sp>
      <p:sp>
        <p:nvSpPr>
          <p:cNvPr id="6" name="Foliennummernplatzhalter 5"/>
          <p:cNvSpPr>
            <a:spLocks noGrp="1"/>
          </p:cNvSpPr>
          <p:nvPr>
            <p:ph type="sldNum" sz="quarter" idx="12"/>
          </p:nvPr>
        </p:nvSpPr>
        <p:spPr/>
        <p:txBody>
          <a:bodyPr/>
          <a:lstStyle>
            <a:lvl1pPr>
              <a:defRPr/>
            </a:lvl1pPr>
          </a:lstStyle>
          <a:p>
            <a:r>
              <a:rPr lang="en-US" altLang="de-DE"/>
              <a:t>Slide </a:t>
            </a:r>
            <a:fld id="{BA748F41-82D2-4F67-898E-362776B4BBEC}" type="slidenum">
              <a:rPr lang="en-US" altLang="de-DE"/>
              <a:pPr/>
              <a:t>‹#›</a:t>
            </a:fld>
            <a:endParaRPr lang="en-US" altLang="de-DE"/>
          </a:p>
        </p:txBody>
      </p:sp>
    </p:spTree>
    <p:extLst>
      <p:ext uri="{BB962C8B-B14F-4D97-AF65-F5344CB8AC3E}">
        <p14:creationId xmlns:p14="http://schemas.microsoft.com/office/powerpoint/2010/main" val="131195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en-US" altLang="de-DE"/>
              <a:t>&lt;month year&gt;</a:t>
            </a:r>
          </a:p>
        </p:txBody>
      </p:sp>
      <p:sp>
        <p:nvSpPr>
          <p:cNvPr id="5" name="Fußzeilenplatzhalter 4"/>
          <p:cNvSpPr>
            <a:spLocks noGrp="1"/>
          </p:cNvSpPr>
          <p:nvPr>
            <p:ph type="ftr" sz="quarter" idx="11"/>
          </p:nvPr>
        </p:nvSpPr>
        <p:spPr/>
        <p:txBody>
          <a:bodyPr/>
          <a:lstStyle>
            <a:lvl1pPr>
              <a:defRPr/>
            </a:lvl1pPr>
          </a:lstStyle>
          <a:p>
            <a:r>
              <a:rPr lang="en-US" altLang="de-DE"/>
              <a:t>&lt;author&gt;, &lt;company&gt;</a:t>
            </a:r>
          </a:p>
        </p:txBody>
      </p:sp>
      <p:sp>
        <p:nvSpPr>
          <p:cNvPr id="6" name="Foliennummernplatzhalter 5"/>
          <p:cNvSpPr>
            <a:spLocks noGrp="1"/>
          </p:cNvSpPr>
          <p:nvPr>
            <p:ph type="sldNum" sz="quarter" idx="12"/>
          </p:nvPr>
        </p:nvSpPr>
        <p:spPr/>
        <p:txBody>
          <a:bodyPr/>
          <a:lstStyle>
            <a:lvl1pPr>
              <a:defRPr/>
            </a:lvl1pPr>
          </a:lstStyle>
          <a:p>
            <a:r>
              <a:rPr lang="en-US" altLang="de-DE"/>
              <a:t>Slide </a:t>
            </a:r>
            <a:fld id="{FA4A8344-C182-44CC-B6C1-E4D946766B2A}" type="slidenum">
              <a:rPr lang="en-US" altLang="de-DE"/>
              <a:pPr/>
              <a:t>‹#›</a:t>
            </a:fld>
            <a:endParaRPr lang="en-US" altLang="de-DE"/>
          </a:p>
        </p:txBody>
      </p:sp>
    </p:spTree>
    <p:extLst>
      <p:ext uri="{BB962C8B-B14F-4D97-AF65-F5344CB8AC3E}">
        <p14:creationId xmlns:p14="http://schemas.microsoft.com/office/powerpoint/2010/main" val="275502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en-US" altLang="de-DE"/>
              <a:t>&lt;month year&gt;</a:t>
            </a:r>
          </a:p>
        </p:txBody>
      </p:sp>
      <p:sp>
        <p:nvSpPr>
          <p:cNvPr id="5" name="Fußzeilenplatzhalter 4"/>
          <p:cNvSpPr>
            <a:spLocks noGrp="1"/>
          </p:cNvSpPr>
          <p:nvPr>
            <p:ph type="ftr" sz="quarter" idx="11"/>
          </p:nvPr>
        </p:nvSpPr>
        <p:spPr/>
        <p:txBody>
          <a:bodyPr/>
          <a:lstStyle>
            <a:lvl1pPr>
              <a:defRPr/>
            </a:lvl1pPr>
          </a:lstStyle>
          <a:p>
            <a:r>
              <a:rPr lang="en-US" altLang="de-DE"/>
              <a:t>&lt;author&gt;, &lt;company&gt;</a:t>
            </a:r>
          </a:p>
        </p:txBody>
      </p:sp>
      <p:sp>
        <p:nvSpPr>
          <p:cNvPr id="6" name="Foliennummernplatzhalter 5"/>
          <p:cNvSpPr>
            <a:spLocks noGrp="1"/>
          </p:cNvSpPr>
          <p:nvPr>
            <p:ph type="sldNum" sz="quarter" idx="12"/>
          </p:nvPr>
        </p:nvSpPr>
        <p:spPr/>
        <p:txBody>
          <a:bodyPr/>
          <a:lstStyle>
            <a:lvl1pPr>
              <a:defRPr/>
            </a:lvl1pPr>
          </a:lstStyle>
          <a:p>
            <a:r>
              <a:rPr lang="en-US" altLang="de-DE"/>
              <a:t>Slide </a:t>
            </a:r>
            <a:fld id="{47A3B0BE-F8F3-42F8-B9B5-A4C8C127456E}" type="slidenum">
              <a:rPr lang="en-US" altLang="de-DE"/>
              <a:pPr/>
              <a:t>‹#›</a:t>
            </a:fld>
            <a:endParaRPr lang="en-US" altLang="de-DE"/>
          </a:p>
        </p:txBody>
      </p:sp>
    </p:spTree>
    <p:extLst>
      <p:ext uri="{BB962C8B-B14F-4D97-AF65-F5344CB8AC3E}">
        <p14:creationId xmlns:p14="http://schemas.microsoft.com/office/powerpoint/2010/main" val="42345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
        <p:nvSpPr>
          <p:cNvPr id="4" name="Datumsplatzhalter 3"/>
          <p:cNvSpPr>
            <a:spLocks noGrp="1"/>
          </p:cNvSpPr>
          <p:nvPr>
            <p:ph type="dt" sz="half" idx="10"/>
          </p:nvPr>
        </p:nvSpPr>
        <p:spPr/>
        <p:txBody>
          <a:bodyPr/>
          <a:lstStyle>
            <a:lvl1pPr>
              <a:defRPr/>
            </a:lvl1pPr>
          </a:lstStyle>
          <a:p>
            <a:r>
              <a:rPr lang="en-US" altLang="de-DE"/>
              <a:t>&lt;month year&gt;</a:t>
            </a:r>
          </a:p>
        </p:txBody>
      </p:sp>
      <p:sp>
        <p:nvSpPr>
          <p:cNvPr id="5" name="Fußzeilenplatzhalter 4"/>
          <p:cNvSpPr>
            <a:spLocks noGrp="1"/>
          </p:cNvSpPr>
          <p:nvPr>
            <p:ph type="ftr" sz="quarter" idx="11"/>
          </p:nvPr>
        </p:nvSpPr>
        <p:spPr/>
        <p:txBody>
          <a:bodyPr/>
          <a:lstStyle>
            <a:lvl1pPr>
              <a:defRPr/>
            </a:lvl1pPr>
          </a:lstStyle>
          <a:p>
            <a:r>
              <a:rPr lang="en-US" altLang="de-DE"/>
              <a:t>&lt;author&gt;, &lt;company&gt;</a:t>
            </a:r>
          </a:p>
        </p:txBody>
      </p:sp>
      <p:sp>
        <p:nvSpPr>
          <p:cNvPr id="6" name="Foliennummernplatzhalter 5"/>
          <p:cNvSpPr>
            <a:spLocks noGrp="1"/>
          </p:cNvSpPr>
          <p:nvPr>
            <p:ph type="sldNum" sz="quarter" idx="12"/>
          </p:nvPr>
        </p:nvSpPr>
        <p:spPr/>
        <p:txBody>
          <a:bodyPr/>
          <a:lstStyle>
            <a:lvl1pPr>
              <a:defRPr/>
            </a:lvl1pPr>
          </a:lstStyle>
          <a:p>
            <a:r>
              <a:rPr lang="en-US" altLang="de-DE"/>
              <a:t>Slide </a:t>
            </a:r>
            <a:fld id="{08320C0C-2163-45EC-8C30-F809424F515A}" type="slidenum">
              <a:rPr lang="en-US" altLang="de-DE"/>
              <a:pPr/>
              <a:t>‹#›</a:t>
            </a:fld>
            <a:endParaRPr lang="en-US" altLang="de-DE"/>
          </a:p>
        </p:txBody>
      </p:sp>
    </p:spTree>
    <p:extLst>
      <p:ext uri="{BB962C8B-B14F-4D97-AF65-F5344CB8AC3E}">
        <p14:creationId xmlns:p14="http://schemas.microsoft.com/office/powerpoint/2010/main" val="341591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r>
              <a:rPr lang="en-US" altLang="de-DE"/>
              <a:t>&lt;month year&gt;</a:t>
            </a:r>
          </a:p>
        </p:txBody>
      </p:sp>
      <p:sp>
        <p:nvSpPr>
          <p:cNvPr id="6" name="Fußzeilenplatzhalter 5"/>
          <p:cNvSpPr>
            <a:spLocks noGrp="1"/>
          </p:cNvSpPr>
          <p:nvPr>
            <p:ph type="ftr" sz="quarter" idx="11"/>
          </p:nvPr>
        </p:nvSpPr>
        <p:spPr/>
        <p:txBody>
          <a:bodyPr/>
          <a:lstStyle>
            <a:lvl1pPr>
              <a:defRPr/>
            </a:lvl1pPr>
          </a:lstStyle>
          <a:p>
            <a:r>
              <a:rPr lang="en-US" altLang="de-DE"/>
              <a:t>&lt;author&gt;, &lt;company&gt;</a:t>
            </a:r>
          </a:p>
        </p:txBody>
      </p:sp>
      <p:sp>
        <p:nvSpPr>
          <p:cNvPr id="7" name="Foliennummernplatzhalter 6"/>
          <p:cNvSpPr>
            <a:spLocks noGrp="1"/>
          </p:cNvSpPr>
          <p:nvPr>
            <p:ph type="sldNum" sz="quarter" idx="12"/>
          </p:nvPr>
        </p:nvSpPr>
        <p:spPr/>
        <p:txBody>
          <a:bodyPr/>
          <a:lstStyle>
            <a:lvl1pPr>
              <a:defRPr/>
            </a:lvl1pPr>
          </a:lstStyle>
          <a:p>
            <a:r>
              <a:rPr lang="en-US" altLang="de-DE"/>
              <a:t>Slide </a:t>
            </a:r>
            <a:fld id="{888D1C13-07AF-499E-AB4E-34ED38F0A507}" type="slidenum">
              <a:rPr lang="en-US" altLang="de-DE"/>
              <a:pPr/>
              <a:t>‹#›</a:t>
            </a:fld>
            <a:endParaRPr lang="en-US" altLang="de-DE"/>
          </a:p>
        </p:txBody>
      </p:sp>
    </p:spTree>
    <p:extLst>
      <p:ext uri="{BB962C8B-B14F-4D97-AF65-F5344CB8AC3E}">
        <p14:creationId xmlns:p14="http://schemas.microsoft.com/office/powerpoint/2010/main" val="181114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r>
              <a:rPr lang="en-US" altLang="de-DE"/>
              <a:t>&lt;month year&gt;</a:t>
            </a:r>
          </a:p>
        </p:txBody>
      </p:sp>
      <p:sp>
        <p:nvSpPr>
          <p:cNvPr id="8" name="Fußzeilenplatzhalter 7"/>
          <p:cNvSpPr>
            <a:spLocks noGrp="1"/>
          </p:cNvSpPr>
          <p:nvPr>
            <p:ph type="ftr" sz="quarter" idx="11"/>
          </p:nvPr>
        </p:nvSpPr>
        <p:spPr/>
        <p:txBody>
          <a:bodyPr/>
          <a:lstStyle>
            <a:lvl1pPr>
              <a:defRPr/>
            </a:lvl1pPr>
          </a:lstStyle>
          <a:p>
            <a:r>
              <a:rPr lang="en-US" altLang="de-DE"/>
              <a:t>&lt;author&gt;, &lt;company&gt;</a:t>
            </a:r>
          </a:p>
        </p:txBody>
      </p:sp>
      <p:sp>
        <p:nvSpPr>
          <p:cNvPr id="9" name="Foliennummernplatzhalter 8"/>
          <p:cNvSpPr>
            <a:spLocks noGrp="1"/>
          </p:cNvSpPr>
          <p:nvPr>
            <p:ph type="sldNum" sz="quarter" idx="12"/>
          </p:nvPr>
        </p:nvSpPr>
        <p:spPr/>
        <p:txBody>
          <a:bodyPr/>
          <a:lstStyle>
            <a:lvl1pPr>
              <a:defRPr/>
            </a:lvl1pPr>
          </a:lstStyle>
          <a:p>
            <a:r>
              <a:rPr lang="en-US" altLang="de-DE"/>
              <a:t>Slide </a:t>
            </a:r>
            <a:fld id="{ECF673CD-003E-4937-8DB5-A2CB7F082857}" type="slidenum">
              <a:rPr lang="en-US" altLang="de-DE"/>
              <a:pPr/>
              <a:t>‹#›</a:t>
            </a:fld>
            <a:endParaRPr lang="en-US" altLang="de-DE"/>
          </a:p>
        </p:txBody>
      </p:sp>
    </p:spTree>
    <p:extLst>
      <p:ext uri="{BB962C8B-B14F-4D97-AF65-F5344CB8AC3E}">
        <p14:creationId xmlns:p14="http://schemas.microsoft.com/office/powerpoint/2010/main" val="139390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r>
              <a:rPr lang="en-US" altLang="de-DE"/>
              <a:t>&lt;month year&gt;</a:t>
            </a:r>
          </a:p>
        </p:txBody>
      </p:sp>
      <p:sp>
        <p:nvSpPr>
          <p:cNvPr id="4" name="Fußzeilenplatzhalter 3"/>
          <p:cNvSpPr>
            <a:spLocks noGrp="1"/>
          </p:cNvSpPr>
          <p:nvPr>
            <p:ph type="ftr" sz="quarter" idx="11"/>
          </p:nvPr>
        </p:nvSpPr>
        <p:spPr/>
        <p:txBody>
          <a:bodyPr/>
          <a:lstStyle>
            <a:lvl1pPr>
              <a:defRPr/>
            </a:lvl1pPr>
          </a:lstStyle>
          <a:p>
            <a:r>
              <a:rPr lang="en-US" altLang="de-DE"/>
              <a:t>&lt;author&gt;, &lt;company&gt;</a:t>
            </a:r>
          </a:p>
        </p:txBody>
      </p:sp>
      <p:sp>
        <p:nvSpPr>
          <p:cNvPr id="5" name="Foliennummernplatzhalter 4"/>
          <p:cNvSpPr>
            <a:spLocks noGrp="1"/>
          </p:cNvSpPr>
          <p:nvPr>
            <p:ph type="sldNum" sz="quarter" idx="12"/>
          </p:nvPr>
        </p:nvSpPr>
        <p:spPr/>
        <p:txBody>
          <a:bodyPr/>
          <a:lstStyle>
            <a:lvl1pPr>
              <a:defRPr/>
            </a:lvl1pPr>
          </a:lstStyle>
          <a:p>
            <a:r>
              <a:rPr lang="en-US" altLang="de-DE"/>
              <a:t>Slide </a:t>
            </a:r>
            <a:fld id="{78BB79B0-A528-4AAB-B6CC-C7C14C47B81B}" type="slidenum">
              <a:rPr lang="en-US" altLang="de-DE"/>
              <a:pPr/>
              <a:t>‹#›</a:t>
            </a:fld>
            <a:endParaRPr lang="en-US" altLang="de-DE"/>
          </a:p>
        </p:txBody>
      </p:sp>
    </p:spTree>
    <p:extLst>
      <p:ext uri="{BB962C8B-B14F-4D97-AF65-F5344CB8AC3E}">
        <p14:creationId xmlns:p14="http://schemas.microsoft.com/office/powerpoint/2010/main" val="952776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altLang="de-DE"/>
              <a:t>July 2021</a:t>
            </a:r>
          </a:p>
        </p:txBody>
      </p:sp>
      <p:sp>
        <p:nvSpPr>
          <p:cNvPr id="3" name="Fußzeilenplatzhalter 2"/>
          <p:cNvSpPr>
            <a:spLocks noGrp="1"/>
          </p:cNvSpPr>
          <p:nvPr>
            <p:ph type="ftr" sz="quarter" idx="11"/>
          </p:nvPr>
        </p:nvSpPr>
        <p:spPr/>
        <p:txBody>
          <a:bodyPr/>
          <a:lstStyle>
            <a:lvl1pPr>
              <a:defRPr/>
            </a:lvl1pPr>
          </a:lstStyle>
          <a:p>
            <a:r>
              <a:rPr lang="en-US" altLang="de-DE"/>
              <a:t>Lennert Bober, </a:t>
            </a:r>
            <a:r>
              <a:rPr lang="en-US" altLang="de-DE" err="1"/>
              <a:t>Fraunhofer</a:t>
            </a:r>
            <a:r>
              <a:rPr lang="en-US" altLang="de-DE"/>
              <a:t> HHI</a:t>
            </a:r>
          </a:p>
        </p:txBody>
      </p:sp>
      <p:sp>
        <p:nvSpPr>
          <p:cNvPr id="4" name="Foliennummernplatzhalter 3"/>
          <p:cNvSpPr>
            <a:spLocks noGrp="1"/>
          </p:cNvSpPr>
          <p:nvPr>
            <p:ph type="sldNum" sz="quarter" idx="12"/>
          </p:nvPr>
        </p:nvSpPr>
        <p:spPr/>
        <p:txBody>
          <a:bodyPr/>
          <a:lstStyle>
            <a:lvl1pPr>
              <a:defRPr/>
            </a:lvl1pPr>
          </a:lstStyle>
          <a:p>
            <a:r>
              <a:rPr lang="en-US" altLang="de-DE"/>
              <a:t>Slide </a:t>
            </a:r>
            <a:fld id="{31C0A130-0C15-4C41-8FB4-52895DAD7083}" type="slidenum">
              <a:rPr lang="en-US" altLang="de-DE"/>
              <a:pPr/>
              <a:t>‹#›</a:t>
            </a:fld>
            <a:endParaRPr lang="en-US" altLang="de-DE"/>
          </a:p>
        </p:txBody>
      </p:sp>
    </p:spTree>
    <p:extLst>
      <p:ext uri="{BB962C8B-B14F-4D97-AF65-F5344CB8AC3E}">
        <p14:creationId xmlns:p14="http://schemas.microsoft.com/office/powerpoint/2010/main" val="137124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lvl1pPr>
              <a:defRPr/>
            </a:lvl1pPr>
          </a:lstStyle>
          <a:p>
            <a:r>
              <a:rPr lang="en-US" altLang="de-DE"/>
              <a:t>&lt;month year&gt;</a:t>
            </a:r>
          </a:p>
        </p:txBody>
      </p:sp>
      <p:sp>
        <p:nvSpPr>
          <p:cNvPr id="6" name="Fußzeilenplatzhalter 5"/>
          <p:cNvSpPr>
            <a:spLocks noGrp="1"/>
          </p:cNvSpPr>
          <p:nvPr>
            <p:ph type="ftr" sz="quarter" idx="11"/>
          </p:nvPr>
        </p:nvSpPr>
        <p:spPr/>
        <p:txBody>
          <a:bodyPr/>
          <a:lstStyle>
            <a:lvl1pPr>
              <a:defRPr/>
            </a:lvl1pPr>
          </a:lstStyle>
          <a:p>
            <a:r>
              <a:rPr lang="en-US" altLang="de-DE"/>
              <a:t>&lt;author&gt;, &lt;company&gt;</a:t>
            </a:r>
          </a:p>
        </p:txBody>
      </p:sp>
      <p:sp>
        <p:nvSpPr>
          <p:cNvPr id="7" name="Foliennummernplatzhalter 6"/>
          <p:cNvSpPr>
            <a:spLocks noGrp="1"/>
          </p:cNvSpPr>
          <p:nvPr>
            <p:ph type="sldNum" sz="quarter" idx="12"/>
          </p:nvPr>
        </p:nvSpPr>
        <p:spPr/>
        <p:txBody>
          <a:bodyPr/>
          <a:lstStyle>
            <a:lvl1pPr>
              <a:defRPr/>
            </a:lvl1pPr>
          </a:lstStyle>
          <a:p>
            <a:r>
              <a:rPr lang="en-US" altLang="de-DE"/>
              <a:t>Slide </a:t>
            </a:r>
            <a:fld id="{6D16426B-FC6F-4556-900C-791B4BAC91F4}" type="slidenum">
              <a:rPr lang="en-US" altLang="de-DE"/>
              <a:pPr/>
              <a:t>‹#›</a:t>
            </a:fld>
            <a:endParaRPr lang="en-US" altLang="de-DE"/>
          </a:p>
        </p:txBody>
      </p:sp>
    </p:spTree>
    <p:extLst>
      <p:ext uri="{BB962C8B-B14F-4D97-AF65-F5344CB8AC3E}">
        <p14:creationId xmlns:p14="http://schemas.microsoft.com/office/powerpoint/2010/main" val="206386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lvl1pPr>
              <a:defRPr/>
            </a:lvl1pPr>
          </a:lstStyle>
          <a:p>
            <a:r>
              <a:rPr lang="en-US" altLang="de-DE"/>
              <a:t>&lt;month year&gt;</a:t>
            </a:r>
          </a:p>
        </p:txBody>
      </p:sp>
      <p:sp>
        <p:nvSpPr>
          <p:cNvPr id="6" name="Fußzeilenplatzhalter 5"/>
          <p:cNvSpPr>
            <a:spLocks noGrp="1"/>
          </p:cNvSpPr>
          <p:nvPr>
            <p:ph type="ftr" sz="quarter" idx="11"/>
          </p:nvPr>
        </p:nvSpPr>
        <p:spPr/>
        <p:txBody>
          <a:bodyPr/>
          <a:lstStyle>
            <a:lvl1pPr>
              <a:defRPr/>
            </a:lvl1pPr>
          </a:lstStyle>
          <a:p>
            <a:r>
              <a:rPr lang="en-US" altLang="de-DE"/>
              <a:t>&lt;author&gt;, &lt;company&gt;</a:t>
            </a:r>
          </a:p>
        </p:txBody>
      </p:sp>
      <p:sp>
        <p:nvSpPr>
          <p:cNvPr id="7" name="Foliennummernplatzhalter 6"/>
          <p:cNvSpPr>
            <a:spLocks noGrp="1"/>
          </p:cNvSpPr>
          <p:nvPr>
            <p:ph type="sldNum" sz="quarter" idx="12"/>
          </p:nvPr>
        </p:nvSpPr>
        <p:spPr/>
        <p:txBody>
          <a:bodyPr/>
          <a:lstStyle>
            <a:lvl1pPr>
              <a:defRPr/>
            </a:lvl1pPr>
          </a:lstStyle>
          <a:p>
            <a:r>
              <a:rPr lang="en-US" altLang="de-DE"/>
              <a:t>Slide </a:t>
            </a:r>
            <a:fld id="{E3C6B7D7-2E09-4998-8C0F-BE08E649F403}" type="slidenum">
              <a:rPr lang="en-US" altLang="de-DE"/>
              <a:pPr/>
              <a:t>‹#›</a:t>
            </a:fld>
            <a:endParaRPr lang="en-US" altLang="de-DE"/>
          </a:p>
        </p:txBody>
      </p:sp>
    </p:spTree>
    <p:extLst>
      <p:ext uri="{BB962C8B-B14F-4D97-AF65-F5344CB8AC3E}">
        <p14:creationId xmlns:p14="http://schemas.microsoft.com/office/powerpoint/2010/main" val="139257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a:t>Titelmasterformat durch Klicken bearbeiten</a:t>
            </a:r>
            <a:endParaRPr lang="en-US" altLang="de-DE"/>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a:t>Formatvorlagen des Textmasters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de-DE" dirty="0" smtClean="0"/>
              <a:t>September 2021</a:t>
            </a:r>
            <a:endParaRPr lang="en-US" altLang="de-DE"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de-DE" noProof="0" dirty="0"/>
              <a:t>Jonathan Schostak, Fraunhofer HHI</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de-DE"/>
              <a:t>Slide </a:t>
            </a:r>
            <a:fld id="{85766BE6-37C1-4B6B-BB02-6ACF95C29707}" type="slidenum">
              <a:rPr lang="en-US" altLang="de-DE"/>
              <a:pPr/>
              <a:t>‹#›</a:t>
            </a:fld>
            <a:endParaRPr lang="en-US" altLang="de-DE"/>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lvl="4" algn="r"/>
            <a:r>
              <a:rPr lang="en-US" altLang="de-DE" sz="1400" b="1" dirty="0"/>
              <a:t>doc.: </a:t>
            </a:r>
            <a:r>
              <a:rPr lang="en-US" altLang="de-DE" sz="1400" b="1" dirty="0" smtClean="0"/>
              <a:t>15-21/0507r1</a:t>
            </a:r>
            <a:endParaRPr lang="en-US" altLang="de-DE"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3"/>
          <p:cNvSpPr>
            <a:spLocks noGrp="1"/>
          </p:cNvSpPr>
          <p:nvPr>
            <p:ph type="sldNum" sz="quarter" idx="12"/>
          </p:nvPr>
        </p:nvSpPr>
        <p:spPr/>
        <p:txBody>
          <a:bodyPr/>
          <a:lstStyle/>
          <a:p>
            <a:r>
              <a:rPr lang="en-US" altLang="de-DE"/>
              <a:t>Slide </a:t>
            </a:r>
            <a:fld id="{7D9BF84D-3BF7-45C5-BDD0-FC955B0D900E}" type="slidenum">
              <a:rPr lang="en-US" altLang="de-DE"/>
              <a:pPr/>
              <a:t>1</a:t>
            </a:fld>
            <a:endParaRPr lang="en-US" altLang="de-DE"/>
          </a:p>
        </p:txBody>
      </p:sp>
      <p:sp>
        <p:nvSpPr>
          <p:cNvPr id="27651" name="Rectangle 3"/>
          <p:cNvSpPr>
            <a:spLocks noChangeArrowheads="1"/>
          </p:cNvSpPr>
          <p:nvPr/>
        </p:nvSpPr>
        <p:spPr bwMode="auto">
          <a:xfrm>
            <a:off x="152400" y="609600"/>
            <a:ext cx="89916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pPr algn="ctr"/>
            <a:r>
              <a:rPr lang="en-US" altLang="de-DE" sz="1800" b="1" u="sng" dirty="0">
                <a:solidFill>
                  <a:schemeClr val="tx2"/>
                </a:solidFill>
                <a:effectLst>
                  <a:outerShdw blurRad="38100" dist="38100" dir="2700000" algn="tl">
                    <a:srgbClr val="C0C0C0"/>
                  </a:outerShdw>
                </a:effectLst>
                <a:latin typeface="Times New Roman"/>
                <a:cs typeface="Times New Roman"/>
              </a:rPr>
              <a:t>Project: IEEE P802.15 Working Group for Wireless Personal Area Networks (WPANs)</a:t>
            </a:r>
            <a:endParaRPr lang="en-US" altLang="de-DE" sz="1600" b="1" dirty="0">
              <a:solidFill>
                <a:schemeClr val="tx2"/>
              </a:solidFill>
              <a:latin typeface="Times New Roman"/>
              <a:cs typeface="Times New Roman"/>
            </a:endParaRPr>
          </a:p>
          <a:p>
            <a:endParaRPr lang="en-US" altLang="de-DE" sz="1600" dirty="0">
              <a:solidFill>
                <a:schemeClr val="tx2"/>
              </a:solidFill>
            </a:endParaRPr>
          </a:p>
          <a:p>
            <a:r>
              <a:rPr lang="en-US" altLang="de-DE" sz="1600" b="1" dirty="0">
                <a:solidFill>
                  <a:schemeClr val="tx2"/>
                </a:solidFill>
                <a:latin typeface="Times New Roman"/>
                <a:cs typeface="Times New Roman"/>
              </a:rPr>
              <a:t>Submission Title:</a:t>
            </a:r>
            <a:r>
              <a:rPr lang="en-US" altLang="de-DE" sz="1600" dirty="0">
                <a:solidFill>
                  <a:schemeClr val="tx2"/>
                </a:solidFill>
                <a:latin typeface="Times New Roman"/>
                <a:cs typeface="Times New Roman"/>
              </a:rPr>
              <a:t> New MIMO Channel Estimation Sequences for the PM-PHY	</a:t>
            </a:r>
          </a:p>
          <a:p>
            <a:r>
              <a:rPr lang="en-US" altLang="de-DE" sz="1600" b="1" dirty="0">
                <a:solidFill>
                  <a:schemeClr val="tx2"/>
                </a:solidFill>
                <a:latin typeface="Times New Roman"/>
                <a:cs typeface="Times New Roman"/>
              </a:rPr>
              <a:t>Date Submitted: </a:t>
            </a:r>
            <a:r>
              <a:rPr lang="en-US" altLang="de-DE" sz="1600" dirty="0" smtClean="0">
                <a:solidFill>
                  <a:schemeClr val="tx2"/>
                </a:solidFill>
                <a:latin typeface="Times New Roman"/>
                <a:cs typeface="Times New Roman"/>
              </a:rPr>
              <a:t>21</a:t>
            </a:r>
            <a:r>
              <a:rPr lang="en-US" altLang="de-DE" sz="1600" dirty="0" smtClean="0">
                <a:solidFill>
                  <a:schemeClr val="tx2"/>
                </a:solidFill>
                <a:latin typeface="Times New Roman"/>
                <a:cs typeface="Times New Roman"/>
              </a:rPr>
              <a:t>.09.2021</a:t>
            </a:r>
            <a:r>
              <a:rPr lang="en-US" altLang="de-DE" sz="1600" dirty="0">
                <a:solidFill>
                  <a:schemeClr val="tx2"/>
                </a:solidFill>
                <a:latin typeface="Times New Roman"/>
                <a:cs typeface="Times New Roman"/>
              </a:rPr>
              <a:t>	</a:t>
            </a:r>
          </a:p>
          <a:p>
            <a:r>
              <a:rPr lang="en-US" altLang="de-DE" sz="1600" b="1" dirty="0">
                <a:solidFill>
                  <a:schemeClr val="tx2"/>
                </a:solidFill>
                <a:latin typeface="Times New Roman"/>
                <a:cs typeface="Times New Roman"/>
              </a:rPr>
              <a:t>Source:</a:t>
            </a:r>
            <a:r>
              <a:rPr lang="en-US" altLang="de-DE" sz="1600" dirty="0">
                <a:solidFill>
                  <a:schemeClr val="tx2"/>
                </a:solidFill>
                <a:latin typeface="Times New Roman"/>
                <a:cs typeface="Times New Roman"/>
              </a:rPr>
              <a:t> Jonathan Schostak, Lennert Bober, Volker Jungnickel Fraunhofer HHI</a:t>
            </a:r>
          </a:p>
          <a:p>
            <a:r>
              <a:rPr lang="en-US" altLang="de-DE" sz="1600" dirty="0" smtClean="0">
                <a:solidFill>
                  <a:schemeClr val="tx2"/>
                </a:solidFill>
                <a:latin typeface="Times New Roman"/>
                <a:cs typeface="Times New Roman"/>
              </a:rPr>
              <a:t>	Address: Einsteinufer </a:t>
            </a:r>
            <a:r>
              <a:rPr lang="en-US" altLang="de-DE" sz="1600" dirty="0">
                <a:solidFill>
                  <a:schemeClr val="tx2"/>
                </a:solidFill>
                <a:latin typeface="Times New Roman"/>
                <a:cs typeface="Times New Roman"/>
              </a:rPr>
              <a:t>37, 10587 Berlin, Germany</a:t>
            </a:r>
          </a:p>
          <a:p>
            <a:r>
              <a:rPr lang="en-US" altLang="de-DE" sz="1600" dirty="0" smtClean="0">
                <a:solidFill>
                  <a:schemeClr val="tx2"/>
                </a:solidFill>
                <a:latin typeface="Times New Roman"/>
                <a:cs typeface="Times New Roman"/>
              </a:rPr>
              <a:t>	Voice</a:t>
            </a:r>
            <a:r>
              <a:rPr lang="en-US" altLang="de-DE" sz="1600" dirty="0">
                <a:solidFill>
                  <a:schemeClr val="tx2"/>
                </a:solidFill>
                <a:latin typeface="Times New Roman"/>
                <a:cs typeface="Times New Roman"/>
              </a:rPr>
              <a:t>: +49 30 31002-302, FAX: / E-Mail: kai.lennert.bober@hhi.fraunhofer.de	</a:t>
            </a:r>
          </a:p>
          <a:p>
            <a:pPr>
              <a:spcBef>
                <a:spcPts val="600"/>
              </a:spcBef>
              <a:spcAft>
                <a:spcPts val="600"/>
              </a:spcAft>
            </a:pPr>
            <a:r>
              <a:rPr lang="en-US" altLang="de-DE" sz="1600" b="1" dirty="0">
                <a:solidFill>
                  <a:schemeClr val="tx2"/>
                </a:solidFill>
                <a:latin typeface="Times New Roman"/>
                <a:cs typeface="Times New Roman"/>
              </a:rPr>
              <a:t>Re:</a:t>
            </a:r>
            <a:r>
              <a:rPr lang="en-US" altLang="de-DE" sz="1600" dirty="0">
                <a:solidFill>
                  <a:schemeClr val="tx2"/>
                </a:solidFill>
                <a:latin typeface="Times New Roman"/>
                <a:cs typeface="Times New Roman"/>
              </a:rPr>
              <a:t> </a:t>
            </a:r>
            <a:r>
              <a:rPr lang="en-US" altLang="de-DE" sz="1600" dirty="0">
                <a:solidFill>
                  <a:schemeClr val="tx2"/>
                </a:solidFill>
                <a:latin typeface="Times New Roman"/>
                <a:cs typeface="Times New Roman"/>
              </a:rPr>
              <a:t>-</a:t>
            </a:r>
            <a:r>
              <a:rPr lang="en-US" altLang="de-DE" dirty="0">
                <a:solidFill>
                  <a:schemeClr val="accent2"/>
                </a:solidFill>
                <a:latin typeface="Times New Roman"/>
                <a:cs typeface="Times New Roman"/>
              </a:rPr>
              <a:t>	</a:t>
            </a:r>
          </a:p>
          <a:p>
            <a:pPr>
              <a:spcBef>
                <a:spcPts val="600"/>
              </a:spcBef>
              <a:spcAft>
                <a:spcPts val="600"/>
              </a:spcAft>
            </a:pPr>
            <a:r>
              <a:rPr lang="en-US" altLang="de-DE" sz="1600" b="1" dirty="0">
                <a:solidFill>
                  <a:schemeClr val="tx2"/>
                </a:solidFill>
                <a:latin typeface="Times New Roman"/>
                <a:cs typeface="Times New Roman"/>
              </a:rPr>
              <a:t>Abstract:</a:t>
            </a:r>
            <a:r>
              <a:rPr lang="en-US" altLang="de-DE" sz="1600" dirty="0">
                <a:solidFill>
                  <a:schemeClr val="tx2"/>
                </a:solidFill>
                <a:latin typeface="Times New Roman"/>
                <a:cs typeface="Times New Roman"/>
              </a:rPr>
              <a:t>	This document presents a proposal for a new type of sequence to be used as MIMO Pilot Symbols for the PM-PHY.</a:t>
            </a:r>
          </a:p>
          <a:p>
            <a:pPr>
              <a:spcBef>
                <a:spcPts val="600"/>
              </a:spcBef>
              <a:spcAft>
                <a:spcPts val="600"/>
              </a:spcAft>
            </a:pPr>
            <a:r>
              <a:rPr lang="en-US" altLang="de-DE" sz="1600" b="1" dirty="0">
                <a:solidFill>
                  <a:schemeClr val="tx2"/>
                </a:solidFill>
                <a:latin typeface="Times New Roman"/>
                <a:cs typeface="Times New Roman"/>
              </a:rPr>
              <a:t>Purpose:</a:t>
            </a:r>
            <a:r>
              <a:rPr lang="en-US" altLang="de-DE" sz="1600" dirty="0">
                <a:solidFill>
                  <a:schemeClr val="tx2"/>
                </a:solidFill>
                <a:latin typeface="Times New Roman"/>
                <a:cs typeface="Times New Roman"/>
              </a:rPr>
              <a:t>	</a:t>
            </a:r>
            <a:r>
              <a:rPr lang="en-US" altLang="de-DE" sz="1600" dirty="0" smtClean="0">
                <a:latin typeface="Times New Roman"/>
                <a:cs typeface="Times New Roman"/>
              </a:rPr>
              <a:t>Improve performance of MIMO techniques with the PM-PHY in P802.15.13</a:t>
            </a:r>
            <a:endParaRPr lang="en-US" altLang="de-DE" sz="1600" dirty="0">
              <a:latin typeface="Times New Roman"/>
              <a:cs typeface="Times New Roman"/>
            </a:endParaRPr>
          </a:p>
          <a:p>
            <a:r>
              <a:rPr lang="en-US" altLang="de-DE" sz="1600" b="1" dirty="0">
                <a:solidFill>
                  <a:schemeClr val="tx2"/>
                </a:solidFill>
                <a:latin typeface="Times New Roman"/>
                <a:cs typeface="Times New Roman"/>
              </a:rPr>
              <a:t>Notice:</a:t>
            </a:r>
            <a:r>
              <a:rPr lang="en-US" altLang="de-DE" sz="1600" dirty="0">
                <a:solidFill>
                  <a:schemeClr val="tx2"/>
                </a:solidFill>
                <a:latin typeface="Times New Roman"/>
                <a:cs typeface="Times New Roman"/>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de-DE" sz="1600" b="1" dirty="0">
                <a:solidFill>
                  <a:schemeClr val="tx2"/>
                </a:solidFill>
                <a:latin typeface="Times New Roman"/>
                <a:cs typeface="Times New Roman"/>
              </a:rPr>
              <a:t>Release:</a:t>
            </a:r>
            <a:r>
              <a:rPr lang="en-US" altLang="de-DE" sz="1600" dirty="0">
                <a:solidFill>
                  <a:schemeClr val="tx2"/>
                </a:solidFill>
                <a:latin typeface="Times New Roman"/>
                <a:cs typeface="Times New Roman"/>
              </a:rPr>
              <a:t>	The contributor acknowledges and accepts that this contribution becomes the property of IEEE and may be made publicly available by P802.15.	</a:t>
            </a:r>
          </a:p>
        </p:txBody>
      </p:sp>
      <p:sp>
        <p:nvSpPr>
          <p:cNvPr id="8"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9"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a:t>Fraunhofer HHI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55223" y="6475413"/>
            <a:ext cx="509755" cy="184666"/>
          </a:xfrm>
        </p:spPr>
        <p:txBody>
          <a:bodyPr/>
          <a:lstStyle/>
          <a:p>
            <a:r>
              <a:rPr lang="en-US" altLang="de-DE" dirty="0"/>
              <a:t>Slide </a:t>
            </a:r>
            <a:fld id="{31C0A130-0C15-4C41-8FB4-52895DAD7083}" type="slidenum">
              <a:rPr lang="en-US" altLang="de-DE" smtClean="0"/>
              <a:pPr/>
              <a:t>10</a:t>
            </a:fld>
            <a:endParaRPr lang="en-US" altLang="de-DE" dirty="0"/>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smtClean="0"/>
              <a:t>Results</a:t>
            </a:r>
            <a:endParaRPr lang="en-US" sz="2400" dirty="0"/>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sz="2400" b="0" dirty="0" smtClean="0"/>
              <a:t>Asynchronous Scenario</a:t>
            </a:r>
            <a:endParaRPr lang="en-US" sz="1600" dirty="0"/>
          </a:p>
        </p:txBody>
      </p:sp>
      <p:pic>
        <p:nvPicPr>
          <p:cNvPr id="13" name="Grafik 12"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5" y="1477535"/>
            <a:ext cx="4561455" cy="3080750"/>
          </a:xfrm>
          <a:prstGeom prst="rect">
            <a:avLst/>
          </a:prstGeom>
        </p:spPr>
      </p:pic>
      <p:pic>
        <p:nvPicPr>
          <p:cNvPr id="14" name="Grafik 13"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133" y="3573016"/>
            <a:ext cx="4447370" cy="2727368"/>
          </a:xfrm>
          <a:prstGeom prst="rect">
            <a:avLst/>
          </a:prstGeom>
        </p:spPr>
      </p:pic>
      <p:pic>
        <p:nvPicPr>
          <p:cNvPr id="21" name="Grafik 20" descr="Bildschirmausschnit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1755781"/>
            <a:ext cx="4023022" cy="1339629"/>
          </a:xfrm>
          <a:prstGeom prst="rect">
            <a:avLst/>
          </a:prstGeom>
        </p:spPr>
      </p:pic>
      <p:sp>
        <p:nvSpPr>
          <p:cNvPr id="22" name="Textfeld 21"/>
          <p:cNvSpPr txBox="1"/>
          <p:nvPr/>
        </p:nvSpPr>
        <p:spPr>
          <a:xfrm>
            <a:off x="435644" y="4937079"/>
            <a:ext cx="3909344" cy="1077218"/>
          </a:xfrm>
          <a:prstGeom prst="rect">
            <a:avLst/>
          </a:prstGeom>
          <a:noFill/>
        </p:spPr>
        <p:txBody>
          <a:bodyPr wrap="square" lIns="91440" tIns="45720" rIns="91440" bIns="45720" rtlCol="0" anchor="t">
            <a:spAutoFit/>
          </a:bodyPr>
          <a:lstStyle/>
          <a:p>
            <a:pPr marL="171450" indent="-171450">
              <a:buFont typeface="Symbol" panose="05050102010706020507" pitchFamily="18" charset="2"/>
              <a:buChar char="Þ"/>
            </a:pPr>
            <a:r>
              <a:rPr lang="en-US" sz="1600" dirty="0" smtClean="0">
                <a:latin typeface="Arial"/>
                <a:cs typeface="Times New Roman"/>
              </a:rPr>
              <a:t>Virtually no differences between the non-repetitive sequences</a:t>
            </a:r>
          </a:p>
          <a:p>
            <a:pPr marL="171450" indent="-171450">
              <a:buFont typeface="Symbol" panose="05050102010706020507" pitchFamily="18" charset="2"/>
              <a:buChar char="Þ"/>
            </a:pPr>
            <a:r>
              <a:rPr lang="en-US" sz="1600" dirty="0" smtClean="0">
                <a:latin typeface="Arial"/>
                <a:cs typeface="Times New Roman"/>
              </a:rPr>
              <a:t>(Repeated) sequence currently in the standard draft does not perform well</a:t>
            </a:r>
            <a:endParaRPr lang="en-US" sz="1600" dirty="0">
              <a:latin typeface="Arial"/>
              <a:cs typeface="Times New Roman"/>
            </a:endParaRPr>
          </a:p>
        </p:txBody>
      </p:sp>
      <p:sp>
        <p:nvSpPr>
          <p:cNvPr id="11"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2"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a:t>Fraunhofer HHI</a:t>
            </a:r>
          </a:p>
        </p:txBody>
      </p:sp>
    </p:spTree>
    <p:extLst>
      <p:ext uri="{BB962C8B-B14F-4D97-AF65-F5344CB8AC3E}">
        <p14:creationId xmlns:p14="http://schemas.microsoft.com/office/powerpoint/2010/main" val="309804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58076" y="6475413"/>
            <a:ext cx="504049" cy="184666"/>
          </a:xfrm>
        </p:spPr>
        <p:txBody>
          <a:bodyPr/>
          <a:lstStyle/>
          <a:p>
            <a:r>
              <a:rPr lang="en-US" altLang="de-DE" dirty="0"/>
              <a:t>Slide </a:t>
            </a:r>
            <a:fld id="{31C0A130-0C15-4C41-8FB4-52895DAD7083}" type="slidenum">
              <a:rPr lang="en-US" altLang="de-DE" smtClean="0"/>
              <a:pPr/>
              <a:t>11</a:t>
            </a:fld>
            <a:endParaRPr lang="en-US" altLang="de-DE" dirty="0"/>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smtClean="0"/>
              <a:t>Results</a:t>
            </a:r>
            <a:endParaRPr lang="en-US" sz="2400" dirty="0"/>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sz="2400" dirty="0" smtClean="0"/>
              <a:t>S</a:t>
            </a:r>
            <a:r>
              <a:rPr lang="en-US" sz="2400" b="0" dirty="0" smtClean="0"/>
              <a:t>ynchronous Scenario</a:t>
            </a:r>
            <a:endParaRPr lang="en-US" sz="1600" dirty="0"/>
          </a:p>
        </p:txBody>
      </p:sp>
      <p:pic>
        <p:nvPicPr>
          <p:cNvPr id="10" name="Grafik 9"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22" y="2204864"/>
            <a:ext cx="8362004" cy="3105206"/>
          </a:xfrm>
          <a:prstGeom prst="rect">
            <a:avLst/>
          </a:prstGeom>
        </p:spPr>
      </p:pic>
      <p:sp>
        <p:nvSpPr>
          <p:cNvPr id="6" name="Textfeld 5"/>
          <p:cNvSpPr txBox="1"/>
          <p:nvPr/>
        </p:nvSpPr>
        <p:spPr>
          <a:xfrm>
            <a:off x="2490971" y="5572018"/>
            <a:ext cx="4860626" cy="769441"/>
          </a:xfrm>
          <a:prstGeom prst="rect">
            <a:avLst/>
          </a:prstGeom>
          <a:noFill/>
        </p:spPr>
        <p:txBody>
          <a:bodyPr wrap="none" lIns="91440" tIns="45720" rIns="91440" bIns="45720" rtlCol="0" anchor="t">
            <a:spAutoFit/>
          </a:bodyPr>
          <a:lstStyle/>
          <a:p>
            <a:pPr marL="171450" indent="-171450">
              <a:buFont typeface="Arial" panose="020B0604020202020204" pitchFamily="34" charset="0"/>
              <a:buChar char="•"/>
            </a:pPr>
            <a:r>
              <a:rPr lang="en-US" sz="1600" kern="0" dirty="0" smtClean="0">
                <a:latin typeface="Arial"/>
                <a:cs typeface="Arial"/>
              </a:rPr>
              <a:t>Small differences now visible</a:t>
            </a:r>
          </a:p>
          <a:p>
            <a:pPr marL="171450" indent="-171450">
              <a:buFont typeface="Arial" panose="020B0604020202020204" pitchFamily="34" charset="0"/>
              <a:buChar char="•"/>
            </a:pPr>
            <a:r>
              <a:rPr lang="en-US" sz="1600" kern="0" dirty="0" smtClean="0">
                <a:latin typeface="Arial"/>
                <a:cs typeface="Arial"/>
              </a:rPr>
              <a:t>However, seems to be highly scenario-dependent</a:t>
            </a:r>
          </a:p>
          <a:p>
            <a:endParaRPr lang="en-US" dirty="0"/>
          </a:p>
        </p:txBody>
      </p:sp>
      <p:sp>
        <p:nvSpPr>
          <p:cNvPr id="9"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1"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a:t>Fraunhofer HHI</a:t>
            </a:r>
          </a:p>
        </p:txBody>
      </p:sp>
    </p:spTree>
    <p:extLst>
      <p:ext uri="{BB962C8B-B14F-4D97-AF65-F5344CB8AC3E}">
        <p14:creationId xmlns:p14="http://schemas.microsoft.com/office/powerpoint/2010/main" val="20017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55223" y="6475413"/>
            <a:ext cx="509755" cy="184666"/>
          </a:xfrm>
        </p:spPr>
        <p:txBody>
          <a:bodyPr/>
          <a:lstStyle/>
          <a:p>
            <a:r>
              <a:rPr lang="en-US" altLang="de-DE" dirty="0"/>
              <a:t>Slide </a:t>
            </a:r>
            <a:fld id="{31C0A130-0C15-4C41-8FB4-52895DAD7083}" type="slidenum">
              <a:rPr lang="en-US" altLang="de-DE" smtClean="0"/>
              <a:pPr/>
              <a:t>12</a:t>
            </a:fld>
            <a:endParaRPr lang="en-US" altLang="de-DE" dirty="0"/>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smtClean="0"/>
              <a:t>Results</a:t>
            </a:r>
            <a:endParaRPr lang="en-US" sz="2400" dirty="0"/>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sz="2400" dirty="0" smtClean="0"/>
              <a:t>VSF Evaluation &amp; Performance</a:t>
            </a:r>
            <a:endParaRPr lang="en-US" sz="1600" dirty="0"/>
          </a:p>
        </p:txBody>
      </p:sp>
      <p:pic>
        <p:nvPicPr>
          <p:cNvPr id="9" name="Grafik 8"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020601"/>
            <a:ext cx="6883791" cy="4119487"/>
          </a:xfrm>
          <a:prstGeom prst="rect">
            <a:avLst/>
          </a:prstGeom>
        </p:spPr>
      </p:pic>
      <p:sp>
        <p:nvSpPr>
          <p:cNvPr id="7" name="Textfeld 6"/>
          <p:cNvSpPr txBox="1"/>
          <p:nvPr/>
        </p:nvSpPr>
        <p:spPr>
          <a:xfrm>
            <a:off x="1502617" y="1670889"/>
            <a:ext cx="4344459" cy="307777"/>
          </a:xfrm>
          <a:prstGeom prst="rect">
            <a:avLst/>
          </a:prstGeom>
          <a:noFill/>
        </p:spPr>
        <p:txBody>
          <a:bodyPr wrap="none" lIns="91440" tIns="45720" rIns="91440" bIns="45720" rtlCol="0" anchor="t">
            <a:spAutoFit/>
          </a:bodyPr>
          <a:lstStyle/>
          <a:p>
            <a:r>
              <a:rPr lang="en-US" sz="1400" dirty="0" smtClean="0">
                <a:latin typeface="Arial"/>
                <a:cs typeface="Arial"/>
              </a:rPr>
              <a:t>Sequences transmitted at 200 MHz in all simulations</a:t>
            </a:r>
            <a:endParaRPr lang="en-US" sz="1400" dirty="0">
              <a:latin typeface="Arial"/>
              <a:cs typeface="Arial"/>
            </a:endParaRPr>
          </a:p>
        </p:txBody>
      </p:sp>
      <p:sp>
        <p:nvSpPr>
          <p:cNvPr id="10"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1"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a:t>Fraunhofer HHI</a:t>
            </a:r>
          </a:p>
        </p:txBody>
      </p:sp>
    </p:spTree>
    <p:extLst>
      <p:ext uri="{BB962C8B-B14F-4D97-AF65-F5344CB8AC3E}">
        <p14:creationId xmlns:p14="http://schemas.microsoft.com/office/powerpoint/2010/main" val="2259381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55223" y="6475413"/>
            <a:ext cx="509755" cy="184666"/>
          </a:xfrm>
        </p:spPr>
        <p:txBody>
          <a:bodyPr/>
          <a:lstStyle/>
          <a:p>
            <a:r>
              <a:rPr lang="en-US" altLang="de-DE" dirty="0"/>
              <a:t>Slide </a:t>
            </a:r>
            <a:fld id="{31C0A130-0C15-4C41-8FB4-52895DAD7083}" type="slidenum">
              <a:rPr lang="en-US" altLang="de-DE" smtClean="0"/>
              <a:pPr/>
              <a:t>13</a:t>
            </a:fld>
            <a:endParaRPr lang="en-US" altLang="de-DE" dirty="0"/>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smtClean="0"/>
              <a:t>Discussion</a:t>
            </a:r>
            <a:endParaRPr lang="en-US" sz="2400" dirty="0"/>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sz="2400" dirty="0" smtClean="0"/>
              <a:t>Why do repeated sequences perform worse?</a:t>
            </a:r>
            <a:endParaRPr lang="en-US" sz="1600" dirty="0"/>
          </a:p>
        </p:txBody>
      </p:sp>
      <p:pic>
        <p:nvPicPr>
          <p:cNvPr id="10" name="Grafik 9"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164" y="1795553"/>
            <a:ext cx="5599871" cy="2902003"/>
          </a:xfrm>
          <a:prstGeom prst="rect">
            <a:avLst/>
          </a:prstGeom>
        </p:spPr>
      </p:pic>
      <p:sp>
        <p:nvSpPr>
          <p:cNvPr id="6" name="Textfeld 5"/>
          <p:cNvSpPr txBox="1"/>
          <p:nvPr/>
        </p:nvSpPr>
        <p:spPr>
          <a:xfrm>
            <a:off x="1300540" y="5013176"/>
            <a:ext cx="7178568" cy="1200329"/>
          </a:xfrm>
          <a:prstGeom prst="rect">
            <a:avLst/>
          </a:prstGeom>
          <a:noFill/>
        </p:spPr>
        <p:txBody>
          <a:bodyPr wrap="none" lIns="91440" tIns="45720" rIns="91440" bIns="45720" rtlCol="0" anchor="t">
            <a:spAutoFit/>
          </a:bodyPr>
          <a:lstStyle/>
          <a:p>
            <a:pPr marL="285750" indent="-285750">
              <a:lnSpc>
                <a:spcPct val="150000"/>
              </a:lnSpc>
              <a:buFont typeface="Arial" panose="020B0604020202020204" pitchFamily="34" charset="0"/>
              <a:buChar char="•"/>
            </a:pPr>
            <a:r>
              <a:rPr lang="en-US" sz="1600" dirty="0" smtClean="0">
                <a:latin typeface="Arial"/>
                <a:cs typeface="Arial"/>
              </a:rPr>
              <a:t>The base sequence to be repeated is shorter than the CP</a:t>
            </a:r>
            <a:endParaRPr lang="en-US" dirty="0" smtClean="0"/>
          </a:p>
          <a:p>
            <a:pPr marL="285750" indent="-285750">
              <a:lnSpc>
                <a:spcPct val="150000"/>
              </a:lnSpc>
              <a:buFont typeface="Arial" panose="020B0604020202020204" pitchFamily="34" charset="0"/>
              <a:buChar char="•"/>
            </a:pPr>
            <a:r>
              <a:rPr lang="en-US" sz="1600" dirty="0" smtClean="0">
                <a:latin typeface="Arial"/>
                <a:cs typeface="Arial"/>
              </a:rPr>
              <a:t>This leads to a repetition of the impulse response</a:t>
            </a:r>
          </a:p>
          <a:p>
            <a:pPr marL="285750" indent="-285750">
              <a:lnSpc>
                <a:spcPct val="150000"/>
              </a:lnSpc>
              <a:buFont typeface="Arial" panose="020B0604020202020204" pitchFamily="34" charset="0"/>
              <a:buChar char="•"/>
            </a:pPr>
            <a:r>
              <a:rPr lang="en-US" sz="1600" dirty="0" smtClean="0">
                <a:latin typeface="Arial"/>
                <a:cs typeface="Arial"/>
              </a:rPr>
              <a:t>Which peak is the „correct“ one? =&gt; </a:t>
            </a:r>
            <a:r>
              <a:rPr lang="en-US" sz="1600" dirty="0">
                <a:latin typeface="Arial"/>
                <a:cs typeface="Arial"/>
              </a:rPr>
              <a:t>c</a:t>
            </a:r>
            <a:r>
              <a:rPr lang="en-US" sz="1600" dirty="0" smtClean="0">
                <a:latin typeface="Arial"/>
                <a:cs typeface="Arial"/>
              </a:rPr>
              <a:t>hannel delay cannot be determined</a:t>
            </a:r>
            <a:r>
              <a:rPr lang="en-US" dirty="0" smtClean="0">
                <a:latin typeface="Arial"/>
                <a:cs typeface="Arial"/>
              </a:rPr>
              <a:t>.</a:t>
            </a:r>
            <a:endParaRPr lang="en-US" dirty="0">
              <a:latin typeface="Arial"/>
              <a:cs typeface="Arial"/>
            </a:endParaRPr>
          </a:p>
        </p:txBody>
      </p:sp>
      <p:sp>
        <p:nvSpPr>
          <p:cNvPr id="9"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1"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a:t>Fraunhofer HHI</a:t>
            </a:r>
          </a:p>
        </p:txBody>
      </p:sp>
    </p:spTree>
    <p:extLst>
      <p:ext uri="{BB962C8B-B14F-4D97-AF65-F5344CB8AC3E}">
        <p14:creationId xmlns:p14="http://schemas.microsoft.com/office/powerpoint/2010/main" val="3075576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55223" y="6475413"/>
            <a:ext cx="509755" cy="184666"/>
          </a:xfrm>
        </p:spPr>
        <p:txBody>
          <a:bodyPr/>
          <a:lstStyle/>
          <a:p>
            <a:r>
              <a:rPr lang="en-US" altLang="de-DE" dirty="0"/>
              <a:t>Slide </a:t>
            </a:r>
            <a:fld id="{31C0A130-0C15-4C41-8FB4-52895DAD7083}" type="slidenum">
              <a:rPr lang="en-US" altLang="de-DE" smtClean="0"/>
              <a:pPr/>
              <a:t>14</a:t>
            </a:fld>
            <a:endParaRPr lang="en-US" altLang="de-DE" dirty="0"/>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smtClean="0"/>
              <a:t>Conclusions</a:t>
            </a:r>
            <a:endParaRPr lang="en-US" sz="2400" dirty="0"/>
          </a:p>
        </p:txBody>
      </p:sp>
      <p:sp>
        <p:nvSpPr>
          <p:cNvPr id="6" name="Textfeld 5"/>
          <p:cNvSpPr txBox="1"/>
          <p:nvPr/>
        </p:nvSpPr>
        <p:spPr>
          <a:xfrm>
            <a:off x="685800" y="1412776"/>
            <a:ext cx="7990656" cy="286232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smtClean="0">
                <a:latin typeface="Arial"/>
                <a:cs typeface="Arial"/>
              </a:rPr>
              <a:t>Sequence correlation properties are not as relevant at the examined lengths as anticipated.</a:t>
            </a:r>
            <a:r>
              <a:rPr lang="en-US" sz="2000" dirty="0" smtClean="0">
                <a:latin typeface="Arial"/>
              </a:rPr>
              <a:t/>
            </a:r>
            <a:br>
              <a:rPr lang="en-US" sz="2000" dirty="0" smtClean="0">
                <a:latin typeface="Arial"/>
              </a:rPr>
            </a:br>
            <a:endParaRPr lang="en-US" sz="2000" dirty="0" smtClean="0">
              <a:latin typeface="Arial"/>
              <a:cs typeface="Arial"/>
            </a:endParaRPr>
          </a:p>
          <a:p>
            <a:pPr marL="342900" indent="-342900">
              <a:buFont typeface="Arial" panose="020B0604020202020204" pitchFamily="34" charset="0"/>
              <a:buChar char="•"/>
            </a:pPr>
            <a:r>
              <a:rPr lang="en-US" sz="2000" dirty="0" smtClean="0">
                <a:latin typeface="Arial"/>
                <a:cs typeface="Arial"/>
              </a:rPr>
              <a:t>The VSF-sequences have an additional feature (variable clock rate at the receiver) </a:t>
            </a:r>
          </a:p>
          <a:p>
            <a:r>
              <a:rPr lang="en-US" sz="2000" dirty="0" smtClean="0">
                <a:latin typeface="Arial"/>
                <a:cs typeface="Arial"/>
                <a:sym typeface="Wingdings" panose="05000000000000000000" pitchFamily="2" charset="2"/>
              </a:rPr>
              <a:t>     </a:t>
            </a:r>
            <a:r>
              <a:rPr lang="en-US" sz="2000" dirty="0" smtClean="0">
                <a:latin typeface="Arial"/>
                <a:cs typeface="Arial"/>
              </a:rPr>
              <a:t>Therefore recommended for IEEE P802.15.13 PM-PHY</a:t>
            </a:r>
          </a:p>
          <a:p>
            <a:pPr marL="800100" lvl="1" indent="-342900">
              <a:buFont typeface="Arial" panose="020B0604020202020204" pitchFamily="34" charset="0"/>
              <a:buChar char="•"/>
            </a:pPr>
            <a:endParaRPr lang="en-US" sz="2000" dirty="0" smtClean="0">
              <a:latin typeface="Arial"/>
              <a:cs typeface="Arial"/>
            </a:endParaRPr>
          </a:p>
          <a:p>
            <a:pPr marL="342900" indent="-342900">
              <a:buFont typeface="Arial" panose="020B0604020202020204" pitchFamily="34" charset="0"/>
              <a:buChar char="•"/>
            </a:pPr>
            <a:r>
              <a:rPr lang="en-US" sz="2000" dirty="0" smtClean="0">
                <a:latin typeface="Arial"/>
                <a:cs typeface="Arial"/>
              </a:rPr>
              <a:t>See working text in doc. 15-21/0447r0</a:t>
            </a:r>
          </a:p>
          <a:p>
            <a:pPr marL="342900" indent="-342900">
              <a:buFont typeface="Arial" panose="020B0604020202020204" pitchFamily="34" charset="0"/>
              <a:buChar char="•"/>
            </a:pPr>
            <a:endParaRPr lang="en-US" sz="2000" dirty="0"/>
          </a:p>
        </p:txBody>
      </p:sp>
      <p:sp>
        <p:nvSpPr>
          <p:cNvPr id="7"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8"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a:t>Fraunhofer HHI</a:t>
            </a:r>
          </a:p>
        </p:txBody>
      </p:sp>
    </p:spTree>
    <p:extLst>
      <p:ext uri="{BB962C8B-B14F-4D97-AF65-F5344CB8AC3E}">
        <p14:creationId xmlns:p14="http://schemas.microsoft.com/office/powerpoint/2010/main" val="2724958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F6A24D9-0629-4B83-A9F3-68A43AB043B6}"/>
              </a:ext>
            </a:extLst>
          </p:cNvPr>
          <p:cNvSpPr>
            <a:spLocks noGrp="1"/>
          </p:cNvSpPr>
          <p:nvPr>
            <p:ph type="sldNum" sz="quarter" idx="12"/>
          </p:nvPr>
        </p:nvSpPr>
        <p:spPr/>
        <p:txBody>
          <a:bodyPr/>
          <a:lstStyle/>
          <a:p>
            <a:r>
              <a:rPr lang="en-US" altLang="de-DE"/>
              <a:t>Slide </a:t>
            </a:r>
            <a:fld id="{31C0A130-0C15-4C41-8FB4-52895DAD7083}" type="slidenum">
              <a:rPr lang="en-US" altLang="de-DE"/>
              <a:pPr/>
              <a:t>15</a:t>
            </a:fld>
            <a:endParaRPr lang="en-US" altLang="de-DE"/>
          </a:p>
        </p:txBody>
      </p:sp>
      <p:sp>
        <p:nvSpPr>
          <p:cNvPr id="5" name="Textfeld 4">
            <a:extLst>
              <a:ext uri="{FF2B5EF4-FFF2-40B4-BE49-F238E27FC236}">
                <a16:creationId xmlns:a16="http://schemas.microsoft.com/office/drawing/2014/main" id="{03FA3BCB-75BA-40F3-90A3-95E8C22C31C3}"/>
              </a:ext>
            </a:extLst>
          </p:cNvPr>
          <p:cNvSpPr txBox="1"/>
          <p:nvPr/>
        </p:nvSpPr>
        <p:spPr>
          <a:xfrm>
            <a:off x="3200400" y="3200400"/>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4800">
                <a:latin typeface="Times New Roman"/>
                <a:cs typeface="Times New Roman"/>
              </a:rPr>
              <a:t>Appendix</a:t>
            </a:r>
            <a:endParaRPr lang="de-DE" sz="4800">
              <a:cs typeface="Times New Roman"/>
            </a:endParaRPr>
          </a:p>
        </p:txBody>
      </p:sp>
      <p:sp>
        <p:nvSpPr>
          <p:cNvPr id="6"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7"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326228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16</a:t>
            </a:fld>
            <a:endParaRPr lang="en-US" altLang="de-DE"/>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a:t>Evaluation Framework</a:t>
            </a:r>
            <a:endParaRPr lang="de-DE" sz="2400"/>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sz="2400" b="0"/>
              <a:t>Simulation Pipeline</a:t>
            </a:r>
            <a:endParaRPr lang="de-DE" sz="1600"/>
          </a:p>
        </p:txBody>
      </p:sp>
      <p:pic>
        <p:nvPicPr>
          <p:cNvPr id="9" name="Inhaltsplatzhalter 6"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278647"/>
            <a:ext cx="7887893" cy="3251976"/>
          </a:xfrm>
          <a:prstGeom prst="rect">
            <a:avLst/>
          </a:prstGeom>
        </p:spPr>
      </p:pic>
      <p:sp>
        <p:nvSpPr>
          <p:cNvPr id="10"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1"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269559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55223" y="6475413"/>
            <a:ext cx="509755" cy="184666"/>
          </a:xfrm>
        </p:spPr>
        <p:txBody>
          <a:bodyPr/>
          <a:lstStyle/>
          <a:p>
            <a:r>
              <a:rPr lang="en-US" altLang="de-DE" dirty="0"/>
              <a:t>Slide </a:t>
            </a:r>
            <a:fld id="{31C0A130-0C15-4C41-8FB4-52895DAD7083}" type="slidenum">
              <a:rPr lang="en-US" altLang="de-DE" smtClean="0"/>
              <a:pPr/>
              <a:t>17</a:t>
            </a:fld>
            <a:endParaRPr lang="en-US" altLang="de-DE" dirty="0"/>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smtClean="0"/>
              <a:t>Evaluation Framework</a:t>
            </a:r>
            <a:endParaRPr lang="en-US" sz="2400" dirty="0"/>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sz="2400" b="0" dirty="0" smtClean="0"/>
              <a:t>Optical Channel Simulation</a:t>
            </a:r>
            <a:endParaRPr lang="en-US" sz="1600" dirty="0"/>
          </a:p>
        </p:txBody>
      </p:sp>
      <p:sp>
        <p:nvSpPr>
          <p:cNvPr id="10" name="Inhaltsplatzhalter 2"/>
          <p:cNvSpPr txBox="1">
            <a:spLocks/>
          </p:cNvSpPr>
          <p:nvPr/>
        </p:nvSpPr>
        <p:spPr bwMode="auto">
          <a:xfrm>
            <a:off x="611560" y="1630852"/>
            <a:ext cx="5602184" cy="901904"/>
          </a:xfrm>
          <a:prstGeom prst="rect">
            <a:avLst/>
          </a:prstGeom>
          <a:noFill/>
          <a:ln>
            <a:noFill/>
          </a:ln>
          <a:effectLst/>
        </p:spPr>
        <p:txBody>
          <a:bodyPr vert="horz" wrap="square" lIns="0" tIns="0" rIns="0" bIns="0" numCol="1" anchor="t" anchorCtr="0" compatLnSpc="1">
            <a:prstTxWarp prst="textNoShape">
              <a:avLst/>
            </a:prstTxWarp>
          </a:bodyPr>
          <a:lstStyle>
            <a:lvl1pPr marL="479988" indent="-479988" algn="l" defTabSz="479988" rtl="0" eaLnBrk="1" fontAlgn="base" hangingPunct="1">
              <a:spcBef>
                <a:spcPct val="0"/>
              </a:spcBef>
              <a:spcAft>
                <a:spcPts val="1200"/>
              </a:spcAft>
              <a:buClr>
                <a:schemeClr val="tx2"/>
              </a:buClr>
              <a:buFont typeface="Wingdings" pitchFamily="2" charset="2"/>
              <a:buChar char="n"/>
              <a:defRPr sz="2133">
                <a:solidFill>
                  <a:schemeClr val="tx1"/>
                </a:solidFill>
                <a:latin typeface="+mn-lt"/>
                <a:ea typeface="+mn-ea"/>
                <a:cs typeface="+mn-cs"/>
              </a:defRPr>
            </a:lvl1pPr>
            <a:lvl2pPr marL="959976"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2pPr>
            <a:lvl3pPr marL="1439964"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3pPr>
            <a:lvl4pPr marL="1919952"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4pPr>
            <a:lvl5pPr marL="2399940"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5pPr>
            <a:lvl6pPr marL="2516654"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3126239"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3735824"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4345409"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479425" indent="-479425">
              <a:spcAft>
                <a:spcPts val="800"/>
              </a:spcAft>
              <a:buFont typeface="Arial" panose="020B0604020202020204" pitchFamily="34" charset="0"/>
              <a:buChar char="•"/>
            </a:pPr>
            <a:r>
              <a:rPr lang="en-US" sz="2000" dirty="0" smtClean="0"/>
              <a:t>Model from 802.11bb standardization [2]</a:t>
            </a:r>
            <a:endParaRPr lang="en-US" dirty="0" smtClean="0"/>
          </a:p>
          <a:p>
            <a:pPr marL="479425" indent="-479425">
              <a:spcAft>
                <a:spcPts val="800"/>
              </a:spcAft>
              <a:buFont typeface="Arial" panose="020B0604020202020204" pitchFamily="34" charset="0"/>
              <a:buChar char="•"/>
            </a:pPr>
            <a:r>
              <a:rPr lang="en-US" sz="2000" dirty="0" smtClean="0"/>
              <a:t>D15 was mainly used as a test point</a:t>
            </a:r>
            <a:endParaRPr lang="en-US" sz="2000" dirty="0" smtClean="0">
              <a:cs typeface="Arial"/>
            </a:endParaRPr>
          </a:p>
          <a:p>
            <a:pPr marL="479425" indent="-479425"/>
            <a:endParaRPr lang="en-US" kern="0" dirty="0">
              <a:cs typeface="Arial"/>
            </a:endParaRPr>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84" y="2696271"/>
            <a:ext cx="3882104" cy="2896918"/>
          </a:xfrm>
          <a:prstGeom prst="rect">
            <a:avLst/>
          </a:prstGeom>
        </p:spPr>
      </p:pic>
      <p:pic>
        <p:nvPicPr>
          <p:cNvPr id="12"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820" y="2337656"/>
            <a:ext cx="3966748" cy="3614148"/>
          </a:xfrm>
          <a:prstGeom prst="rect">
            <a:avLst/>
          </a:prstGeom>
        </p:spPr>
      </p:pic>
      <p:sp>
        <p:nvSpPr>
          <p:cNvPr id="13" name="Textfeld 12"/>
          <p:cNvSpPr txBox="1"/>
          <p:nvPr/>
        </p:nvSpPr>
        <p:spPr>
          <a:xfrm>
            <a:off x="395536" y="5889586"/>
            <a:ext cx="6800850" cy="553998"/>
          </a:xfrm>
          <a:prstGeom prst="rect">
            <a:avLst/>
          </a:prstGeom>
          <a:noFill/>
        </p:spPr>
        <p:txBody>
          <a:bodyPr wrap="square" rtlCol="0">
            <a:spAutoFit/>
          </a:bodyPr>
          <a:lstStyle/>
          <a:p>
            <a:r>
              <a:rPr lang="en-US" sz="1000" dirty="0" smtClean="0"/>
              <a:t>[2] M. </a:t>
            </a:r>
            <a:r>
              <a:rPr lang="en-US" sz="1000" dirty="0" err="1" smtClean="0"/>
              <a:t>Uysal</a:t>
            </a:r>
            <a:r>
              <a:rPr lang="en-US" sz="1000" dirty="0" smtClean="0"/>
              <a:t>, F. </a:t>
            </a:r>
            <a:r>
              <a:rPr lang="en-US" sz="1000" dirty="0" err="1" smtClean="0"/>
              <a:t>Miramirkhani</a:t>
            </a:r>
            <a:r>
              <a:rPr lang="en-US" sz="1000" dirty="0" smtClean="0"/>
              <a:t>, and T. Baykas, “IEEE 802.11bb Reference Channel Models</a:t>
            </a:r>
          </a:p>
          <a:p>
            <a:r>
              <a:rPr lang="en-US" sz="1000" dirty="0" smtClean="0"/>
              <a:t>for Indoor Environments,” Tech. Rep., 2018. [Online]. Available:</a:t>
            </a:r>
          </a:p>
          <a:p>
            <a:r>
              <a:rPr lang="en-US" sz="1000" dirty="0" smtClean="0"/>
              <a:t>http://csndsp2018.com/Viewproject</a:t>
            </a:r>
            <a:endParaRPr lang="en-US" sz="400" dirty="0"/>
          </a:p>
        </p:txBody>
      </p:sp>
      <p:sp>
        <p:nvSpPr>
          <p:cNvPr id="14"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5"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a:t>Fraunhofer HHI</a:t>
            </a:r>
          </a:p>
        </p:txBody>
      </p:sp>
    </p:spTree>
    <p:extLst>
      <p:ext uri="{BB962C8B-B14F-4D97-AF65-F5344CB8AC3E}">
        <p14:creationId xmlns:p14="http://schemas.microsoft.com/office/powerpoint/2010/main" val="3921552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18</a:t>
            </a:fld>
            <a:endParaRPr lang="en-US" altLang="de-DE"/>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a:t>Evaluation Framework</a:t>
            </a:r>
            <a:endParaRPr lang="de-DE" sz="2400"/>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sz="2400" b="0"/>
              <a:t>Optical Channel Simulation</a:t>
            </a:r>
            <a:endParaRPr lang="de-DE" sz="1600"/>
          </a:p>
        </p:txBody>
      </p:sp>
      <p:pic>
        <p:nvPicPr>
          <p:cNvPr id="15" name="Inhaltsplatzhalter 9"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373" y="2564904"/>
            <a:ext cx="3557653" cy="2905031"/>
          </a:xfrm>
          <a:prstGeom prst="rect">
            <a:avLst/>
          </a:prstGeom>
        </p:spPr>
      </p:pic>
      <p:pic>
        <p:nvPicPr>
          <p:cNvPr id="16" name="Grafik 15"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706227"/>
            <a:ext cx="4123639" cy="1511317"/>
          </a:xfrm>
          <a:prstGeom prst="rect">
            <a:avLst/>
          </a:prstGeom>
        </p:spPr>
      </p:pic>
      <p:pic>
        <p:nvPicPr>
          <p:cNvPr id="17" name="Grafik 16"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4147347"/>
            <a:ext cx="4220576" cy="1548251"/>
          </a:xfrm>
          <a:prstGeom prst="rect">
            <a:avLst/>
          </a:prstGeom>
        </p:spPr>
      </p:pic>
      <p:sp>
        <p:nvSpPr>
          <p:cNvPr id="18" name="Textfeld 17"/>
          <p:cNvSpPr txBox="1"/>
          <p:nvPr/>
        </p:nvSpPr>
        <p:spPr>
          <a:xfrm>
            <a:off x="5561059" y="1702723"/>
            <a:ext cx="2775384" cy="276999"/>
          </a:xfrm>
          <a:prstGeom prst="rect">
            <a:avLst/>
          </a:prstGeom>
          <a:noFill/>
        </p:spPr>
        <p:txBody>
          <a:bodyPr wrap="square" rtlCol="0">
            <a:spAutoFit/>
          </a:bodyPr>
          <a:lstStyle/>
          <a:p>
            <a:r>
              <a:rPr lang="de-DE" dirty="0">
                <a:latin typeface="Arial"/>
                <a:cs typeface="Arial"/>
              </a:rPr>
              <a:t>Impulse </a:t>
            </a:r>
            <a:r>
              <a:rPr lang="de-DE" dirty="0" err="1" smtClean="0">
                <a:latin typeface="Arial"/>
                <a:cs typeface="Arial"/>
              </a:rPr>
              <a:t>response</a:t>
            </a:r>
            <a:r>
              <a:rPr lang="de-DE" dirty="0" smtClean="0">
                <a:latin typeface="Arial"/>
                <a:cs typeface="Arial"/>
              </a:rPr>
              <a:t> </a:t>
            </a:r>
            <a:r>
              <a:rPr lang="de-DE" dirty="0">
                <a:latin typeface="Arial"/>
                <a:cs typeface="Arial"/>
              </a:rPr>
              <a:t>of </a:t>
            </a:r>
            <a:r>
              <a:rPr lang="de-DE" dirty="0" err="1" smtClean="0">
                <a:latin typeface="Arial"/>
                <a:cs typeface="Arial"/>
              </a:rPr>
              <a:t>luminaire</a:t>
            </a:r>
            <a:r>
              <a:rPr lang="de-DE" dirty="0" smtClean="0">
                <a:latin typeface="Arial"/>
                <a:cs typeface="Arial"/>
              </a:rPr>
              <a:t> </a:t>
            </a:r>
            <a:r>
              <a:rPr lang="de-DE" dirty="0">
                <a:latin typeface="Arial"/>
                <a:cs typeface="Arial"/>
              </a:rPr>
              <a:t>#2</a:t>
            </a:r>
          </a:p>
        </p:txBody>
      </p:sp>
      <p:sp>
        <p:nvSpPr>
          <p:cNvPr id="19" name="Textfeld 18"/>
          <p:cNvSpPr txBox="1"/>
          <p:nvPr/>
        </p:nvSpPr>
        <p:spPr>
          <a:xfrm>
            <a:off x="519094" y="2285273"/>
            <a:ext cx="3916801" cy="276999"/>
          </a:xfrm>
          <a:prstGeom prst="rect">
            <a:avLst/>
          </a:prstGeom>
          <a:noFill/>
        </p:spPr>
        <p:txBody>
          <a:bodyPr wrap="square" rtlCol="0">
            <a:spAutoFit/>
          </a:bodyPr>
          <a:lstStyle/>
          <a:p>
            <a:r>
              <a:rPr lang="de-DE">
                <a:latin typeface="Arial"/>
                <a:cs typeface="Arial"/>
              </a:rPr>
              <a:t>Peak Values </a:t>
            </a:r>
            <a:r>
              <a:rPr lang="de-DE" err="1">
                <a:latin typeface="Arial"/>
                <a:cs typeface="Arial"/>
              </a:rPr>
              <a:t>of</a:t>
            </a:r>
            <a:r>
              <a:rPr lang="de-DE">
                <a:latin typeface="Arial"/>
                <a:cs typeface="Arial"/>
              </a:rPr>
              <a:t> all Channel Impulse Responses </a:t>
            </a:r>
            <a:r>
              <a:rPr lang="de-DE" err="1">
                <a:latin typeface="Arial"/>
                <a:cs typeface="Arial"/>
              </a:rPr>
              <a:t>to</a:t>
            </a:r>
            <a:r>
              <a:rPr lang="de-DE">
                <a:latin typeface="Arial"/>
                <a:cs typeface="Arial"/>
              </a:rPr>
              <a:t> D15</a:t>
            </a:r>
          </a:p>
        </p:txBody>
      </p:sp>
      <p:sp>
        <p:nvSpPr>
          <p:cNvPr id="20" name="Textfeld 19"/>
          <p:cNvSpPr txBox="1"/>
          <p:nvPr/>
        </p:nvSpPr>
        <p:spPr>
          <a:xfrm>
            <a:off x="5565111" y="4102012"/>
            <a:ext cx="2775384" cy="276999"/>
          </a:xfrm>
          <a:prstGeom prst="rect">
            <a:avLst/>
          </a:prstGeom>
          <a:noFill/>
        </p:spPr>
        <p:txBody>
          <a:bodyPr wrap="square" rtlCol="0">
            <a:spAutoFit/>
          </a:bodyPr>
          <a:lstStyle/>
          <a:p>
            <a:r>
              <a:rPr lang="de-DE" dirty="0">
                <a:latin typeface="Arial"/>
                <a:cs typeface="Arial"/>
              </a:rPr>
              <a:t>Impulse </a:t>
            </a:r>
            <a:r>
              <a:rPr lang="de-DE" dirty="0" err="1" smtClean="0">
                <a:latin typeface="Arial"/>
                <a:cs typeface="Arial"/>
              </a:rPr>
              <a:t>response</a:t>
            </a:r>
            <a:r>
              <a:rPr lang="de-DE" dirty="0" smtClean="0">
                <a:latin typeface="Arial"/>
                <a:cs typeface="Arial"/>
              </a:rPr>
              <a:t> </a:t>
            </a:r>
            <a:r>
              <a:rPr lang="de-DE" dirty="0">
                <a:latin typeface="Arial"/>
                <a:cs typeface="Arial"/>
              </a:rPr>
              <a:t>of </a:t>
            </a:r>
            <a:r>
              <a:rPr lang="de-DE" dirty="0" err="1">
                <a:latin typeface="Arial"/>
                <a:cs typeface="Arial"/>
              </a:rPr>
              <a:t>l</a:t>
            </a:r>
            <a:r>
              <a:rPr lang="de-DE" dirty="0" err="1" smtClean="0">
                <a:latin typeface="Arial"/>
                <a:cs typeface="Arial"/>
              </a:rPr>
              <a:t>uminaire</a:t>
            </a:r>
            <a:r>
              <a:rPr lang="de-DE" dirty="0" smtClean="0">
                <a:latin typeface="Arial"/>
                <a:cs typeface="Arial"/>
              </a:rPr>
              <a:t> </a:t>
            </a:r>
            <a:r>
              <a:rPr lang="de-DE" dirty="0">
                <a:latin typeface="Arial"/>
                <a:cs typeface="Arial"/>
              </a:rPr>
              <a:t>#5</a:t>
            </a:r>
          </a:p>
        </p:txBody>
      </p:sp>
      <p:sp>
        <p:nvSpPr>
          <p:cNvPr id="13"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4"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21978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55223" y="6475413"/>
            <a:ext cx="509755" cy="184666"/>
          </a:xfrm>
        </p:spPr>
        <p:txBody>
          <a:bodyPr/>
          <a:lstStyle/>
          <a:p>
            <a:r>
              <a:rPr lang="en-US" altLang="de-DE" dirty="0"/>
              <a:t>Slide </a:t>
            </a:r>
            <a:fld id="{31C0A130-0C15-4C41-8FB4-52895DAD7083}" type="slidenum">
              <a:rPr lang="en-US" altLang="de-DE" smtClean="0"/>
              <a:pPr/>
              <a:t>19</a:t>
            </a:fld>
            <a:endParaRPr lang="en-US" altLang="de-DE" dirty="0"/>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smtClean="0"/>
              <a:t>Evaluation Metrics</a:t>
            </a:r>
            <a:endParaRPr lang="en-US" sz="2400" dirty="0"/>
          </a:p>
        </p:txBody>
      </p:sp>
      <p:sp>
        <p:nvSpPr>
          <p:cNvPr id="13" name="Rectangle 3"/>
          <p:cNvSpPr txBox="1">
            <a:spLocks noChangeArrowheads="1"/>
          </p:cNvSpPr>
          <p:nvPr/>
        </p:nvSpPr>
        <p:spPr>
          <a:xfrm>
            <a:off x="395536" y="1831135"/>
            <a:ext cx="7632848" cy="4320480"/>
          </a:xfrm>
          <a:prstGeom prst="rect">
            <a:avLst/>
          </a:prstGeom>
          <a:ln/>
        </p:spPr>
        <p:txBody>
          <a:bodyPr lIns="91440" tIns="45720" rIns="91440" bIns="45720" anchor="t"/>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kern="0" dirty="0" smtClean="0"/>
              <a:t>Number of </a:t>
            </a:r>
            <a:r>
              <a:rPr lang="en-US" sz="2000" kern="0" dirty="0"/>
              <a:t>i</a:t>
            </a:r>
            <a:r>
              <a:rPr lang="en-US" sz="2000" kern="0" dirty="0" smtClean="0"/>
              <a:t>dentifiable transmitters</a:t>
            </a:r>
          </a:p>
          <a:p>
            <a:pPr lvl="1"/>
            <a:r>
              <a:rPr lang="en-US" sz="2000" kern="0" dirty="0" smtClean="0"/>
              <a:t>Important to test the delay measurement accuracy</a:t>
            </a:r>
          </a:p>
          <a:p>
            <a:pPr lvl="1"/>
            <a:r>
              <a:rPr lang="en-US" sz="2000" kern="0" dirty="0" smtClean="0"/>
              <a:t>Transmitter is counted as identified when</a:t>
            </a:r>
          </a:p>
          <a:p>
            <a:pPr lvl="1"/>
            <a:endParaRPr lang="en-US" sz="2000" kern="0" dirty="0" smtClean="0"/>
          </a:p>
          <a:p>
            <a:pPr lvl="1"/>
            <a:endParaRPr lang="en-US" sz="2000" kern="0" dirty="0" smtClean="0"/>
          </a:p>
          <a:p>
            <a:r>
              <a:rPr lang="en-US" sz="2000" kern="0" dirty="0" smtClean="0"/>
              <a:t>Relative mean </a:t>
            </a:r>
            <a:r>
              <a:rPr lang="en-US" sz="2000" kern="0" dirty="0"/>
              <a:t>s</a:t>
            </a:r>
            <a:r>
              <a:rPr lang="en-US" sz="2000" kern="0" dirty="0" smtClean="0"/>
              <a:t>quared </a:t>
            </a:r>
            <a:r>
              <a:rPr lang="en-US" sz="2000" kern="0" dirty="0"/>
              <a:t>e</a:t>
            </a:r>
            <a:r>
              <a:rPr lang="en-US" sz="2000" kern="0" dirty="0" smtClean="0"/>
              <a:t>rror (RMSE)</a:t>
            </a:r>
            <a:endParaRPr lang="en-US" sz="2000" kern="0" dirty="0" smtClean="0">
              <a:cs typeface="Arial"/>
            </a:endParaRPr>
          </a:p>
          <a:p>
            <a:pPr lvl="1"/>
            <a:r>
              <a:rPr lang="en-US" sz="2000" kern="0" dirty="0" smtClean="0"/>
              <a:t>Relation of overall error energy         to overall impulse response energy</a:t>
            </a:r>
            <a:endParaRPr lang="en-US" sz="2000" kern="0" dirty="0" smtClean="0">
              <a:cs typeface="Arial"/>
            </a:endParaRPr>
          </a:p>
          <a:p>
            <a:endParaRPr lang="en-US" altLang="de-DE" sz="2000" dirty="0"/>
          </a:p>
        </p:txBody>
      </p:sp>
      <p:pic>
        <p:nvPicPr>
          <p:cNvPr id="14" name="Inhaltsplatzhalter 3"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564904"/>
            <a:ext cx="831893" cy="381020"/>
          </a:xfrm>
          <a:prstGeom prst="rect">
            <a:avLst/>
          </a:prstGeom>
        </p:spPr>
      </p:pic>
      <p:pic>
        <p:nvPicPr>
          <p:cNvPr id="21" name="Grafik 20"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5377" y="3068992"/>
            <a:ext cx="254013" cy="260363"/>
          </a:xfrm>
          <a:prstGeom prst="rect">
            <a:avLst/>
          </a:prstGeom>
        </p:spPr>
      </p:pic>
      <p:pic>
        <p:nvPicPr>
          <p:cNvPr id="22" name="Grafik 21"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4326" y="3329355"/>
            <a:ext cx="241312" cy="298465"/>
          </a:xfrm>
          <a:prstGeom prst="rect">
            <a:avLst/>
          </a:prstGeom>
        </p:spPr>
      </p:pic>
      <p:sp>
        <p:nvSpPr>
          <p:cNvPr id="23" name="Textfeld 22"/>
          <p:cNvSpPr txBox="1"/>
          <p:nvPr/>
        </p:nvSpPr>
        <p:spPr>
          <a:xfrm>
            <a:off x="5285196" y="3021578"/>
            <a:ext cx="1952779" cy="307777"/>
          </a:xfrm>
          <a:prstGeom prst="rect">
            <a:avLst/>
          </a:prstGeom>
          <a:noFill/>
        </p:spPr>
        <p:txBody>
          <a:bodyPr wrap="none" rtlCol="0">
            <a:spAutoFit/>
          </a:bodyPr>
          <a:lstStyle/>
          <a:p>
            <a:r>
              <a:rPr lang="en-US" sz="1400" dirty="0" smtClean="0"/>
              <a:t>: Delay Estimation Error</a:t>
            </a:r>
            <a:endParaRPr lang="en-US" sz="1400" dirty="0"/>
          </a:p>
        </p:txBody>
      </p:sp>
      <p:sp>
        <p:nvSpPr>
          <p:cNvPr id="24" name="Textfeld 23"/>
          <p:cNvSpPr txBox="1"/>
          <p:nvPr/>
        </p:nvSpPr>
        <p:spPr>
          <a:xfrm>
            <a:off x="5305417" y="3340782"/>
            <a:ext cx="2086982" cy="307777"/>
          </a:xfrm>
          <a:prstGeom prst="rect">
            <a:avLst/>
          </a:prstGeom>
          <a:noFill/>
        </p:spPr>
        <p:txBody>
          <a:bodyPr wrap="none" rtlCol="0">
            <a:spAutoFit/>
          </a:bodyPr>
          <a:lstStyle/>
          <a:p>
            <a:r>
              <a:rPr lang="en-US" sz="1400" dirty="0" smtClean="0"/>
              <a:t>: PAM-2 Symbol Duration</a:t>
            </a:r>
            <a:endParaRPr lang="en-US" sz="1400" dirty="0"/>
          </a:p>
        </p:txBody>
      </p:sp>
      <p:pic>
        <p:nvPicPr>
          <p:cNvPr id="25" name="Grafik 24" descr="Bildschirmausschnit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3146" y="4676866"/>
            <a:ext cx="3289469" cy="730288"/>
          </a:xfrm>
          <a:prstGeom prst="rect">
            <a:avLst/>
          </a:prstGeom>
        </p:spPr>
      </p:pic>
      <p:pic>
        <p:nvPicPr>
          <p:cNvPr id="26" name="Grafik 25" descr="Bildschirmausschnit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7138" y="4074887"/>
            <a:ext cx="514376" cy="292115"/>
          </a:xfrm>
          <a:prstGeom prst="rect">
            <a:avLst/>
          </a:prstGeom>
        </p:spPr>
      </p:pic>
      <p:pic>
        <p:nvPicPr>
          <p:cNvPr id="28" name="Grafik 27" descr="Bildschirmausschnit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0342" y="4418062"/>
            <a:ext cx="565179" cy="266714"/>
          </a:xfrm>
          <a:prstGeom prst="rect">
            <a:avLst/>
          </a:prstGeom>
        </p:spPr>
      </p:pic>
      <p:sp>
        <p:nvSpPr>
          <p:cNvPr id="15"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6"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a:t>Fraunhofer HHI</a:t>
            </a:r>
          </a:p>
        </p:txBody>
      </p:sp>
    </p:spTree>
    <p:extLst>
      <p:ext uri="{BB962C8B-B14F-4D97-AF65-F5344CB8AC3E}">
        <p14:creationId xmlns:p14="http://schemas.microsoft.com/office/powerpoint/2010/main" val="592701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nhaltsplatzhalter 8" descr="Bildschirmausschnitt">
            <a:extLst>
              <a:ext uri="{FF2B5EF4-FFF2-40B4-BE49-F238E27FC236}">
                <a16:creationId xmlns:a16="http://schemas.microsoft.com/office/drawing/2014/main" id="{11BEB071-2142-4BBC-BF5A-160A98EF10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66099" y="3026116"/>
            <a:ext cx="2786202" cy="274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liennummernplatzhalter 3"/>
          <p:cNvSpPr>
            <a:spLocks noGrp="1"/>
          </p:cNvSpPr>
          <p:nvPr>
            <p:ph type="sldNum" sz="quarter" idx="12"/>
          </p:nvPr>
        </p:nvSpPr>
        <p:spPr/>
        <p:txBody>
          <a:bodyPr/>
          <a:lstStyle/>
          <a:p>
            <a:r>
              <a:rPr lang="en-US" altLang="de-DE"/>
              <a:t>Slide </a:t>
            </a:r>
            <a:fld id="{31C0A130-0C15-4C41-8FB4-52895DAD7083}" type="slidenum">
              <a:rPr lang="en-US" altLang="de-DE" smtClean="0"/>
              <a:pPr/>
              <a:t>2</a:t>
            </a:fld>
            <a:endParaRPr lang="en-US" altLang="de-DE"/>
          </a:p>
        </p:txBody>
      </p:sp>
      <p:sp>
        <p:nvSpPr>
          <p:cNvPr id="13" name="Rectangle 2">
            <a:extLst>
              <a:ext uri="{FF2B5EF4-FFF2-40B4-BE49-F238E27FC236}">
                <a16:creationId xmlns:a16="http://schemas.microsoft.com/office/drawing/2014/main" id="{7393FDEA-0557-42C7-A14B-A3A8FFC3F9B5}"/>
              </a:ext>
            </a:extLst>
          </p:cNvPr>
          <p:cNvSpPr txBox="1">
            <a:spLocks noChangeArrowheads="1"/>
          </p:cNvSpPr>
          <p:nvPr/>
        </p:nvSpPr>
        <p:spPr>
          <a:xfrm>
            <a:off x="685800" y="685800"/>
            <a:ext cx="7772400" cy="654968"/>
          </a:xfrm>
          <a:prstGeom prst="rect">
            <a:avLst/>
          </a:prstGeom>
          <a:ln/>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de-DE" sz="3200"/>
              <a:t>Background: MIMO/MISO in </a:t>
            </a:r>
            <a:r>
              <a:rPr lang="de-DE" sz="3200" err="1"/>
              <a:t>the</a:t>
            </a:r>
            <a:r>
              <a:rPr lang="de-DE" sz="3200"/>
              <a:t> PM-PHY</a:t>
            </a:r>
            <a:endParaRPr lang="de-DE" altLang="de-DE" sz="3200"/>
          </a:p>
        </p:txBody>
      </p:sp>
      <p:sp>
        <p:nvSpPr>
          <p:cNvPr id="17" name="Rectangle 3">
            <a:extLst>
              <a:ext uri="{FF2B5EF4-FFF2-40B4-BE49-F238E27FC236}">
                <a16:creationId xmlns:a16="http://schemas.microsoft.com/office/drawing/2014/main" id="{64412F1D-66D2-42E0-8893-96AD14FB5CC9}"/>
              </a:ext>
            </a:extLst>
          </p:cNvPr>
          <p:cNvSpPr txBox="1">
            <a:spLocks noChangeArrowheads="1"/>
          </p:cNvSpPr>
          <p:nvPr/>
        </p:nvSpPr>
        <p:spPr>
          <a:xfrm>
            <a:off x="395536" y="1752600"/>
            <a:ext cx="6334472" cy="4114800"/>
          </a:xfrm>
          <a:prstGeom prst="rect">
            <a:avLst/>
          </a:prstGeom>
          <a:ln/>
        </p:spPr>
        <p:txBody>
          <a:bodyPr lIns="91440" tIns="45720" rIns="91440" bIns="45720" anchor="t"/>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kern="0" dirty="0" smtClean="0">
                <a:cs typeface="Arial"/>
              </a:rPr>
              <a:t>Parallel transmission of multiple PPDUs</a:t>
            </a:r>
          </a:p>
          <a:p>
            <a:r>
              <a:rPr lang="en-US" sz="2000" kern="0" dirty="0" smtClean="0">
                <a:cs typeface="Arial"/>
              </a:rPr>
              <a:t>Concurrent transmission of MIMO pilot </a:t>
            </a:r>
            <a:r>
              <a:rPr lang="en-US" sz="2000" kern="0" dirty="0">
                <a:cs typeface="Arial"/>
              </a:rPr>
              <a:t>s</a:t>
            </a:r>
            <a:r>
              <a:rPr lang="en-US" sz="2000" kern="0" dirty="0" smtClean="0">
                <a:cs typeface="Arial"/>
              </a:rPr>
              <a:t>equences</a:t>
            </a:r>
          </a:p>
          <a:p>
            <a:r>
              <a:rPr lang="en-US" sz="2000" kern="0" dirty="0" smtClean="0">
                <a:cs typeface="Arial"/>
              </a:rPr>
              <a:t>Used to get a MIMO channel estimation for</a:t>
            </a:r>
          </a:p>
          <a:p>
            <a:pPr lvl="1"/>
            <a:r>
              <a:rPr lang="en-US" sz="1600" kern="0" dirty="0" smtClean="0">
                <a:cs typeface="Arial"/>
              </a:rPr>
              <a:t>MIMO transmission</a:t>
            </a:r>
          </a:p>
          <a:p>
            <a:pPr lvl="1"/>
            <a:r>
              <a:rPr lang="en-US" sz="1600" kern="0" dirty="0" smtClean="0">
                <a:cs typeface="Arial"/>
              </a:rPr>
              <a:t>Fine-synchronization of the transmitters</a:t>
            </a:r>
          </a:p>
          <a:p>
            <a:r>
              <a:rPr lang="en-US" sz="2000" kern="0" dirty="0" smtClean="0">
                <a:cs typeface="Arial"/>
              </a:rPr>
              <a:t>Sequences currently defined in Clause </a:t>
            </a:r>
            <a:r>
              <a:rPr lang="en-US" sz="2000" kern="0" dirty="0" smtClean="0">
                <a:ea typeface="+mn-lt"/>
                <a:cs typeface="+mn-lt"/>
              </a:rPr>
              <a:t>9.2.4.2</a:t>
            </a:r>
          </a:p>
          <a:p>
            <a:r>
              <a:rPr lang="en-US" sz="2000" kern="0" dirty="0" smtClean="0">
                <a:cs typeface="Arial"/>
              </a:rPr>
              <a:t>Potential to improve performance / efficiency</a:t>
            </a:r>
            <a:endParaRPr lang="en-US" sz="2000" kern="0" dirty="0">
              <a:cs typeface="Arial"/>
            </a:endParaRPr>
          </a:p>
        </p:txBody>
      </p:sp>
      <p:sp>
        <p:nvSpPr>
          <p:cNvPr id="8"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9"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err="1"/>
              <a:t>Fraunhofer</a:t>
            </a:r>
            <a:r>
              <a:rPr lang="en-US" altLang="de-DE" dirty="0"/>
              <a:t> HHI</a:t>
            </a:r>
          </a:p>
        </p:txBody>
      </p:sp>
    </p:spTree>
    <p:extLst>
      <p:ext uri="{BB962C8B-B14F-4D97-AF65-F5344CB8AC3E}">
        <p14:creationId xmlns:p14="http://schemas.microsoft.com/office/powerpoint/2010/main" val="369990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93695" y="6475413"/>
            <a:ext cx="432811" cy="184666"/>
          </a:xfrm>
        </p:spPr>
        <p:txBody>
          <a:bodyPr/>
          <a:lstStyle/>
          <a:p>
            <a:r>
              <a:rPr lang="en-US" altLang="de-DE" dirty="0"/>
              <a:t>Slide </a:t>
            </a:r>
            <a:fld id="{31C0A130-0C15-4C41-8FB4-52895DAD7083}" type="slidenum">
              <a:rPr lang="en-US" altLang="de-DE" smtClean="0"/>
              <a:pPr/>
              <a:t>3</a:t>
            </a:fld>
            <a:endParaRPr lang="en-US" altLang="de-DE" dirty="0"/>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smtClean="0"/>
              <a:t>Channel Estimation Example</a:t>
            </a:r>
            <a:endParaRPr lang="en-US" sz="2400" dirty="0"/>
          </a:p>
        </p:txBody>
      </p:sp>
      <p:pic>
        <p:nvPicPr>
          <p:cNvPr id="6" name="Grafik 5" descr="Bildschirmausschnit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730" y="1862450"/>
            <a:ext cx="2720106" cy="1803130"/>
          </a:xfrm>
          <a:prstGeom prst="rect">
            <a:avLst/>
          </a:prstGeom>
        </p:spPr>
      </p:pic>
      <p:pic>
        <p:nvPicPr>
          <p:cNvPr id="7" name="Grafik 6" descr="Bildschirmausschnit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1813" y="1944573"/>
            <a:ext cx="2700834" cy="1791604"/>
          </a:xfrm>
          <a:prstGeom prst="rect">
            <a:avLst/>
          </a:prstGeom>
        </p:spPr>
      </p:pic>
      <p:sp>
        <p:nvSpPr>
          <p:cNvPr id="8" name="Textfeld 7"/>
          <p:cNvSpPr txBox="1"/>
          <p:nvPr/>
        </p:nvSpPr>
        <p:spPr>
          <a:xfrm>
            <a:off x="1126792" y="1627953"/>
            <a:ext cx="2701011" cy="276999"/>
          </a:xfrm>
          <a:prstGeom prst="rect">
            <a:avLst/>
          </a:prstGeom>
          <a:noFill/>
        </p:spPr>
        <p:txBody>
          <a:bodyPr wrap="square" rtlCol="0">
            <a:spAutoFit/>
          </a:bodyPr>
          <a:lstStyle/>
          <a:p>
            <a:r>
              <a:rPr lang="en-US" dirty="0" smtClean="0">
                <a:solidFill>
                  <a:schemeClr val="tx2"/>
                </a:solidFill>
                <a:latin typeface="Arial"/>
                <a:cs typeface="Arial"/>
              </a:rPr>
              <a:t>Original channel </a:t>
            </a:r>
            <a:r>
              <a:rPr lang="en-US" dirty="0">
                <a:solidFill>
                  <a:schemeClr val="tx2"/>
                </a:solidFill>
                <a:latin typeface="Arial"/>
                <a:cs typeface="Arial"/>
              </a:rPr>
              <a:t>i</a:t>
            </a:r>
            <a:r>
              <a:rPr lang="en-US" dirty="0" smtClean="0">
                <a:solidFill>
                  <a:schemeClr val="tx2"/>
                </a:solidFill>
                <a:latin typeface="Arial"/>
                <a:cs typeface="Arial"/>
              </a:rPr>
              <a:t>mpulse </a:t>
            </a:r>
            <a:r>
              <a:rPr lang="en-US" dirty="0">
                <a:solidFill>
                  <a:schemeClr val="tx2"/>
                </a:solidFill>
                <a:latin typeface="Arial"/>
                <a:cs typeface="Arial"/>
              </a:rPr>
              <a:t>r</a:t>
            </a:r>
            <a:r>
              <a:rPr lang="en-US" dirty="0" smtClean="0">
                <a:solidFill>
                  <a:schemeClr val="tx2"/>
                </a:solidFill>
                <a:latin typeface="Arial"/>
                <a:cs typeface="Arial"/>
              </a:rPr>
              <a:t>esponse</a:t>
            </a:r>
            <a:endParaRPr lang="en-US" dirty="0">
              <a:solidFill>
                <a:schemeClr val="tx2"/>
              </a:solidFill>
              <a:latin typeface="Arial"/>
              <a:cs typeface="Arial"/>
            </a:endParaRPr>
          </a:p>
        </p:txBody>
      </p:sp>
      <p:sp>
        <p:nvSpPr>
          <p:cNvPr id="9" name="Textfeld 8"/>
          <p:cNvSpPr txBox="1"/>
          <p:nvPr/>
        </p:nvSpPr>
        <p:spPr>
          <a:xfrm>
            <a:off x="2813183" y="4168409"/>
            <a:ext cx="2732835" cy="276999"/>
          </a:xfrm>
          <a:prstGeom prst="rect">
            <a:avLst/>
          </a:prstGeom>
          <a:noFill/>
        </p:spPr>
        <p:txBody>
          <a:bodyPr wrap="square" rtlCol="0">
            <a:spAutoFit/>
          </a:bodyPr>
          <a:lstStyle/>
          <a:p>
            <a:r>
              <a:rPr lang="en-US" dirty="0" smtClean="0">
                <a:solidFill>
                  <a:schemeClr val="tx2"/>
                </a:solidFill>
                <a:latin typeface="Arial"/>
                <a:cs typeface="Arial"/>
              </a:rPr>
              <a:t>Estimated channel impulse </a:t>
            </a:r>
            <a:r>
              <a:rPr lang="en-US" dirty="0">
                <a:solidFill>
                  <a:schemeClr val="tx2"/>
                </a:solidFill>
                <a:latin typeface="Arial"/>
                <a:cs typeface="Arial"/>
              </a:rPr>
              <a:t>r</a:t>
            </a:r>
            <a:r>
              <a:rPr lang="en-US" dirty="0" smtClean="0">
                <a:solidFill>
                  <a:schemeClr val="tx2"/>
                </a:solidFill>
                <a:latin typeface="Arial"/>
                <a:cs typeface="Arial"/>
              </a:rPr>
              <a:t>esponse</a:t>
            </a:r>
            <a:endParaRPr lang="en-US" dirty="0">
              <a:solidFill>
                <a:schemeClr val="tx2"/>
              </a:solidFill>
              <a:latin typeface="Arial"/>
              <a:cs typeface="Arial"/>
            </a:endParaRPr>
          </a:p>
        </p:txBody>
      </p:sp>
      <p:sp>
        <p:nvSpPr>
          <p:cNvPr id="10" name="Textfeld 9"/>
          <p:cNvSpPr txBox="1"/>
          <p:nvPr/>
        </p:nvSpPr>
        <p:spPr>
          <a:xfrm>
            <a:off x="5869786" y="1715624"/>
            <a:ext cx="1465808" cy="276999"/>
          </a:xfrm>
          <a:prstGeom prst="rect">
            <a:avLst/>
          </a:prstGeom>
          <a:noFill/>
        </p:spPr>
        <p:txBody>
          <a:bodyPr wrap="square" rtlCol="0">
            <a:spAutoFit/>
          </a:bodyPr>
          <a:lstStyle/>
          <a:p>
            <a:r>
              <a:rPr lang="en-US" dirty="0" smtClean="0">
                <a:solidFill>
                  <a:schemeClr val="tx2"/>
                </a:solidFill>
                <a:latin typeface="Arial"/>
                <a:cs typeface="Arial"/>
              </a:rPr>
              <a:t>Relevant cut-out</a:t>
            </a:r>
            <a:endParaRPr lang="en-US" dirty="0">
              <a:solidFill>
                <a:schemeClr val="tx2"/>
              </a:solidFill>
              <a:latin typeface="Arial"/>
              <a:cs typeface="Arial"/>
            </a:endParaRPr>
          </a:p>
        </p:txBody>
      </p:sp>
      <p:cxnSp>
        <p:nvCxnSpPr>
          <p:cNvPr id="11" name="Gerade Verbindung mit Pfeil 10"/>
          <p:cNvCxnSpPr/>
          <p:nvPr/>
        </p:nvCxnSpPr>
        <p:spPr bwMode="auto">
          <a:xfrm>
            <a:off x="1832425" y="3696345"/>
            <a:ext cx="616318" cy="688387"/>
          </a:xfrm>
          <a:prstGeom prst="straightConnector1">
            <a:avLst/>
          </a:prstGeom>
          <a:noFill/>
          <a:ln w="3810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p:cNvCxnSpPr/>
          <p:nvPr/>
        </p:nvCxnSpPr>
        <p:spPr bwMode="auto">
          <a:xfrm flipV="1">
            <a:off x="6156176" y="3757166"/>
            <a:ext cx="339968" cy="531393"/>
          </a:xfrm>
          <a:prstGeom prst="straightConnector1">
            <a:avLst/>
          </a:prstGeom>
          <a:noFill/>
          <a:ln w="3810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Inhaltsplatzhalter 3"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3" y="4408708"/>
            <a:ext cx="4065093" cy="1828604"/>
          </a:xfrm>
          <a:prstGeom prst="rect">
            <a:avLst/>
          </a:prstGeom>
        </p:spPr>
      </p:pic>
      <p:sp>
        <p:nvSpPr>
          <p:cNvPr id="15"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6"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a:t>Fraunhofer HHI</a:t>
            </a:r>
          </a:p>
        </p:txBody>
      </p:sp>
    </p:spTree>
    <p:extLst>
      <p:ext uri="{BB962C8B-B14F-4D97-AF65-F5344CB8AC3E}">
        <p14:creationId xmlns:p14="http://schemas.microsoft.com/office/powerpoint/2010/main" val="229670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93695" y="6475413"/>
            <a:ext cx="432811" cy="184666"/>
          </a:xfrm>
        </p:spPr>
        <p:txBody>
          <a:bodyPr/>
          <a:lstStyle/>
          <a:p>
            <a:r>
              <a:rPr lang="en-US" altLang="de-DE" dirty="0"/>
              <a:t>Slide </a:t>
            </a:r>
            <a:fld id="{31C0A130-0C15-4C41-8FB4-52895DAD7083}" type="slidenum">
              <a:rPr lang="en-US" altLang="de-DE" smtClean="0"/>
              <a:pPr/>
              <a:t>4</a:t>
            </a:fld>
            <a:endParaRPr lang="en-US" altLang="de-DE" dirty="0"/>
          </a:p>
        </p:txBody>
      </p:sp>
      <p:sp>
        <p:nvSpPr>
          <p:cNvPr id="5" name="Titel 1"/>
          <p:cNvSpPr txBox="1">
            <a:spLocks/>
          </p:cNvSpPr>
          <p:nvPr/>
        </p:nvSpPr>
        <p:spPr>
          <a:xfrm>
            <a:off x="35495" y="611730"/>
            <a:ext cx="9001001"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smtClean="0"/>
              <a:t>Sequence Requirements</a:t>
            </a:r>
            <a:endParaRPr lang="en-US" sz="2400" dirty="0"/>
          </a:p>
        </p:txBody>
      </p:sp>
      <p:sp>
        <p:nvSpPr>
          <p:cNvPr id="15" name="Rectangle 3"/>
          <p:cNvSpPr txBox="1">
            <a:spLocks noChangeArrowheads="1"/>
          </p:cNvSpPr>
          <p:nvPr/>
        </p:nvSpPr>
        <p:spPr>
          <a:xfrm>
            <a:off x="395536" y="1772816"/>
            <a:ext cx="8280340" cy="3970784"/>
          </a:xfrm>
          <a:prstGeom prst="rect">
            <a:avLst/>
          </a:prstGeom>
          <a:ln/>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Alphabet: </a:t>
            </a:r>
          </a:p>
          <a:p>
            <a:pPr lvl="1"/>
            <a:r>
              <a:rPr lang="en-US" sz="1800" dirty="0" smtClean="0"/>
              <a:t>PM-PHY uses PAM-2 (OOK) </a:t>
            </a:r>
            <a:r>
              <a:rPr lang="en-US" sz="1800" dirty="0" smtClean="0">
                <a:sym typeface="Wingdings" panose="05000000000000000000" pitchFamily="2" charset="2"/>
              </a:rPr>
              <a:t></a:t>
            </a:r>
            <a:r>
              <a:rPr lang="en-US" sz="1800" dirty="0" smtClean="0"/>
              <a:t> only +1 and -1 allowed</a:t>
            </a:r>
          </a:p>
          <a:p>
            <a:r>
              <a:rPr lang="en-US" sz="2000" dirty="0" smtClean="0"/>
              <a:t>Balance: </a:t>
            </a:r>
          </a:p>
          <a:p>
            <a:pPr lvl="1"/>
            <a:r>
              <a:rPr lang="en-US" sz="1800" dirty="0" smtClean="0"/>
              <a:t>OFEs are AC-coupled</a:t>
            </a:r>
          </a:p>
          <a:p>
            <a:pPr lvl="1"/>
            <a:r>
              <a:rPr lang="en-US" sz="1800" dirty="0" smtClean="0"/>
              <a:t>Sequences must be balanced to prevent baseline wandering</a:t>
            </a:r>
          </a:p>
          <a:p>
            <a:r>
              <a:rPr lang="en-US" sz="2000" dirty="0" err="1" smtClean="0"/>
              <a:t>Implementability</a:t>
            </a:r>
            <a:r>
              <a:rPr lang="en-US" sz="2000" dirty="0" smtClean="0"/>
              <a:t>:</a:t>
            </a:r>
          </a:p>
          <a:p>
            <a:pPr lvl="1"/>
            <a:r>
              <a:rPr lang="en-US" sz="1800" dirty="0" err="1" smtClean="0"/>
              <a:t>Generatable</a:t>
            </a:r>
            <a:r>
              <a:rPr lang="en-US" sz="1800" dirty="0" smtClean="0"/>
              <a:t> sequences are preferred (e.g. using LFSRs)</a:t>
            </a:r>
          </a:p>
          <a:p>
            <a:endParaRPr lang="en-US" altLang="de-DE" sz="2800" dirty="0"/>
          </a:p>
        </p:txBody>
      </p:sp>
      <p:sp>
        <p:nvSpPr>
          <p:cNvPr id="16" name="Titel 1"/>
          <p:cNvSpPr txBox="1">
            <a:spLocks/>
          </p:cNvSpPr>
          <p:nvPr/>
        </p:nvSpPr>
        <p:spPr>
          <a:xfrm>
            <a:off x="3707904" y="1104173"/>
            <a:ext cx="1440161"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sz="2400" dirty="0" smtClean="0"/>
              <a:t>Basics</a:t>
            </a:r>
            <a:endParaRPr lang="en-US" sz="1600" dirty="0"/>
          </a:p>
        </p:txBody>
      </p:sp>
      <p:sp>
        <p:nvSpPr>
          <p:cNvPr id="8"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9"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a:t>Fraunhofer HHI</a:t>
            </a:r>
          </a:p>
        </p:txBody>
      </p:sp>
    </p:spTree>
    <p:extLst>
      <p:ext uri="{BB962C8B-B14F-4D97-AF65-F5344CB8AC3E}">
        <p14:creationId xmlns:p14="http://schemas.microsoft.com/office/powerpoint/2010/main" val="297060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93695" y="6475413"/>
            <a:ext cx="432811" cy="184666"/>
          </a:xfrm>
        </p:spPr>
        <p:txBody>
          <a:bodyPr/>
          <a:lstStyle/>
          <a:p>
            <a:r>
              <a:rPr lang="en-US" altLang="de-DE" dirty="0"/>
              <a:t>Slide </a:t>
            </a:r>
            <a:fld id="{31C0A130-0C15-4C41-8FB4-52895DAD7083}" type="slidenum">
              <a:rPr lang="en-US" altLang="de-DE" smtClean="0"/>
              <a:pPr/>
              <a:t>5</a:t>
            </a:fld>
            <a:endParaRPr lang="en-US" altLang="de-DE" dirty="0"/>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smtClean="0"/>
              <a:t>Sequence Requirements</a:t>
            </a:r>
            <a:endParaRPr lang="en-US" sz="2400" dirty="0"/>
          </a:p>
        </p:txBody>
      </p:sp>
      <p:sp>
        <p:nvSpPr>
          <p:cNvPr id="8" name="Titel 1"/>
          <p:cNvSpPr txBox="1">
            <a:spLocks/>
          </p:cNvSpPr>
          <p:nvPr/>
        </p:nvSpPr>
        <p:spPr>
          <a:xfrm>
            <a:off x="3395109" y="1065752"/>
            <a:ext cx="2592288"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sz="2400" dirty="0" smtClean="0"/>
              <a:t>Length &amp; Set Size</a:t>
            </a:r>
            <a:endParaRPr lang="en-US" sz="1600" dirty="0"/>
          </a:p>
        </p:txBody>
      </p:sp>
      <p:sp>
        <p:nvSpPr>
          <p:cNvPr id="9" name="Rectangle 3"/>
          <p:cNvSpPr txBox="1">
            <a:spLocks noChangeArrowheads="1"/>
          </p:cNvSpPr>
          <p:nvPr/>
        </p:nvSpPr>
        <p:spPr>
          <a:xfrm>
            <a:off x="395536" y="1772816"/>
            <a:ext cx="8352928" cy="4392488"/>
          </a:xfrm>
          <a:prstGeom prst="rect">
            <a:avLst/>
          </a:prstGeom>
          <a:ln/>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000" kern="0" dirty="0" smtClean="0"/>
              <a:t>Shorter </a:t>
            </a:r>
            <a:r>
              <a:rPr lang="en-US" sz="2000" kern="0" dirty="0"/>
              <a:t>s</a:t>
            </a:r>
            <a:r>
              <a:rPr lang="en-US" sz="2000" kern="0" dirty="0" smtClean="0"/>
              <a:t>equences: lower resistance to interference &amp; noise</a:t>
            </a:r>
          </a:p>
          <a:p>
            <a:pPr>
              <a:buFont typeface="Arial" panose="020B0604020202020204" pitchFamily="34" charset="0"/>
              <a:buChar char="•"/>
            </a:pPr>
            <a:r>
              <a:rPr lang="en-US" sz="2000" kern="0" dirty="0" smtClean="0"/>
              <a:t>Longer </a:t>
            </a:r>
            <a:r>
              <a:rPr lang="en-US" sz="2000" kern="0" dirty="0"/>
              <a:t>s</a:t>
            </a:r>
            <a:r>
              <a:rPr lang="en-US" sz="2000" kern="0" dirty="0" smtClean="0"/>
              <a:t>equences: more overhead, no benefit</a:t>
            </a:r>
          </a:p>
          <a:p>
            <a:pPr>
              <a:buFont typeface="Arial" panose="020B0604020202020204" pitchFamily="34" charset="0"/>
              <a:buChar char="•"/>
            </a:pPr>
            <a:r>
              <a:rPr lang="en-US" sz="2000" kern="0" dirty="0" smtClean="0"/>
              <a:t>PM-PHY uses a cyclic prefix (CP)</a:t>
            </a:r>
          </a:p>
          <a:p>
            <a:pPr>
              <a:buFont typeface="Arial" panose="020B0604020202020204" pitchFamily="34" charset="0"/>
              <a:buChar char="•"/>
            </a:pPr>
            <a:r>
              <a:rPr lang="en-US" sz="2000" kern="0" dirty="0" smtClean="0"/>
              <a:t>It makes sense to utilize the CP block sizes</a:t>
            </a:r>
          </a:p>
          <a:p>
            <a:pPr lvl="1">
              <a:buFont typeface="Arial" panose="020B0604020202020204" pitchFamily="34" charset="0"/>
              <a:buChar char="•"/>
            </a:pPr>
            <a:r>
              <a:rPr lang="en-US" sz="1800" kern="0" dirty="0" smtClean="0"/>
              <a:t>N = 64, 128, 256, 512, 1024</a:t>
            </a:r>
          </a:p>
          <a:p>
            <a:pPr lvl="1">
              <a:buFont typeface="Arial" panose="020B0604020202020204" pitchFamily="34" charset="0"/>
              <a:buChar char="•"/>
            </a:pPr>
            <a:endParaRPr lang="en-US" sz="1800" kern="0" dirty="0" smtClean="0"/>
          </a:p>
          <a:p>
            <a:pPr>
              <a:buFont typeface="Arial" panose="020B0604020202020204" pitchFamily="34" charset="0"/>
              <a:buChar char="•"/>
            </a:pPr>
            <a:r>
              <a:rPr lang="en-US" sz="2000" kern="0" dirty="0" smtClean="0"/>
              <a:t>Set size = number of different available sequences</a:t>
            </a:r>
          </a:p>
          <a:p>
            <a:pPr>
              <a:buFont typeface="Arial" panose="020B0604020202020204" pitchFamily="34" charset="0"/>
              <a:buChar char="•"/>
            </a:pPr>
            <a:r>
              <a:rPr lang="en-US" sz="2000" kern="0" dirty="0" smtClean="0"/>
              <a:t>Bigger </a:t>
            </a:r>
            <a:r>
              <a:rPr lang="en-US" sz="2000" kern="0" dirty="0"/>
              <a:t>s</a:t>
            </a:r>
            <a:r>
              <a:rPr lang="en-US" sz="2000" kern="0" dirty="0" smtClean="0"/>
              <a:t>et size </a:t>
            </a:r>
            <a:r>
              <a:rPr lang="en-US" sz="2000" kern="0" dirty="0" smtClean="0">
                <a:sym typeface="Wingdings" panose="05000000000000000000" pitchFamily="2" charset="2"/>
              </a:rPr>
              <a:t></a:t>
            </a:r>
            <a:r>
              <a:rPr lang="en-US" sz="2000" kern="0" dirty="0" smtClean="0"/>
              <a:t> </a:t>
            </a:r>
            <a:r>
              <a:rPr lang="en-US" sz="2000" kern="0" dirty="0"/>
              <a:t>m</a:t>
            </a:r>
            <a:r>
              <a:rPr lang="en-US" sz="2000" kern="0" dirty="0" smtClean="0"/>
              <a:t>ore concurrent estimations</a:t>
            </a:r>
          </a:p>
          <a:p>
            <a:pPr>
              <a:buFont typeface="Arial" panose="020B0604020202020204" pitchFamily="34" charset="0"/>
              <a:buChar char="•"/>
            </a:pPr>
            <a:r>
              <a:rPr lang="en-US" sz="2000" kern="0" dirty="0" smtClean="0"/>
              <a:t>Minimum set </a:t>
            </a:r>
            <a:r>
              <a:rPr lang="en-US" sz="2000" kern="0" dirty="0"/>
              <a:t>s</a:t>
            </a:r>
            <a:r>
              <a:rPr lang="en-US" sz="2000" kern="0" dirty="0" smtClean="0"/>
              <a:t>ize of 8 </a:t>
            </a:r>
            <a:r>
              <a:rPr lang="en-US" sz="2000" kern="0" dirty="0" smtClean="0">
                <a:sym typeface="Wingdings" panose="05000000000000000000" pitchFamily="2" charset="2"/>
              </a:rPr>
              <a:t></a:t>
            </a:r>
            <a:r>
              <a:rPr lang="en-US" sz="2000" kern="0" dirty="0" smtClean="0"/>
              <a:t> up to 56 transmitters</a:t>
            </a:r>
          </a:p>
          <a:p>
            <a:endParaRPr lang="en-US" altLang="de-DE" dirty="0"/>
          </a:p>
        </p:txBody>
      </p:sp>
      <p:sp>
        <p:nvSpPr>
          <p:cNvPr id="10"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1"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a:t>Fraunhofer HHI</a:t>
            </a:r>
          </a:p>
        </p:txBody>
      </p:sp>
    </p:spTree>
    <p:extLst>
      <p:ext uri="{BB962C8B-B14F-4D97-AF65-F5344CB8AC3E}">
        <p14:creationId xmlns:p14="http://schemas.microsoft.com/office/powerpoint/2010/main" val="611203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93695" y="6475413"/>
            <a:ext cx="432811" cy="184666"/>
          </a:xfrm>
        </p:spPr>
        <p:txBody>
          <a:bodyPr/>
          <a:lstStyle/>
          <a:p>
            <a:r>
              <a:rPr lang="en-US" altLang="de-DE" dirty="0"/>
              <a:t>Slide </a:t>
            </a:r>
            <a:fld id="{31C0A130-0C15-4C41-8FB4-52895DAD7083}" type="slidenum">
              <a:rPr lang="en-US" altLang="de-DE" smtClean="0"/>
              <a:pPr/>
              <a:t>6</a:t>
            </a:fld>
            <a:endParaRPr lang="en-US" altLang="de-DE" dirty="0"/>
          </a:p>
        </p:txBody>
      </p:sp>
      <p:sp>
        <p:nvSpPr>
          <p:cNvPr id="5" name="Titel 1"/>
          <p:cNvSpPr txBox="1">
            <a:spLocks/>
          </p:cNvSpPr>
          <p:nvPr/>
        </p:nvSpPr>
        <p:spPr>
          <a:xfrm>
            <a:off x="-1068747" y="611730"/>
            <a:ext cx="11520000"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smtClean="0"/>
              <a:t>Sequence Requirements</a:t>
            </a:r>
            <a:endParaRPr lang="en-US" sz="2400" dirty="0"/>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sz="2400" dirty="0" smtClean="0"/>
              <a:t>Orthogonality and Correlation Properties</a:t>
            </a:r>
            <a:endParaRPr lang="en-US" sz="1600" dirty="0"/>
          </a:p>
        </p:txBody>
      </p:sp>
      <p:sp>
        <p:nvSpPr>
          <p:cNvPr id="9" name="Rectangle 3"/>
          <p:cNvSpPr txBox="1">
            <a:spLocks noChangeArrowheads="1"/>
          </p:cNvSpPr>
          <p:nvPr/>
        </p:nvSpPr>
        <p:spPr>
          <a:xfrm>
            <a:off x="395536" y="1844824"/>
            <a:ext cx="8352928" cy="4320480"/>
          </a:xfrm>
          <a:prstGeom prst="rect">
            <a:avLst/>
          </a:prstGeom>
          <a:ln/>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kern="0" dirty="0" smtClean="0"/>
              <a:t>Concurrently transmitted sequences interfere…</a:t>
            </a:r>
          </a:p>
          <a:p>
            <a:pPr lvl="1"/>
            <a:r>
              <a:rPr lang="en-US" sz="2000" kern="0" dirty="0" smtClean="0"/>
              <a:t>…with each other (cross correlation, CCF)</a:t>
            </a:r>
          </a:p>
          <a:p>
            <a:pPr lvl="1"/>
            <a:r>
              <a:rPr lang="en-US" sz="2000" kern="0" dirty="0" smtClean="0"/>
              <a:t>…with themselves (autocorrelation, ACF)</a:t>
            </a:r>
          </a:p>
          <a:p>
            <a:r>
              <a:rPr lang="en-US" sz="2000" kern="0" dirty="0" smtClean="0"/>
              <a:t>Perfect ACF and CCF </a:t>
            </a:r>
            <a:r>
              <a:rPr lang="en-US" sz="2000" kern="0" dirty="0" smtClean="0">
                <a:sym typeface="Wingdings" panose="05000000000000000000" pitchFamily="2" charset="2"/>
              </a:rPr>
              <a:t></a:t>
            </a:r>
            <a:r>
              <a:rPr lang="en-US" sz="2000" kern="0" dirty="0" smtClean="0"/>
              <a:t> perfect impulse response recovery through correlation</a:t>
            </a:r>
          </a:p>
          <a:p>
            <a:endParaRPr lang="en-US" sz="2000" kern="0" dirty="0" smtClean="0"/>
          </a:p>
          <a:p>
            <a:r>
              <a:rPr lang="en-US" sz="2000" kern="0" dirty="0" smtClean="0"/>
              <a:t>=&gt; Sequences should have low ACF and CCF values</a:t>
            </a:r>
          </a:p>
          <a:p>
            <a:r>
              <a:rPr lang="en-US" sz="2000" kern="0" dirty="0" smtClean="0"/>
              <a:t>=&gt; If possible, they should be orthogonal (CCF[0]=0)</a:t>
            </a:r>
          </a:p>
          <a:p>
            <a:endParaRPr lang="en-US" altLang="de-DE" sz="2000" dirty="0"/>
          </a:p>
        </p:txBody>
      </p:sp>
      <p:pic>
        <p:nvPicPr>
          <p:cNvPr id="10" name="Inhaltsplatzhalter 3" descr="Bildschirmausschnit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187" y="5157192"/>
            <a:ext cx="3383867" cy="634253"/>
          </a:xfrm>
          <a:prstGeom prst="rect">
            <a:avLst/>
          </a:prstGeom>
        </p:spPr>
      </p:pic>
      <p:grpSp>
        <p:nvGrpSpPr>
          <p:cNvPr id="6" name="Gruppieren 5"/>
          <p:cNvGrpSpPr/>
          <p:nvPr/>
        </p:nvGrpSpPr>
        <p:grpSpPr>
          <a:xfrm>
            <a:off x="5364088" y="4725144"/>
            <a:ext cx="2813538" cy="1499737"/>
            <a:chOff x="8010551" y="2574541"/>
            <a:chExt cx="2813538" cy="1499737"/>
          </a:xfrm>
        </p:grpSpPr>
        <p:pic>
          <p:nvPicPr>
            <p:cNvPr id="11" name="Grafik 10"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5896" y="2574541"/>
              <a:ext cx="1581231" cy="476274"/>
            </a:xfrm>
            <a:prstGeom prst="rect">
              <a:avLst/>
            </a:prstGeom>
          </p:spPr>
        </p:pic>
        <p:pic>
          <p:nvPicPr>
            <p:cNvPr id="12" name="Grafik 11"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5243" y="3038623"/>
              <a:ext cx="2648086" cy="1009702"/>
            </a:xfrm>
            <a:prstGeom prst="rect">
              <a:avLst/>
            </a:prstGeom>
          </p:spPr>
        </p:pic>
        <p:sp>
          <p:nvSpPr>
            <p:cNvPr id="13" name="Rechteck 12"/>
            <p:cNvSpPr/>
            <p:nvPr/>
          </p:nvSpPr>
          <p:spPr bwMode="auto">
            <a:xfrm>
              <a:off x="8010551" y="2620024"/>
              <a:ext cx="2813538" cy="1454254"/>
            </a:xfrm>
            <a:prstGeom prst="rect">
              <a:avLst/>
            </a:prstGeom>
            <a:noFill/>
            <a:ln w="28575">
              <a:solidFill>
                <a:schemeClr val="tx2"/>
              </a:solid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dirty="0">
                <a:ln>
                  <a:noFill/>
                </a:ln>
                <a:solidFill>
                  <a:schemeClr val="tx1"/>
                </a:solidFill>
                <a:effectLst/>
                <a:latin typeface="Frutiger LT Com 55 Roman" pitchFamily="34" charset="0"/>
              </a:endParaRPr>
            </a:p>
          </p:txBody>
        </p:sp>
      </p:grpSp>
      <p:sp>
        <p:nvSpPr>
          <p:cNvPr id="14"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5"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a:t>Fraunhofer HHI</a:t>
            </a:r>
          </a:p>
        </p:txBody>
      </p:sp>
    </p:spTree>
    <p:extLst>
      <p:ext uri="{BB962C8B-B14F-4D97-AF65-F5344CB8AC3E}">
        <p14:creationId xmlns:p14="http://schemas.microsoft.com/office/powerpoint/2010/main" val="160051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93695" y="6475413"/>
            <a:ext cx="432811" cy="184666"/>
          </a:xfrm>
        </p:spPr>
        <p:txBody>
          <a:bodyPr/>
          <a:lstStyle/>
          <a:p>
            <a:r>
              <a:rPr lang="en-US" altLang="de-DE" dirty="0" smtClean="0"/>
              <a:t>Slide </a:t>
            </a:r>
            <a:fld id="{31C0A130-0C15-4C41-8FB4-52895DAD7083}" type="slidenum">
              <a:rPr lang="en-US" altLang="de-DE" smtClean="0"/>
              <a:pPr/>
              <a:t>7</a:t>
            </a:fld>
            <a:endParaRPr lang="en-US" altLang="de-DE" dirty="0"/>
          </a:p>
        </p:txBody>
      </p:sp>
      <p:sp>
        <p:nvSpPr>
          <p:cNvPr id="5" name="Titel 1"/>
          <p:cNvSpPr txBox="1">
            <a:spLocks/>
          </p:cNvSpPr>
          <p:nvPr/>
        </p:nvSpPr>
        <p:spPr>
          <a:xfrm>
            <a:off x="-1068747" y="611730"/>
            <a:ext cx="11520000" cy="492443"/>
          </a:xfrm>
          <a:prstGeom prst="rect">
            <a:avLst/>
          </a:prstGeom>
        </p:spPr>
        <p:txBody>
          <a:bodyPr lIns="91440" tIns="45720" rIns="91440" bIns="45720" anchor="t"/>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smtClean="0"/>
              <a:t>Sequence Candidates</a:t>
            </a:r>
            <a:endParaRPr lang="en-US" sz="2400" dirty="0"/>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sz="2400" b="0" dirty="0" smtClean="0"/>
              <a:t>Summary</a:t>
            </a:r>
            <a:endParaRPr lang="en-US" sz="1600" dirty="0"/>
          </a:p>
        </p:txBody>
      </p:sp>
      <p:pic>
        <p:nvPicPr>
          <p:cNvPr id="6" name="Grafik 5"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148" y="2270906"/>
            <a:ext cx="7014209" cy="2552488"/>
          </a:xfrm>
          <a:prstGeom prst="rect">
            <a:avLst/>
          </a:prstGeom>
        </p:spPr>
      </p:pic>
      <p:sp>
        <p:nvSpPr>
          <p:cNvPr id="9" name="Datumsplatzhalter 1"/>
          <p:cNvSpPr>
            <a:spLocks noGrp="1"/>
          </p:cNvSpPr>
          <p:nvPr>
            <p:ph type="dt" sz="half" idx="10"/>
          </p:nvPr>
        </p:nvSpPr>
        <p:spPr>
          <a:xfrm>
            <a:off x="685800" y="378281"/>
            <a:ext cx="1600200" cy="215444"/>
          </a:xfrm>
        </p:spPr>
        <p:txBody>
          <a:bodyPr/>
          <a:lstStyle/>
          <a:p>
            <a:r>
              <a:rPr lang="en-US" altLang="de-DE" dirty="0" smtClean="0"/>
              <a:t>September 2021</a:t>
            </a:r>
            <a:endParaRPr lang="en-US" altLang="de-DE" dirty="0"/>
          </a:p>
        </p:txBody>
      </p:sp>
      <p:sp>
        <p:nvSpPr>
          <p:cNvPr id="10" name="Fußzeilenplatzhalter 2"/>
          <p:cNvSpPr>
            <a:spLocks noGrp="1"/>
          </p:cNvSpPr>
          <p:nvPr>
            <p:ph type="ftr" sz="quarter" idx="11"/>
          </p:nvPr>
        </p:nvSpPr>
        <p:spPr>
          <a:xfrm>
            <a:off x="5486400" y="6475413"/>
            <a:ext cx="3124200" cy="184666"/>
          </a:xfrm>
        </p:spPr>
        <p:txBody>
          <a:bodyPr/>
          <a:lstStyle/>
          <a:p>
            <a:r>
              <a:rPr lang="en-US" altLang="de-DE" dirty="0" smtClean="0"/>
              <a:t>Jonathan Schostak, Fraunhofer HHI</a:t>
            </a:r>
            <a:endParaRPr lang="en-US" altLang="de-DE" dirty="0"/>
          </a:p>
        </p:txBody>
      </p:sp>
    </p:spTree>
    <p:extLst>
      <p:ext uri="{BB962C8B-B14F-4D97-AF65-F5344CB8AC3E}">
        <p14:creationId xmlns:p14="http://schemas.microsoft.com/office/powerpoint/2010/main" val="300989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93695" y="6475413"/>
            <a:ext cx="432811" cy="184666"/>
          </a:xfrm>
        </p:spPr>
        <p:txBody>
          <a:bodyPr/>
          <a:lstStyle/>
          <a:p>
            <a:r>
              <a:rPr lang="en-US" altLang="de-DE" dirty="0"/>
              <a:t>Slide </a:t>
            </a:r>
            <a:fld id="{31C0A130-0C15-4C41-8FB4-52895DAD7083}" type="slidenum">
              <a:rPr lang="en-US" altLang="de-DE" smtClean="0"/>
              <a:pPr/>
              <a:t>8</a:t>
            </a:fld>
            <a:endParaRPr lang="en-US" altLang="de-DE" dirty="0"/>
          </a:p>
        </p:txBody>
      </p:sp>
      <p:sp>
        <p:nvSpPr>
          <p:cNvPr id="5" name="Titel 1"/>
          <p:cNvSpPr txBox="1">
            <a:spLocks/>
          </p:cNvSpPr>
          <p:nvPr/>
        </p:nvSpPr>
        <p:spPr>
          <a:xfrm>
            <a:off x="-1068747" y="611730"/>
            <a:ext cx="11520000" cy="492443"/>
          </a:xfrm>
          <a:prstGeom prst="rect">
            <a:avLst/>
          </a:prstGeom>
        </p:spPr>
        <p:txBody>
          <a:bodyPr lIns="91440" tIns="45720" rIns="91440" bIns="45720" anchor="t"/>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smtClean="0"/>
              <a:t>Sequence Candidates</a:t>
            </a:r>
            <a:endParaRPr lang="en-US" sz="2400" dirty="0"/>
          </a:p>
        </p:txBody>
      </p:sp>
      <p:sp>
        <p:nvSpPr>
          <p:cNvPr id="8" name="Titel 1"/>
          <p:cNvSpPr txBox="1">
            <a:spLocks/>
          </p:cNvSpPr>
          <p:nvPr/>
        </p:nvSpPr>
        <p:spPr>
          <a:xfrm>
            <a:off x="35496" y="1065752"/>
            <a:ext cx="9073007" cy="492443"/>
          </a:xfrm>
          <a:prstGeom prst="rect">
            <a:avLst/>
          </a:prstGeom>
        </p:spPr>
        <p:txBody>
          <a:bodyPr lIns="91440" tIns="45720" rIns="91440" bIns="45720" anchor="t"/>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sz="2400" b="0" dirty="0" smtClean="0"/>
              <a:t>Variable Sampling Factor</a:t>
            </a:r>
            <a:r>
              <a:rPr lang="en-US" sz="2400" dirty="0" smtClean="0"/>
              <a:t> (VSF) Sequences</a:t>
            </a:r>
            <a:endParaRPr lang="en-US" sz="1600" dirty="0"/>
          </a:p>
        </p:txBody>
      </p:sp>
      <p:sp>
        <p:nvSpPr>
          <p:cNvPr id="9" name="Rectangle 3"/>
          <p:cNvSpPr txBox="1">
            <a:spLocks noChangeArrowheads="1"/>
          </p:cNvSpPr>
          <p:nvPr/>
        </p:nvSpPr>
        <p:spPr>
          <a:xfrm>
            <a:off x="395536" y="1831135"/>
            <a:ext cx="7488832" cy="4320480"/>
          </a:xfrm>
          <a:prstGeom prst="rect">
            <a:avLst/>
          </a:prstGeom>
          <a:ln/>
        </p:spPr>
        <p:txBody>
          <a:bodyPr lIns="91440" tIns="45720" rIns="91440" bIns="45720" anchor="t"/>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Inspired by OVSF-Sequences [1]</a:t>
            </a:r>
          </a:p>
          <a:p>
            <a:r>
              <a:rPr lang="en-US" sz="2000" dirty="0" smtClean="0"/>
              <a:t>Use expanded Gold sequences for the shortest stage</a:t>
            </a:r>
          </a:p>
          <a:p>
            <a:r>
              <a:rPr lang="en-US" sz="2000" dirty="0" smtClean="0"/>
              <a:t>Combine the sequences to make the longer counterparts using presented scheme</a:t>
            </a:r>
          </a:p>
          <a:p>
            <a:r>
              <a:rPr lang="en-US" sz="2000" dirty="0" smtClean="0"/>
              <a:t>Special: </a:t>
            </a:r>
          </a:p>
          <a:p>
            <a:pPr lvl="1"/>
            <a:r>
              <a:rPr lang="en-US" sz="2000" dirty="0" smtClean="0"/>
              <a:t>Lower sample rate </a:t>
            </a:r>
            <a:br>
              <a:rPr lang="en-US" sz="2000" dirty="0" smtClean="0"/>
            </a:br>
            <a:r>
              <a:rPr lang="en-US" sz="2000" dirty="0" smtClean="0"/>
              <a:t>can be used at receiver</a:t>
            </a:r>
          </a:p>
          <a:p>
            <a:pPr lvl="1"/>
            <a:r>
              <a:rPr lang="en-US" sz="2000" dirty="0" smtClean="0"/>
              <a:t>Orthogonality is </a:t>
            </a:r>
            <a:br>
              <a:rPr lang="en-US" sz="2000" dirty="0" smtClean="0"/>
            </a:br>
            <a:r>
              <a:rPr lang="en-US" sz="2000" dirty="0" smtClean="0"/>
              <a:t>maintained between "stages"</a:t>
            </a:r>
            <a:endParaRPr lang="en-US" sz="2000" dirty="0" smtClean="0">
              <a:cs typeface="Arial"/>
            </a:endParaRPr>
          </a:p>
          <a:p>
            <a:endParaRPr lang="en-US" altLang="de-DE" sz="2000" dirty="0"/>
          </a:p>
        </p:txBody>
      </p:sp>
      <p:sp>
        <p:nvSpPr>
          <p:cNvPr id="10" name="Textfeld 9"/>
          <p:cNvSpPr txBox="1"/>
          <p:nvPr/>
        </p:nvSpPr>
        <p:spPr>
          <a:xfrm>
            <a:off x="685800" y="6190403"/>
            <a:ext cx="6800850" cy="246221"/>
          </a:xfrm>
          <a:prstGeom prst="rect">
            <a:avLst/>
          </a:prstGeom>
          <a:noFill/>
        </p:spPr>
        <p:txBody>
          <a:bodyPr wrap="square" rtlCol="0">
            <a:spAutoFit/>
          </a:bodyPr>
          <a:lstStyle/>
          <a:p>
            <a:r>
              <a:rPr lang="en-US" sz="1000" dirty="0" smtClean="0"/>
              <a:t>[1] “3GPP TS 25.213, v16.0.0, Spreading and modulation (FDD),” Tech. Rep., 2020.</a:t>
            </a:r>
            <a:endParaRPr lang="en-US" sz="400" dirty="0"/>
          </a:p>
        </p:txBody>
      </p:sp>
      <p:pic>
        <p:nvPicPr>
          <p:cNvPr id="11" name="Grafik 10" descr="Bildschirmausschnit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004" y="2996952"/>
            <a:ext cx="3595056" cy="3119541"/>
          </a:xfrm>
          <a:prstGeom prst="rect">
            <a:avLst/>
          </a:prstGeom>
        </p:spPr>
      </p:pic>
      <p:sp>
        <p:nvSpPr>
          <p:cNvPr id="12"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3"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a:t>Fraunhofer HHI</a:t>
            </a:r>
          </a:p>
        </p:txBody>
      </p:sp>
    </p:spTree>
    <p:extLst>
      <p:ext uri="{BB962C8B-B14F-4D97-AF65-F5344CB8AC3E}">
        <p14:creationId xmlns:p14="http://schemas.microsoft.com/office/powerpoint/2010/main" val="101199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Bildschirmausschnit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911" y="2681927"/>
            <a:ext cx="4173332" cy="3643603"/>
          </a:xfrm>
          <a:prstGeom prst="rect">
            <a:avLst/>
          </a:prstGeom>
        </p:spPr>
      </p:pic>
      <p:sp>
        <p:nvSpPr>
          <p:cNvPr id="4" name="Foliennummernplatzhalter 3"/>
          <p:cNvSpPr>
            <a:spLocks noGrp="1"/>
          </p:cNvSpPr>
          <p:nvPr>
            <p:ph type="sldNum" sz="quarter" idx="12"/>
          </p:nvPr>
        </p:nvSpPr>
        <p:spPr>
          <a:xfrm>
            <a:off x="4393695" y="6475413"/>
            <a:ext cx="432811" cy="184666"/>
          </a:xfrm>
        </p:spPr>
        <p:txBody>
          <a:bodyPr/>
          <a:lstStyle/>
          <a:p>
            <a:r>
              <a:rPr lang="en-US" altLang="de-DE" dirty="0"/>
              <a:t>Slide </a:t>
            </a:r>
            <a:fld id="{31C0A130-0C15-4C41-8FB4-52895DAD7083}" type="slidenum">
              <a:rPr lang="en-US" altLang="de-DE" smtClean="0"/>
              <a:pPr/>
              <a:t>9</a:t>
            </a:fld>
            <a:endParaRPr lang="en-US" altLang="de-DE" dirty="0"/>
          </a:p>
        </p:txBody>
      </p:sp>
      <p:sp>
        <p:nvSpPr>
          <p:cNvPr id="5" name="Titel 1"/>
          <p:cNvSpPr txBox="1">
            <a:spLocks/>
          </p:cNvSpPr>
          <p:nvPr/>
        </p:nvSpPr>
        <p:spPr>
          <a:xfrm>
            <a:off x="37677" y="639162"/>
            <a:ext cx="9105984" cy="492443"/>
          </a:xfrm>
          <a:prstGeom prst="rect">
            <a:avLst/>
          </a:prstGeom>
        </p:spPr>
        <p:txBody>
          <a:bodyPr lIns="91440" tIns="45720" rIns="91440" bIns="45720" anchor="t"/>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smtClean="0"/>
              <a:t>Sequence Candidates</a:t>
            </a:r>
            <a:endParaRPr lang="en-US" sz="2400" dirty="0"/>
          </a:p>
        </p:txBody>
      </p:sp>
      <p:sp>
        <p:nvSpPr>
          <p:cNvPr id="8" name="Titel 1"/>
          <p:cNvSpPr txBox="1">
            <a:spLocks/>
          </p:cNvSpPr>
          <p:nvPr/>
        </p:nvSpPr>
        <p:spPr>
          <a:xfrm>
            <a:off x="35496" y="1065752"/>
            <a:ext cx="9073007" cy="492443"/>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sz="2400" b="0" dirty="0" smtClean="0"/>
              <a:t>Variable Sampling Factor Sequences</a:t>
            </a:r>
            <a:endParaRPr lang="en-US" sz="1600" dirty="0"/>
          </a:p>
        </p:txBody>
      </p:sp>
      <p:sp>
        <p:nvSpPr>
          <p:cNvPr id="9" name="Rectangle 3"/>
          <p:cNvSpPr txBox="1">
            <a:spLocks noChangeArrowheads="1"/>
          </p:cNvSpPr>
          <p:nvPr/>
        </p:nvSpPr>
        <p:spPr>
          <a:xfrm>
            <a:off x="395536" y="1831135"/>
            <a:ext cx="7488832" cy="4320480"/>
          </a:xfrm>
          <a:prstGeom prst="rect">
            <a:avLst/>
          </a:prstGeom>
          <a:ln/>
        </p:spPr>
        <p:txBody>
          <a:bodyPr lIns="91440" tIns="45720" rIns="91440" bIns="45720" anchor="t"/>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cs typeface="Arial"/>
              </a:rPr>
              <a:t>Orthogonality: 𝑎(𝑛)∙𝑏(𝑛) = Σ𝑎</a:t>
            </a:r>
            <a:r>
              <a:rPr lang="en-US" sz="2000" baseline="-25000" dirty="0" smtClean="0">
                <a:cs typeface="Arial"/>
              </a:rPr>
              <a:t>𝑖</a:t>
            </a:r>
            <a:r>
              <a:rPr lang="en-US" sz="2000" dirty="0" smtClean="0">
                <a:cs typeface="Arial"/>
              </a:rPr>
              <a:t>∙𝑏</a:t>
            </a:r>
            <a:r>
              <a:rPr lang="en-US" sz="2000" baseline="-25000" dirty="0" smtClean="0">
                <a:cs typeface="Arial"/>
              </a:rPr>
              <a:t>𝑖</a:t>
            </a:r>
            <a:r>
              <a:rPr lang="en-US" sz="2000" dirty="0" smtClean="0">
                <a:cs typeface="Arial"/>
              </a:rPr>
              <a:t> = 0</a:t>
            </a:r>
          </a:p>
          <a:p>
            <a:r>
              <a:rPr lang="en-US" sz="2000" dirty="0" smtClean="0">
                <a:cs typeface="Arial"/>
              </a:rPr>
              <a:t>Required </a:t>
            </a:r>
            <a:r>
              <a:rPr lang="en-US" sz="2000" dirty="0" err="1" smtClean="0">
                <a:cs typeface="Arial"/>
              </a:rPr>
              <a:t>orthogonalities</a:t>
            </a:r>
            <a:r>
              <a:rPr lang="en-US" sz="2000" dirty="0" smtClean="0">
                <a:cs typeface="Arial"/>
              </a:rPr>
              <a:t>: </a:t>
            </a:r>
            <a:r>
              <a:rPr lang="en-US" sz="2000" dirty="0" err="1" smtClean="0">
                <a:ea typeface="+mn-lt"/>
                <a:cs typeface="+mn-lt"/>
              </a:rPr>
              <a:t>s</a:t>
            </a:r>
            <a:r>
              <a:rPr lang="en-US" sz="2000" baseline="-25000" dirty="0" err="1" smtClean="0">
                <a:ea typeface="+mn-lt"/>
                <a:cs typeface="+mn-lt"/>
              </a:rPr>
              <a:t>A</a:t>
            </a:r>
            <a:r>
              <a:rPr lang="en-US" sz="2000" dirty="0" smtClean="0">
                <a:ea typeface="+mn-lt"/>
                <a:cs typeface="+mn-lt"/>
              </a:rPr>
              <a:t> and </a:t>
            </a:r>
            <a:r>
              <a:rPr lang="en-US" sz="2000" dirty="0" err="1" smtClean="0">
                <a:ea typeface="+mn-lt"/>
                <a:cs typeface="+mn-lt"/>
              </a:rPr>
              <a:t>s</a:t>
            </a:r>
            <a:r>
              <a:rPr lang="en-US" sz="2000" baseline="-25000" dirty="0" err="1" smtClean="0">
                <a:ea typeface="+mn-lt"/>
                <a:cs typeface="+mn-lt"/>
              </a:rPr>
              <a:t>E</a:t>
            </a:r>
            <a:r>
              <a:rPr lang="en-US" sz="2000" dirty="0" smtClean="0">
                <a:ea typeface="+mn-lt"/>
                <a:cs typeface="+mn-lt"/>
              </a:rPr>
              <a:t>, </a:t>
            </a:r>
            <a:r>
              <a:rPr lang="en-US" sz="2000" dirty="0" err="1" smtClean="0">
                <a:ea typeface="+mn-lt"/>
                <a:cs typeface="+mn-lt"/>
              </a:rPr>
              <a:t>s</a:t>
            </a:r>
            <a:r>
              <a:rPr lang="en-US" sz="2000" baseline="-25000" dirty="0" err="1" smtClean="0">
                <a:ea typeface="+mn-lt"/>
                <a:cs typeface="+mn-lt"/>
              </a:rPr>
              <a:t>C</a:t>
            </a:r>
            <a:r>
              <a:rPr lang="en-US" sz="2000" dirty="0" smtClean="0">
                <a:ea typeface="+mn-lt"/>
                <a:cs typeface="+mn-lt"/>
              </a:rPr>
              <a:t> and </a:t>
            </a:r>
            <a:r>
              <a:rPr lang="en-US" sz="2000" dirty="0" err="1" smtClean="0">
                <a:ea typeface="+mn-lt"/>
                <a:cs typeface="+mn-lt"/>
              </a:rPr>
              <a:t>s</a:t>
            </a:r>
            <a:r>
              <a:rPr lang="en-US" sz="2000" baseline="-25000" dirty="0" err="1" smtClean="0">
                <a:ea typeface="+mn-lt"/>
                <a:cs typeface="+mn-lt"/>
              </a:rPr>
              <a:t>G</a:t>
            </a:r>
            <a:r>
              <a:rPr lang="en-US" sz="2000" dirty="0" smtClean="0">
                <a:ea typeface="+mn-lt"/>
                <a:cs typeface="+mn-lt"/>
              </a:rPr>
              <a:t>, </a:t>
            </a:r>
            <a:r>
              <a:rPr lang="en-US" sz="2000" dirty="0" err="1" smtClean="0">
                <a:ea typeface="+mn-lt"/>
                <a:cs typeface="+mn-lt"/>
              </a:rPr>
              <a:t>s</a:t>
            </a:r>
            <a:r>
              <a:rPr lang="en-US" sz="2000" baseline="-25000" dirty="0" err="1" smtClean="0">
                <a:ea typeface="+mn-lt"/>
                <a:cs typeface="+mn-lt"/>
              </a:rPr>
              <a:t>B</a:t>
            </a:r>
            <a:r>
              <a:rPr lang="en-US" sz="2000" dirty="0" smtClean="0">
                <a:ea typeface="+mn-lt"/>
                <a:cs typeface="+mn-lt"/>
              </a:rPr>
              <a:t> and </a:t>
            </a:r>
            <a:r>
              <a:rPr lang="en-US" sz="2000" dirty="0" err="1" smtClean="0">
                <a:ea typeface="+mn-lt"/>
                <a:cs typeface="+mn-lt"/>
              </a:rPr>
              <a:t>s</a:t>
            </a:r>
            <a:r>
              <a:rPr lang="en-US" sz="2000" baseline="-25000" dirty="0" err="1" smtClean="0">
                <a:ea typeface="+mn-lt"/>
                <a:cs typeface="+mn-lt"/>
              </a:rPr>
              <a:t>F</a:t>
            </a:r>
            <a:r>
              <a:rPr lang="en-US" sz="2000" dirty="0" smtClean="0">
                <a:ea typeface="+mn-lt"/>
                <a:cs typeface="+mn-lt"/>
              </a:rPr>
              <a:t>, as well as </a:t>
            </a:r>
            <a:r>
              <a:rPr lang="en-US" sz="2000" dirty="0" err="1" smtClean="0">
                <a:ea typeface="+mn-lt"/>
                <a:cs typeface="+mn-lt"/>
              </a:rPr>
              <a:t>s</a:t>
            </a:r>
            <a:r>
              <a:rPr lang="en-US" sz="2000" baseline="-25000" dirty="0" err="1" smtClean="0">
                <a:ea typeface="+mn-lt"/>
                <a:cs typeface="+mn-lt"/>
              </a:rPr>
              <a:t>D</a:t>
            </a:r>
            <a:r>
              <a:rPr lang="en-US" sz="2000" dirty="0" smtClean="0">
                <a:ea typeface="+mn-lt"/>
                <a:cs typeface="+mn-lt"/>
              </a:rPr>
              <a:t> and </a:t>
            </a:r>
            <a:r>
              <a:rPr lang="en-US" sz="2000" dirty="0" err="1" smtClean="0">
                <a:ea typeface="+mn-lt"/>
                <a:cs typeface="+mn-lt"/>
              </a:rPr>
              <a:t>s</a:t>
            </a:r>
            <a:r>
              <a:rPr lang="en-US" sz="2000" baseline="-25000" dirty="0" err="1" smtClean="0">
                <a:ea typeface="+mn-lt"/>
                <a:cs typeface="+mn-lt"/>
              </a:rPr>
              <a:t>H</a:t>
            </a:r>
            <a:endParaRPr lang="en-US" sz="2000" baseline="-25000" dirty="0" smtClean="0">
              <a:cs typeface="Arial"/>
            </a:endParaRPr>
          </a:p>
          <a:p>
            <a:r>
              <a:rPr lang="en-US" sz="2000" dirty="0" smtClean="0">
                <a:cs typeface="Arial"/>
              </a:rPr>
              <a:t>Then also orthogonal:</a:t>
            </a:r>
            <a:endParaRPr lang="en-US" sz="2000" baseline="-25000" dirty="0" smtClean="0">
              <a:ea typeface="+mn-lt"/>
              <a:cs typeface="+mn-lt"/>
            </a:endParaRPr>
          </a:p>
          <a:p>
            <a:pPr lvl="1"/>
            <a:r>
              <a:rPr lang="en-US" sz="1600" dirty="0" err="1" smtClean="0">
                <a:ea typeface="+mn-lt"/>
                <a:cs typeface="+mn-lt"/>
              </a:rPr>
              <a:t>s</a:t>
            </a:r>
            <a:r>
              <a:rPr lang="en-US" sz="1600" baseline="-25000" dirty="0" err="1" smtClean="0">
                <a:ea typeface="+mn-lt"/>
                <a:cs typeface="+mn-lt"/>
              </a:rPr>
              <a:t>AC</a:t>
            </a:r>
            <a:r>
              <a:rPr lang="en-US" sz="1600" dirty="0" smtClean="0">
                <a:ea typeface="+mn-lt"/>
                <a:cs typeface="+mn-lt"/>
              </a:rPr>
              <a:t> and </a:t>
            </a:r>
            <a:r>
              <a:rPr lang="en-US" sz="1600" dirty="0" err="1" smtClean="0">
                <a:ea typeface="+mn-lt"/>
                <a:cs typeface="+mn-lt"/>
              </a:rPr>
              <a:t>s</a:t>
            </a:r>
            <a:r>
              <a:rPr lang="en-US" sz="1600" baseline="-25000" dirty="0" err="1" smtClean="0">
                <a:ea typeface="+mn-lt"/>
                <a:cs typeface="+mn-lt"/>
              </a:rPr>
              <a:t>EG</a:t>
            </a:r>
            <a:r>
              <a:rPr lang="en-US" sz="1600" dirty="0" smtClean="0">
                <a:ea typeface="+mn-lt"/>
                <a:cs typeface="+mn-lt"/>
              </a:rPr>
              <a:t> as well as </a:t>
            </a:r>
            <a:r>
              <a:rPr lang="en-US" sz="1600" dirty="0" err="1" smtClean="0">
                <a:ea typeface="+mn-lt"/>
                <a:cs typeface="+mn-lt"/>
              </a:rPr>
              <a:t>s</a:t>
            </a:r>
            <a:r>
              <a:rPr lang="en-US" sz="1600" baseline="-25000" dirty="0" err="1" smtClean="0">
                <a:ea typeface="+mn-lt"/>
                <a:cs typeface="+mn-lt"/>
              </a:rPr>
              <a:t>BD</a:t>
            </a:r>
            <a:r>
              <a:rPr lang="en-US" sz="1600" dirty="0" smtClean="0">
                <a:ea typeface="+mn-lt"/>
                <a:cs typeface="+mn-lt"/>
              </a:rPr>
              <a:t> and </a:t>
            </a:r>
            <a:r>
              <a:rPr lang="en-US" sz="1600" dirty="0" err="1" smtClean="0">
                <a:ea typeface="+mn-lt"/>
                <a:cs typeface="+mn-lt"/>
              </a:rPr>
              <a:t>s</a:t>
            </a:r>
            <a:r>
              <a:rPr lang="en-US" sz="1600" baseline="-25000" dirty="0" err="1" smtClean="0">
                <a:ea typeface="+mn-lt"/>
                <a:cs typeface="+mn-lt"/>
              </a:rPr>
              <a:t>FH</a:t>
            </a:r>
            <a:endParaRPr lang="en-US" sz="1600" baseline="-25000" dirty="0" smtClean="0">
              <a:ea typeface="+mn-lt"/>
              <a:cs typeface="+mn-lt"/>
            </a:endParaRPr>
          </a:p>
          <a:p>
            <a:pPr lvl="1"/>
            <a:r>
              <a:rPr lang="en-US" sz="1600" dirty="0" err="1" smtClean="0">
                <a:ea typeface="+mn-lt"/>
                <a:cs typeface="+mn-lt"/>
              </a:rPr>
              <a:t>s</a:t>
            </a:r>
            <a:r>
              <a:rPr lang="en-US" sz="1600" baseline="-25000" dirty="0" err="1" smtClean="0">
                <a:ea typeface="+mn-lt"/>
                <a:cs typeface="+mn-lt"/>
              </a:rPr>
              <a:t>ABCD</a:t>
            </a:r>
            <a:r>
              <a:rPr lang="en-US" sz="1600" dirty="0" smtClean="0">
                <a:ea typeface="+mn-lt"/>
                <a:cs typeface="+mn-lt"/>
              </a:rPr>
              <a:t> and </a:t>
            </a:r>
            <a:r>
              <a:rPr lang="en-US" sz="1600" dirty="0" err="1" smtClean="0">
                <a:ea typeface="+mn-lt"/>
                <a:cs typeface="+mn-lt"/>
              </a:rPr>
              <a:t>s</a:t>
            </a:r>
            <a:r>
              <a:rPr lang="en-US" sz="1600" baseline="-25000" dirty="0" err="1" smtClean="0">
                <a:ea typeface="+mn-lt"/>
                <a:cs typeface="+mn-lt"/>
              </a:rPr>
              <a:t>EFGH</a:t>
            </a:r>
            <a:endParaRPr lang="en-US" sz="1600" baseline="-25000" dirty="0" smtClean="0">
              <a:ea typeface="+mn-lt"/>
              <a:cs typeface="+mn-lt"/>
            </a:endParaRPr>
          </a:p>
          <a:p>
            <a:r>
              <a:rPr lang="en-US" sz="2000" dirty="0" smtClean="0">
                <a:cs typeface="Arial"/>
              </a:rPr>
              <a:t>With ideal subsampling in</a:t>
            </a:r>
            <a:br>
              <a:rPr lang="en-US" sz="2000" dirty="0" smtClean="0">
                <a:cs typeface="Arial"/>
              </a:rPr>
            </a:br>
            <a:r>
              <a:rPr lang="en-US" sz="2000" dirty="0" smtClean="0">
                <a:cs typeface="Arial"/>
              </a:rPr>
              <a:t>synchronous transmission,</a:t>
            </a:r>
            <a:br>
              <a:rPr lang="en-US" sz="2000" dirty="0" smtClean="0">
                <a:cs typeface="Arial"/>
              </a:rPr>
            </a:br>
            <a:r>
              <a:rPr lang="en-US" sz="2000" dirty="0" smtClean="0">
                <a:cs typeface="Arial"/>
              </a:rPr>
              <a:t>orthogonality is maintained</a:t>
            </a:r>
          </a:p>
          <a:p>
            <a:r>
              <a:rPr lang="en-US" sz="2000" dirty="0" smtClean="0">
                <a:cs typeface="Arial"/>
              </a:rPr>
              <a:t>Principle can be adapted to lengths </a:t>
            </a:r>
            <a:r>
              <a:rPr lang="en-US" dirty="0" smtClean="0"/>
              <a:t/>
            </a:r>
            <a:br>
              <a:rPr lang="en-US" dirty="0" smtClean="0"/>
            </a:br>
            <a:r>
              <a:rPr lang="en-US" sz="2000" dirty="0" smtClean="0">
                <a:cs typeface="Arial"/>
              </a:rPr>
              <a:t>and set sizes required </a:t>
            </a:r>
            <a:br>
              <a:rPr lang="en-US" sz="2000" dirty="0" smtClean="0">
                <a:cs typeface="Arial"/>
              </a:rPr>
            </a:br>
            <a:r>
              <a:rPr lang="en-US" sz="2000" dirty="0" smtClean="0">
                <a:cs typeface="Arial"/>
              </a:rPr>
              <a:t>for the PM-PHY</a:t>
            </a:r>
            <a:endParaRPr lang="en-US" dirty="0" smtClean="0"/>
          </a:p>
          <a:p>
            <a:endParaRPr lang="en-US" sz="2000" dirty="0" smtClean="0">
              <a:cs typeface="Arial"/>
            </a:endParaRPr>
          </a:p>
          <a:p>
            <a:endParaRPr lang="en-US" altLang="de-DE" sz="2000" dirty="0">
              <a:cs typeface="Arial"/>
            </a:endParaRPr>
          </a:p>
        </p:txBody>
      </p:sp>
      <p:sp>
        <p:nvSpPr>
          <p:cNvPr id="10" name="Datumsplatzhalter 1"/>
          <p:cNvSpPr>
            <a:spLocks noGrp="1"/>
          </p:cNvSpPr>
          <p:nvPr>
            <p:ph type="dt" sz="half" idx="10"/>
          </p:nvPr>
        </p:nvSpPr>
        <p:spPr>
          <a:xfrm>
            <a:off x="685800" y="378281"/>
            <a:ext cx="1600200" cy="215444"/>
          </a:xfrm>
        </p:spPr>
        <p:txBody>
          <a:bodyPr/>
          <a:lstStyle/>
          <a:p>
            <a:r>
              <a:rPr lang="en-US" altLang="de-DE" dirty="0" smtClean="0"/>
              <a:t>September </a:t>
            </a:r>
            <a:r>
              <a:rPr lang="en-US" altLang="de-DE" dirty="0"/>
              <a:t>2021</a:t>
            </a:r>
          </a:p>
        </p:txBody>
      </p:sp>
      <p:sp>
        <p:nvSpPr>
          <p:cNvPr id="12" name="Fußzeilenplatzhalter 2"/>
          <p:cNvSpPr>
            <a:spLocks noGrp="1"/>
          </p:cNvSpPr>
          <p:nvPr>
            <p:ph type="ftr" sz="quarter" idx="11"/>
          </p:nvPr>
        </p:nvSpPr>
        <p:spPr>
          <a:xfrm>
            <a:off x="5486400" y="6475413"/>
            <a:ext cx="3124200" cy="184666"/>
          </a:xfrm>
        </p:spPr>
        <p:txBody>
          <a:bodyPr/>
          <a:lstStyle/>
          <a:p>
            <a:r>
              <a:rPr lang="en-US" altLang="de-DE" dirty="0"/>
              <a:t>J</a:t>
            </a:r>
            <a:r>
              <a:rPr lang="en-US" altLang="de-DE" dirty="0" smtClean="0"/>
              <a:t>onathan Schostak, </a:t>
            </a:r>
            <a:r>
              <a:rPr lang="en-US" altLang="de-DE" dirty="0"/>
              <a:t>Fraunhofer HHI</a:t>
            </a:r>
          </a:p>
        </p:txBody>
      </p:sp>
    </p:spTree>
    <p:extLst>
      <p:ext uri="{BB962C8B-B14F-4D97-AF65-F5344CB8AC3E}">
        <p14:creationId xmlns:p14="http://schemas.microsoft.com/office/powerpoint/2010/main" val="2750852635"/>
      </p:ext>
    </p:extLst>
  </p:cSld>
  <p:clrMapOvr>
    <a:masterClrMapping/>
  </p:clrMapOvr>
</p:sld>
</file>

<file path=ppt/theme/theme1.xml><?xml version="1.0" encoding="utf-8"?>
<a:theme xmlns:a="http://schemas.openxmlformats.org/drawingml/2006/main" name="Office">
  <a:themeElements>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628760FF52FDC4FBB47F9FDAD88758F" ma:contentTypeVersion="4" ma:contentTypeDescription="Ein neues Dokument erstellen." ma:contentTypeScope="" ma:versionID="ae725f6bb3eb21ebe95da0a6aa239239">
  <xsd:schema xmlns:xsd="http://www.w3.org/2001/XMLSchema" xmlns:xs="http://www.w3.org/2001/XMLSchema" xmlns:p="http://schemas.microsoft.com/office/2006/metadata/properties" xmlns:ns2="f5c3e654-c19e-4266-ab42-f16a20299019" targetNamespace="http://schemas.microsoft.com/office/2006/metadata/properties" ma:root="true" ma:fieldsID="c3c5f3cd18ed0fd3b31b5ae45844eb75" ns2:_="">
    <xsd:import namespace="f5c3e654-c19e-4266-ab42-f16a202990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c3e654-c19e-4266-ab42-f16a202990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191D11-34CB-4109-8064-875DD9D6F8C1}">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f5c3e654-c19e-4266-ab42-f16a20299019"/>
    <ds:schemaRef ds:uri="http://www.w3.org/XML/1998/namespace"/>
    <ds:schemaRef ds:uri="http://purl.org/dc/dcmitype/"/>
  </ds:schemaRefs>
</ds:datastoreItem>
</file>

<file path=customXml/itemProps2.xml><?xml version="1.0" encoding="utf-8"?>
<ds:datastoreItem xmlns:ds="http://schemas.openxmlformats.org/officeDocument/2006/customXml" ds:itemID="{93DC7535-31B9-4527-9A52-187207C2B1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c3e654-c19e-4266-ab42-f16a202990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B04494-DB56-40B1-8B7E-D298BAF10F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IEEE-P802_15</Template>
  <TotalTime>0</TotalTime>
  <Words>731</Words>
  <Application>Microsoft Office PowerPoint</Application>
  <PresentationFormat>On-screen Show (4:3)</PresentationFormat>
  <Paragraphs>181</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Frutiger LT Com 55 Roman</vt:lpstr>
      <vt:lpstr>Symbol</vt:lpstr>
      <vt:lpstr>Times New Roman</vt:lpstr>
      <vt:lpstr>Wingdings</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Fraunhofer-Institut für Nachrichtentechnik, HHI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Schostak, Jonathan</dc:creator>
  <cp:keywords/>
  <dc:description>&lt;doc#&gt;</dc:description>
  <cp:lastModifiedBy>Bober, Kai Lennert</cp:lastModifiedBy>
  <cp:revision>53</cp:revision>
  <cp:lastPrinted>1998-02-10T13:28:06Z</cp:lastPrinted>
  <dcterms:created xsi:type="dcterms:W3CDTF">2021-07-08T15:18:08Z</dcterms:created>
  <dcterms:modified xsi:type="dcterms:W3CDTF">2021-09-21T14:08:05Z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0x0101004628760FF52FDC4FBB47F9FDAD88758F</vt:lpwstr>
  </property>
</Properties>
</file>