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3" r:id="rId2"/>
    <p:sldId id="276" r:id="rId3"/>
    <p:sldId id="277" r:id="rId4"/>
    <p:sldId id="274" r:id="rId5"/>
    <p:sldId id="275"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&lt;September,2021&gt;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15-21-0496-02-04aa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Motion for Recirculation SA Ballot and CRG formation]</a:t>
            </a:r>
            <a:r>
              <a:rPr lang="en-US" altLang="ja-JP" sz="1600" dirty="0">
                <a:ea typeface="ＭＳ Ｐゴシック" charset="-128"/>
              </a:rPr>
              <a:t>	</a:t>
            </a:r>
          </a:p>
          <a:p>
            <a:r>
              <a:rPr lang="en-US" altLang="ja-JP" sz="1600" b="1" dirty="0">
                <a:ea typeface="ＭＳ Ｐゴシック" charset="-128"/>
              </a:rPr>
              <a:t>Date Submitted: [20</a:t>
            </a:r>
            <a:r>
              <a:rPr lang="en-US" altLang="ja-JP" sz="1600" b="1" baseline="30000" dirty="0">
                <a:ea typeface="ＭＳ Ｐゴシック" charset="-128"/>
              </a:rPr>
              <a:t>th</a:t>
            </a:r>
            <a:r>
              <a:rPr lang="en-US" altLang="ja-JP" sz="1600" b="1" dirty="0">
                <a:ea typeface="ＭＳ Ｐゴシック" charset="-128"/>
              </a:rPr>
              <a:t>  Sept,2021]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Motion text]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[To enable voting for Recirculation SA Letter Ballot and To request the formation of a Comment Resolution Group(CRG)]</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8E8D2C56-EB12-4A81-918D-AA079CE1ED60}"/>
              </a:ext>
            </a:extLst>
          </p:cNvPr>
          <p:cNvSpPr>
            <a:spLocks noGrp="1"/>
          </p:cNvSpPr>
          <p:nvPr>
            <p:ph type="title"/>
          </p:nvPr>
        </p:nvSpPr>
        <p:spPr/>
        <p:txBody>
          <a:bodyPr/>
          <a:lstStyle/>
          <a:p>
            <a:r>
              <a:rPr lang="en-US" dirty="0"/>
              <a:t>Summary</a:t>
            </a:r>
          </a:p>
        </p:txBody>
      </p:sp>
      <p:sp>
        <p:nvSpPr>
          <p:cNvPr id="7" name="コンテンツ プレースホルダー 6">
            <a:extLst>
              <a:ext uri="{FF2B5EF4-FFF2-40B4-BE49-F238E27FC236}">
                <a16:creationId xmlns:a16="http://schemas.microsoft.com/office/drawing/2014/main" id="{6878D759-7B7D-4519-B390-B6A94123D666}"/>
              </a:ext>
            </a:extLst>
          </p:cNvPr>
          <p:cNvSpPr>
            <a:spLocks noGrp="1"/>
          </p:cNvSpPr>
          <p:nvPr>
            <p:ph idx="1"/>
          </p:nvPr>
        </p:nvSpPr>
        <p:spPr>
          <a:xfrm>
            <a:off x="251520" y="1981200"/>
            <a:ext cx="8206680" cy="4114800"/>
          </a:xfrm>
        </p:spPr>
        <p:txBody>
          <a:bodyPr/>
          <a:lstStyle/>
          <a:p>
            <a:pPr marL="0" indent="0">
              <a:buNone/>
            </a:pPr>
            <a:r>
              <a:rPr lang="en-US" dirty="0"/>
              <a:t>There are three TG motions.</a:t>
            </a:r>
          </a:p>
          <a:p>
            <a:pPr marL="0" indent="0">
              <a:buNone/>
            </a:pPr>
            <a:r>
              <a:rPr lang="en-US" dirty="0"/>
              <a:t>-Motion 1: Approve the comment resolutions in the spreadsheet that is posted to Mentor.</a:t>
            </a:r>
          </a:p>
          <a:p>
            <a:pPr marL="0" indent="0">
              <a:buNone/>
            </a:pPr>
            <a:r>
              <a:rPr lang="en-US" dirty="0"/>
              <a:t>-Motion 2: Approve the draft for recirculation</a:t>
            </a:r>
          </a:p>
          <a:p>
            <a:pPr marL="0" indent="0">
              <a:buNone/>
            </a:pPr>
            <a:r>
              <a:rPr lang="en-US" dirty="0"/>
              <a:t>-Motion 3: Approve the CRG formation</a:t>
            </a:r>
          </a:p>
          <a:p>
            <a:pPr marL="0" indent="0">
              <a:buNone/>
            </a:pPr>
            <a:r>
              <a:rPr lang="en-US" dirty="0"/>
              <a:t> </a:t>
            </a:r>
          </a:p>
        </p:txBody>
      </p:sp>
      <p:sp>
        <p:nvSpPr>
          <p:cNvPr id="2" name="スライド番号プレースホルダー 1">
            <a:extLst>
              <a:ext uri="{FF2B5EF4-FFF2-40B4-BE49-F238E27FC236}">
                <a16:creationId xmlns:a16="http://schemas.microsoft.com/office/drawing/2014/main" id="{DB6881C0-3E88-4FBC-9C14-8F4625E967AA}"/>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4" name="フッター プレースホルダー 3">
            <a:extLst>
              <a:ext uri="{FF2B5EF4-FFF2-40B4-BE49-F238E27FC236}">
                <a16:creationId xmlns:a16="http://schemas.microsoft.com/office/drawing/2014/main" id="{30551510-4146-427B-8F3B-B1B580026F7F}"/>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CB94DFD0-4B8F-4B06-A97E-C1214C0CA110}"/>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2801119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3</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35496" y="1219633"/>
            <a:ext cx="9001000" cy="5257800"/>
          </a:xfrm>
          <a:prstGeom prst="rect">
            <a:avLst/>
          </a:prstGeom>
        </p:spPr>
        <p:txBody>
          <a:bodyPr rtlCol="0">
            <a:normAutofit fontScale="925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Motion: Task Group TG4aa requests 802.15WG to review and approve the comment resolutions in the spreadsheet that is posted to Mentor[15-21-0495-01-04aa] as the Response To Individual Ballot Comments of Standards Association ballot.</a:t>
            </a:r>
          </a:p>
          <a:p>
            <a:pPr fontAlgn="auto">
              <a:spcAft>
                <a:spcPts val="0"/>
              </a:spcAft>
              <a:buFont typeface="Arial" pitchFamily="34" charset="0"/>
              <a:buNone/>
              <a:defRPr/>
            </a:pPr>
            <a:endParaRPr lang="en-US" i="1" kern="0" dirty="0"/>
          </a:p>
          <a:p>
            <a:pPr fontAlgn="auto">
              <a:spcAft>
                <a:spcPts val="0"/>
              </a:spcAft>
              <a:buNone/>
              <a:defRPr/>
            </a:pPr>
            <a:r>
              <a:rPr lang="en-US" i="1" kern="0" dirty="0" err="1"/>
              <a:t>Moved:Phil</a:t>
            </a:r>
            <a:r>
              <a:rPr lang="en-US" i="1" kern="0" dirty="0"/>
              <a:t> Beecher(Wi-SUN Alliance)</a:t>
            </a:r>
          </a:p>
          <a:p>
            <a:pPr fontAlgn="auto">
              <a:spcAft>
                <a:spcPts val="0"/>
              </a:spcAft>
              <a:buNone/>
              <a:defRPr/>
            </a:pPr>
            <a:r>
              <a:rPr lang="en-US" i="1" kern="0" dirty="0"/>
              <a:t>Seconded: Don Sturek(ITRON)</a:t>
            </a:r>
          </a:p>
          <a:p>
            <a:pPr fontAlgn="auto">
              <a:spcAft>
                <a:spcPts val="0"/>
              </a:spcAft>
              <a:buNone/>
              <a:defRPr/>
            </a:pPr>
            <a:r>
              <a:rPr lang="en-US" i="1" dirty="0"/>
              <a:t>There is no discussion or objections.</a:t>
            </a:r>
          </a:p>
          <a:p>
            <a:pPr marL="0" indent="0">
              <a:buNone/>
            </a:pPr>
            <a:r>
              <a:rPr lang="en-US" i="1" dirty="0"/>
              <a:t>The motion is approved  unanimous consent</a:t>
            </a:r>
            <a:endParaRPr lang="en-US" i="1" kern="0" dirty="0"/>
          </a:p>
          <a:p>
            <a:pPr fontAlgn="auto">
              <a:spcAft>
                <a:spcPts val="0"/>
              </a:spcAft>
              <a:buFont typeface="Arial" pitchFamily="34" charset="0"/>
              <a:buNone/>
              <a:defRPr/>
            </a:pPr>
            <a:endParaRPr lang="en-US" i="1" kern="0" dirty="0"/>
          </a:p>
          <a:p>
            <a:pPr fontAlgn="auto">
              <a:spcAft>
                <a:spcPts val="0"/>
              </a:spcAft>
              <a:buFont typeface="Arial" pitchFamily="34" charset="0"/>
              <a:buNone/>
              <a:defRPr/>
            </a:pPr>
            <a:endParaRPr lang="en-US" i="1"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467544" y="765137"/>
            <a:ext cx="8458200" cy="454496"/>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sz="1600" dirty="0"/>
              <a:t>TG Motion 1: Approve the comment resolutions in the spreadsheet that is posted to Mentor</a:t>
            </a:r>
            <a:endParaRPr lang="en-US" sz="1600" kern="0" dirty="0"/>
          </a:p>
        </p:txBody>
      </p:sp>
    </p:spTree>
    <p:extLst>
      <p:ext uri="{BB962C8B-B14F-4D97-AF65-F5344CB8AC3E}">
        <p14:creationId xmlns:p14="http://schemas.microsoft.com/office/powerpoint/2010/main" val="1589598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err="1"/>
              <a:t>Motion:Task</a:t>
            </a:r>
            <a:r>
              <a:rPr lang="en-US" i="1" dirty="0"/>
              <a:t> Group TG4aa requests 802.15WG to review and approve the CSD [15-20-0319-00-04aa], and the CA document [15-21-0083-08-04aa]; and requests unconditional approval from the EC to submit P802.15.4aa_D9 to Standards Association Recirculation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i="1" kern="0" dirty="0" err="1"/>
              <a:t>Moved:Don</a:t>
            </a:r>
            <a:r>
              <a:rPr lang="en-US" i="1" kern="0" dirty="0"/>
              <a:t> Sturek(ITRON)</a:t>
            </a:r>
          </a:p>
          <a:p>
            <a:pPr fontAlgn="auto">
              <a:spcAft>
                <a:spcPts val="0"/>
              </a:spcAft>
              <a:buNone/>
              <a:defRPr/>
            </a:pPr>
            <a:r>
              <a:rPr lang="en-US" i="1" kern="0" dirty="0"/>
              <a:t>Seconded: Kunal Shah(ITRON)</a:t>
            </a:r>
          </a:p>
          <a:p>
            <a:pPr marL="0" indent="0">
              <a:buNone/>
            </a:pPr>
            <a:r>
              <a:rPr lang="en-US" i="1" dirty="0"/>
              <a:t>There is no discussion or objections.</a:t>
            </a:r>
          </a:p>
          <a:p>
            <a:pPr marL="0" indent="0">
              <a:buNone/>
            </a:pPr>
            <a:r>
              <a:rPr lang="en-US" i="1" dirty="0"/>
              <a:t>The motion is approved  unanimous consent</a:t>
            </a:r>
            <a:endParaRPr lang="en-US" i="1" kern="0" dirty="0"/>
          </a:p>
          <a:p>
            <a:pPr fontAlgn="auto">
              <a:spcAft>
                <a:spcPts val="0"/>
              </a:spcAft>
              <a:buFont typeface="Arial" pitchFamily="34" charset="0"/>
              <a:buNone/>
              <a:defRPr/>
            </a:pPr>
            <a:endParaRPr lang="en-US" kern="0" dirty="0">
              <a:solidFill>
                <a:schemeClr val="bg1"/>
              </a:solidFill>
            </a:endParaRP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75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a:t>
            </a:r>
            <a:r>
              <a:rPr lang="en-US" dirty="0"/>
              <a:t>Motion 2: Approve the draft for recirculation</a:t>
            </a:r>
            <a:endParaRPr lang="en-US" kern="0" dirty="0"/>
          </a:p>
        </p:txBody>
      </p:sp>
    </p:spTree>
    <p:extLst>
      <p:ext uri="{BB962C8B-B14F-4D97-AF65-F5344CB8AC3E}">
        <p14:creationId xmlns:p14="http://schemas.microsoft.com/office/powerpoint/2010/main" val="1503086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5</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for the Standards Association Recirculation balloting of the P802.15.4aa_D9 with the following membership: Takashi </a:t>
            </a:r>
            <a:r>
              <a:rPr lang="en-US" sz="2200" i="1" kern="0" dirty="0" err="1"/>
              <a:t>Kuramochi</a:t>
            </a:r>
            <a:r>
              <a:rPr lang="en-US" sz="2200" i="1" kern="0" dirty="0"/>
              <a:t>(Chair), Hiroshi Harada, Kunal Shah, Henk De Ruijter, and Kiyoshi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None/>
              <a:defRPr/>
            </a:pPr>
            <a:r>
              <a:rPr lang="en-US" sz="2400" i="1" kern="0" dirty="0" err="1"/>
              <a:t>Moved:Phil</a:t>
            </a:r>
            <a:r>
              <a:rPr lang="en-US" sz="2400" i="1" kern="0" dirty="0"/>
              <a:t> Beecher(Wi-SUN Alliance)</a:t>
            </a:r>
          </a:p>
          <a:p>
            <a:pPr fontAlgn="auto">
              <a:spcAft>
                <a:spcPts val="0"/>
              </a:spcAft>
              <a:buNone/>
              <a:defRPr/>
            </a:pPr>
            <a:r>
              <a:rPr lang="en-US" sz="2400" i="1" kern="0" dirty="0"/>
              <a:t>Seconded: Don Sturek(ITRON)</a:t>
            </a:r>
          </a:p>
          <a:p>
            <a:pPr fontAlgn="auto">
              <a:spcAft>
                <a:spcPts val="0"/>
              </a:spcAft>
              <a:buNone/>
              <a:defRPr/>
            </a:pPr>
            <a:r>
              <a:rPr lang="en-US" sz="2400" i="1" dirty="0"/>
              <a:t>There is no discussion or objections.</a:t>
            </a:r>
          </a:p>
          <a:p>
            <a:pPr marL="0" indent="0">
              <a:buNone/>
            </a:pPr>
            <a:r>
              <a:rPr lang="en-US" sz="2400" i="1" dirty="0"/>
              <a:t>The motion is approved  unanimous consent</a:t>
            </a:r>
            <a:endParaRPr lang="en-US" sz="2400" i="1" kern="0" dirty="0"/>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fontScale="925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Motion3:Approve the CRG formation</a:t>
            </a:r>
          </a:p>
        </p:txBody>
      </p:sp>
    </p:spTree>
    <p:extLst>
      <p:ext uri="{BB962C8B-B14F-4D97-AF65-F5344CB8AC3E}">
        <p14:creationId xmlns:p14="http://schemas.microsoft.com/office/powerpoint/2010/main" val="285133348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4801</TotalTime>
  <Words>461</Words>
  <Application>Microsoft Office PowerPoint</Application>
  <PresentationFormat>画面に合わせる (4:3)</PresentationFormat>
  <Paragraphs>56</Paragraphs>
  <Slides>5</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Arial</vt:lpstr>
      <vt:lpstr>Times New Roman</vt:lpstr>
      <vt:lpstr>15-20-xxxx-00-jre0-ig-jre-call-for-contributions</vt:lpstr>
      <vt:lpstr>PowerPoint プレゼンテーション</vt:lpstr>
      <vt:lpstr>Summary</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354</cp:revision>
  <cp:lastPrinted>1998-02-10T13:28:06Z</cp:lastPrinted>
  <dcterms:created xsi:type="dcterms:W3CDTF">2020-02-10T05:27:43Z</dcterms:created>
  <dcterms:modified xsi:type="dcterms:W3CDTF">2021-09-20T21:56:17Z</dcterms:modified>
</cp:coreProperties>
</file>