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81" d="100"/>
          <a:sy n="81" d="100"/>
        </p:scale>
        <p:origin x="1248"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802.15-21-0481-00-0thz-September_2021_Closing_Plenary_Slides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a:t>
            </a:r>
            <a:r>
              <a:rPr lang="en-US" dirty="0" smtClean="0"/>
              <a:t>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September</a:t>
            </a:r>
            <a:r>
              <a:rPr lang="en-US" sz="1600" dirty="0" smtClean="0">
                <a:solidFill>
                  <a:schemeClr val="tx2"/>
                </a:solidFill>
              </a:rPr>
              <a:t> </a:t>
            </a:r>
            <a:r>
              <a:rPr lang="en-US" sz="1600" dirty="0" smtClean="0">
                <a:solidFill>
                  <a:schemeClr val="tx2"/>
                </a:solidFill>
              </a:rPr>
              <a:t>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20 </a:t>
            </a:r>
            <a:r>
              <a:rPr lang="en-US" sz="1600" dirty="0" smtClean="0">
                <a:solidFill>
                  <a:schemeClr val="tx2"/>
                </a:solidFill>
              </a:rPr>
              <a:t>September </a:t>
            </a:r>
            <a:r>
              <a:rPr lang="en-US" sz="1600" dirty="0" smtClean="0">
                <a:solidFill>
                  <a:schemeClr val="tx2"/>
                </a:solidFill>
              </a:rPr>
              <a:t> </a:t>
            </a:r>
            <a:r>
              <a:rPr lang="en-US" sz="1600" dirty="0" smtClean="0">
                <a:solidFill>
                  <a:schemeClr val="tx2"/>
                </a:solidFill>
              </a:rPr>
              <a:t>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SC THz September</a:t>
            </a:r>
            <a:r>
              <a:rPr lang="en-US" sz="1600" dirty="0" smtClean="0">
                <a:solidFill>
                  <a:schemeClr val="tx2"/>
                </a:solidFill>
              </a:rPr>
              <a:t> </a:t>
            </a:r>
            <a:r>
              <a:rPr lang="en-US" sz="1600" dirty="0" smtClean="0">
                <a:solidFill>
                  <a:schemeClr val="tx2"/>
                </a:solidFill>
              </a:rPr>
              <a:t>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September </a:t>
            </a:r>
            <a:r>
              <a:rPr lang="de-DE" dirty="0" smtClean="0"/>
              <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a:t>
            </a:r>
            <a:r>
              <a:rPr lang="en-US" dirty="0" smtClean="0"/>
              <a:t>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err="1"/>
              <a:t>s</a:t>
            </a:r>
            <a:r>
              <a:rPr lang="de-DE" sz="1800" dirty="0" smtClean="0"/>
              <a:t> on </a:t>
            </a:r>
            <a:r>
              <a:rPr lang="de-DE" sz="1800" dirty="0" err="1" smtClean="0"/>
              <a:t>Fri</a:t>
            </a:r>
            <a:r>
              <a:rPr lang="de-DE" sz="1800" dirty="0" smtClean="0"/>
              <a:t> AM1</a:t>
            </a:r>
            <a:endParaRPr lang="de-DE" sz="1800" dirty="0"/>
          </a:p>
          <a:p>
            <a:r>
              <a:rPr lang="de-DE" sz="1800" dirty="0" smtClean="0"/>
              <a:t>15 </a:t>
            </a:r>
            <a:r>
              <a:rPr lang="de-DE" sz="1800" dirty="0" err="1" smtClean="0"/>
              <a:t>participants</a:t>
            </a:r>
            <a:endParaRPr lang="de-DE" sz="1800" dirty="0" smtClean="0"/>
          </a:p>
          <a:p>
            <a:pPr lvl="1"/>
            <a:endParaRPr lang="de-DE" sz="1800" dirty="0" smtClean="0"/>
          </a:p>
          <a:p>
            <a:r>
              <a:rPr lang="de-DE" sz="1800" dirty="0" smtClean="0"/>
              <a:t>1 </a:t>
            </a:r>
            <a:r>
              <a:rPr lang="de-DE" sz="1800" dirty="0" err="1" smtClean="0"/>
              <a:t>contribution</a:t>
            </a:r>
            <a:endParaRPr lang="de-DE" sz="1800" dirty="0"/>
          </a:p>
          <a:p>
            <a:endParaRPr lang="de-DE" sz="1800" dirty="0" smtClean="0"/>
          </a:p>
          <a:p>
            <a:r>
              <a:rPr lang="en-US" sz="1800" b="1" u="sng" dirty="0"/>
              <a:t>Contribution #1</a:t>
            </a:r>
            <a:r>
              <a:rPr lang="en-US" sz="1800" dirty="0"/>
              <a:t> </a:t>
            </a:r>
            <a:endParaRPr lang="de-DE" sz="1800" dirty="0"/>
          </a:p>
          <a:p>
            <a:r>
              <a:rPr lang="en-US" sz="1800" dirty="0"/>
              <a:t>Bo Kum Jung (TU Braunschweig, Germany) “Automatic Planning Algorithm of 300 GHz Backhaul Links Using Ring Topology (21/0482)”</a:t>
            </a:r>
            <a:endParaRPr lang="de-DE" sz="1800" dirty="0"/>
          </a:p>
          <a:p>
            <a:pPr marL="361950" indent="0">
              <a:buNone/>
            </a:pPr>
            <a:r>
              <a:rPr lang="en-GB" sz="1800" dirty="0"/>
              <a:t> </a:t>
            </a: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September</a:t>
            </a:r>
            <a:r>
              <a:rPr lang="en-US" dirty="0" smtClean="0"/>
              <a:t>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Meetings for SG 15.3ma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Monday</a:t>
            </a:r>
            <a:r>
              <a:rPr lang="en-US" sz="1800" dirty="0" smtClean="0"/>
              <a:t>, </a:t>
            </a:r>
            <a:r>
              <a:rPr lang="en-US" sz="1800" dirty="0" smtClean="0"/>
              <a:t>15 November </a:t>
            </a:r>
            <a:r>
              <a:rPr lang="en-US" sz="1800" dirty="0" smtClean="0"/>
              <a:t>2021, </a:t>
            </a:r>
            <a:r>
              <a:rPr lang="en-US" sz="1800" dirty="0" smtClean="0"/>
              <a:t>AM1, 3-5 </a:t>
            </a:r>
            <a:r>
              <a:rPr lang="en-US" sz="1800" dirty="0" smtClean="0"/>
              <a:t>pm </a:t>
            </a:r>
            <a:r>
              <a:rPr lang="en-US" sz="1800" dirty="0" smtClean="0"/>
              <a:t>CET (Joint with SG 3ma)</a:t>
            </a:r>
            <a:endParaRPr lang="en-US" sz="1800" dirty="0" smtClean="0"/>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September</a:t>
            </a:r>
            <a:r>
              <a:rPr lang="en-US" dirty="0" smtClean="0"/>
              <a:t>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123</Words>
  <Application>Microsoft Office PowerPoint</Application>
  <PresentationFormat>Bildschirmpräsentation (4:3)</PresentationFormat>
  <Paragraphs>43</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September  2021Closing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181</cp:revision>
  <cp:lastPrinted>1998-02-10T13:28:06Z</cp:lastPrinted>
  <dcterms:created xsi:type="dcterms:W3CDTF">2012-11-14T22:04:21Z</dcterms:created>
  <dcterms:modified xsi:type="dcterms:W3CDTF">2021-09-20T14:28:36Z</dcterms:modified>
</cp:coreProperties>
</file>