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300" r:id="rId3"/>
    <p:sldId id="290" r:id="rId4"/>
    <p:sldId id="304" r:id="rId5"/>
    <p:sldId id="317" r:id="rId6"/>
    <p:sldId id="329" r:id="rId7"/>
    <p:sldId id="340" r:id="rId8"/>
    <p:sldId id="332" r:id="rId9"/>
    <p:sldId id="315" r:id="rId10"/>
    <p:sldId id="341" r:id="rId11"/>
    <p:sldId id="338" r:id="rId12"/>
    <p:sldId id="339"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66" d="100"/>
          <a:sy n="66" d="100"/>
        </p:scale>
        <p:origin x="43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15-21-0460-01-0014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Opening Report, Meeting Slides, Closing Report – Sept.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September 14,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September Interim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Nov. Plenary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First official meeting as a TG</a:t>
            </a:r>
          </a:p>
          <a:p>
            <a:pPr marL="457200" indent="-457200">
              <a:buFont typeface="Arial" panose="020B0604020202020204" pitchFamily="34" charset="0"/>
              <a:buChar char="•"/>
            </a:pPr>
            <a:r>
              <a:rPr lang="en-US" dirty="0"/>
              <a:t>Continue with next steps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Weekly calls starting:</a:t>
            </a:r>
          </a:p>
          <a:p>
            <a:pPr marL="857250" lvl="1" indent="-457200">
              <a:buFont typeface="Arial" panose="020B0604020202020204" pitchFamily="34" charset="0"/>
              <a:buChar char="•"/>
            </a:pPr>
            <a:r>
              <a:rPr lang="en-US" dirty="0"/>
              <a:t>Wed. 6</a:t>
            </a:r>
            <a:r>
              <a:rPr lang="en-US" baseline="30000" dirty="0"/>
              <a:t>th</a:t>
            </a:r>
            <a:r>
              <a:rPr lang="en-US" dirty="0"/>
              <a:t>, October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133</a:t>
            </a:r>
            <a:r>
              <a:rPr lang="en-US" b="1" baseline="30000" dirty="0">
                <a:solidFill>
                  <a:srgbClr val="FF0000"/>
                </a:solidFill>
                <a:ea typeface="Times New Roman" panose="02020603050405020304" pitchFamily="18" charset="0"/>
              </a:rPr>
              <a:t>rd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Sept. 14</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3</a:t>
            </a:fld>
            <a:endParaRPr lang="en-US" alt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schedule, agenda</a:t>
            </a:r>
          </a:p>
          <a:p>
            <a:pPr marL="514350" indent="-514350">
              <a:buFont typeface="Arial" panose="020B0604020202020204" pitchFamily="34" charset="0"/>
              <a:buAutoNum type="arabicPeriod"/>
            </a:pPr>
            <a:r>
              <a:rPr lang="en-US" altLang="en-US" sz="2400" dirty="0"/>
              <a:t>Approve July Minutes</a:t>
            </a:r>
          </a:p>
          <a:p>
            <a:pPr marL="457200" lvl="1" indent="0">
              <a:spcBef>
                <a:spcPts val="800"/>
              </a:spcBef>
            </a:pPr>
            <a:r>
              <a:rPr lang="en-US" altLang="en-US" sz="1800" dirty="0">
                <a:hlinkClick r:id="rId2"/>
              </a:rPr>
              <a:t>https://mentor.ieee.org/802.15/documents?is_dcn=414&amp;is_year=2021</a:t>
            </a:r>
          </a:p>
          <a:p>
            <a:pPr marL="514350" indent="-514350">
              <a:buFont typeface="+mj-lt"/>
              <a:buAutoNum type="arabicPeriod"/>
            </a:pPr>
            <a:r>
              <a:rPr lang="en-US" altLang="en-US" sz="2400" dirty="0"/>
              <a:t>PAR overview</a:t>
            </a:r>
          </a:p>
          <a:p>
            <a:pPr marL="514350" indent="-514350">
              <a:buFont typeface="+mj-lt"/>
              <a:buAutoNum type="arabicPeriod"/>
            </a:pPr>
            <a:r>
              <a:rPr lang="en-US" altLang="en-US" sz="2400" dirty="0"/>
              <a:t>Next Steps</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SG14 Meeting Slots</a:t>
            </a:r>
          </a:p>
          <a:p>
            <a:pPr marL="0" marR="0" algn="ctr">
              <a:spcBef>
                <a:spcPts val="600"/>
              </a:spcBef>
              <a:spcAft>
                <a:spcPts val="0"/>
              </a:spcAft>
            </a:pPr>
            <a:r>
              <a:rPr lang="en-US" altLang="en-US" dirty="0"/>
              <a:t>Sept.</a:t>
            </a:r>
            <a:r>
              <a:rPr lang="en-US" altLang="en-US" sz="3200" dirty="0"/>
              <a:t> 16</a:t>
            </a:r>
            <a:r>
              <a:rPr lang="en-US" altLang="en-US" sz="3200" baseline="30000" dirty="0"/>
              <a:t>th</a:t>
            </a:r>
            <a:r>
              <a:rPr lang="en-US" altLang="en-US" sz="3200" dirty="0"/>
              <a:t> – </a:t>
            </a:r>
            <a:r>
              <a:rPr lang="en-US" altLang="en-US" dirty="0"/>
              <a:t>21</a:t>
            </a:r>
            <a:r>
              <a:rPr lang="en-US" altLang="en-US" baseline="30000" dirty="0"/>
              <a:t>st</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3" name="Picture 2">
            <a:extLst>
              <a:ext uri="{FF2B5EF4-FFF2-40B4-BE49-F238E27FC236}">
                <a16:creationId xmlns:a16="http://schemas.microsoft.com/office/drawing/2014/main" id="{335AAC7E-2093-4E86-9F16-0560C184FBD2}"/>
              </a:ext>
            </a:extLst>
          </p:cNvPr>
          <p:cNvPicPr>
            <a:picLocks noChangeAspect="1"/>
          </p:cNvPicPr>
          <p:nvPr/>
        </p:nvPicPr>
        <p:blipFill>
          <a:blip r:embed="rId2"/>
          <a:stretch>
            <a:fillRect/>
          </a:stretch>
        </p:blipFill>
        <p:spPr>
          <a:xfrm>
            <a:off x="179512" y="2336656"/>
            <a:ext cx="8784976" cy="2405208"/>
          </a:xfrm>
          <a:prstGeom prst="rect">
            <a:avLst/>
          </a:prstGeom>
        </p:spPr>
      </p:pic>
      <p:pic>
        <p:nvPicPr>
          <p:cNvPr id="7" name="Picture 6">
            <a:extLst>
              <a:ext uri="{FF2B5EF4-FFF2-40B4-BE49-F238E27FC236}">
                <a16:creationId xmlns:a16="http://schemas.microsoft.com/office/drawing/2014/main" id="{1570E080-AF54-49E4-BE9A-AEBA6FAF0605}"/>
              </a:ext>
            </a:extLst>
          </p:cNvPr>
          <p:cNvPicPr>
            <a:picLocks noChangeAspect="1"/>
          </p:cNvPicPr>
          <p:nvPr/>
        </p:nvPicPr>
        <p:blipFill>
          <a:blip r:embed="rId3"/>
          <a:stretch>
            <a:fillRect/>
          </a:stretch>
        </p:blipFill>
        <p:spPr>
          <a:xfrm>
            <a:off x="827584" y="5160646"/>
            <a:ext cx="2522220" cy="487680"/>
          </a:xfrm>
          <a:prstGeom prst="rect">
            <a:avLst/>
          </a:prstGeom>
        </p:spPr>
      </p:pic>
      <p:sp>
        <p:nvSpPr>
          <p:cNvPr id="8" name="Oval 7">
            <a:extLst>
              <a:ext uri="{FF2B5EF4-FFF2-40B4-BE49-F238E27FC236}">
                <a16:creationId xmlns:a16="http://schemas.microsoft.com/office/drawing/2014/main" id="{AF26354F-999F-46C3-A052-FFB3A4651E8B}"/>
              </a:ext>
            </a:extLst>
          </p:cNvPr>
          <p:cNvSpPr/>
          <p:nvPr/>
        </p:nvSpPr>
        <p:spPr bwMode="auto">
          <a:xfrm>
            <a:off x="3974670"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430506" y="3418367"/>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2" name="Oval 11">
            <a:extLst>
              <a:ext uri="{FF2B5EF4-FFF2-40B4-BE49-F238E27FC236}">
                <a16:creationId xmlns:a16="http://schemas.microsoft.com/office/drawing/2014/main" id="{FE3A386E-A90C-449B-97F8-3A585FFF6C0B}"/>
              </a:ext>
            </a:extLst>
          </p:cNvPr>
          <p:cNvSpPr/>
          <p:nvPr/>
        </p:nvSpPr>
        <p:spPr bwMode="auto">
          <a:xfrm>
            <a:off x="6448789"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3" name="Oval 12">
            <a:extLst>
              <a:ext uri="{FF2B5EF4-FFF2-40B4-BE49-F238E27FC236}">
                <a16:creationId xmlns:a16="http://schemas.microsoft.com/office/drawing/2014/main" id="{A643E550-752F-41E2-BFFD-00B9D456106C}"/>
              </a:ext>
            </a:extLst>
          </p:cNvPr>
          <p:cNvSpPr/>
          <p:nvPr/>
        </p:nvSpPr>
        <p:spPr bwMode="auto">
          <a:xfrm>
            <a:off x="5364088" y="3646474"/>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4" name="Oval 13">
            <a:extLst>
              <a:ext uri="{FF2B5EF4-FFF2-40B4-BE49-F238E27FC236}">
                <a16:creationId xmlns:a16="http://schemas.microsoft.com/office/drawing/2014/main" id="{59CF0390-8CFE-45F4-952A-2342835BA460}"/>
              </a:ext>
            </a:extLst>
          </p:cNvPr>
          <p:cNvSpPr/>
          <p:nvPr/>
        </p:nvSpPr>
        <p:spPr bwMode="auto">
          <a:xfrm>
            <a:off x="5366434" y="3189353"/>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Coordinate with SG15, SG4ab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SG15 is generating an example template to be used by .15 and .14 to identify relevant portions of 802.15.4 to include in their respective drafts</a:t>
            </a:r>
          </a:p>
          <a:p>
            <a:pPr marL="457200" indent="-457200">
              <a:buClrTx/>
              <a:buFont typeface="Arial" panose="020B0604020202020204" pitchFamily="34" charset="0"/>
              <a:buChar char="•"/>
            </a:pPr>
            <a:r>
              <a:rPr lang="en-US" sz="2400" dirty="0"/>
              <a:t>Issue a call for TG14 officers - once EC approves TG</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a:t>
            </a:r>
          </a:p>
          <a:p>
            <a:pPr marL="857250" lvl="1" indent="-457200">
              <a:buClrTx/>
              <a:buFont typeface="Arial" panose="020B0604020202020204" pitchFamily="34" charset="0"/>
              <a:buChar char="•"/>
            </a:pPr>
            <a:r>
              <a:rPr lang="en-US" sz="2000" dirty="0"/>
              <a:t>Work on in 9/16 joint .4ab/, .14, .15 session</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31841</TotalTime>
  <Words>698</Words>
  <Application>Microsoft Office PowerPoint</Application>
  <PresentationFormat>On-screen Show (4:3)</PresentationFormat>
  <Paragraphs>103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PowerPoint Presentation</vt:lpstr>
      <vt:lpstr>802.15 Study Group Meeting</vt:lpstr>
      <vt:lpstr>IEEE-SA Patent, Copyright, and Participation Policies</vt:lpstr>
      <vt:lpstr>IEEE 802 Ground Rules</vt:lpstr>
      <vt:lpstr>Goals/Agenda</vt:lpstr>
      <vt:lpstr>PowerPoint Presentation</vt:lpstr>
      <vt:lpstr>CSD and PAR</vt:lpstr>
      <vt:lpstr>Next Steps</vt:lpstr>
      <vt:lpstr>Backup</vt:lpstr>
      <vt:lpstr>Nov. Plenary Mtg. Goals</vt:lpstr>
      <vt:lpstr>Weekly Calls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370</cp:revision>
  <cp:lastPrinted>2000-03-07T00:55:37Z</cp:lastPrinted>
  <dcterms:created xsi:type="dcterms:W3CDTF">2016-01-17T22:48:36Z</dcterms:created>
  <dcterms:modified xsi:type="dcterms:W3CDTF">2021-09-16T19:16:24Z</dcterms:modified>
  <cp:category/>
</cp:coreProperties>
</file>