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90" r:id="rId14"/>
    <p:sldId id="1009" r:id="rId15"/>
    <p:sldId id="1011" r:id="rId16"/>
    <p:sldId id="1013" r:id="rId17"/>
    <p:sldId id="992" r:id="rId18"/>
    <p:sldId id="1003" r:id="rId19"/>
    <p:sldId id="256" r:id="rId20"/>
    <p:sldId id="1012"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18" d="100"/>
          <a:sy n="118" d="100"/>
        </p:scale>
        <p:origin x="156" y="9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August_2021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doc.:IEEE802.15-21-0457r0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eee802.org/1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2021 Wireless Interim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2021-09-14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Review of SRD Updates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a:bodyPr>
          <a:lstStyle/>
          <a:p>
            <a:r>
              <a:rPr lang="en-US" dirty="0"/>
              <a:t>Updated version with modified use of “will” vs “shall” --- submitted on 8/31  as document 802.15-21-0097r13</a:t>
            </a:r>
          </a:p>
          <a:p>
            <a:endParaRPr lang="en-US" dirty="0"/>
          </a:p>
          <a:p>
            <a:r>
              <a:rPr lang="en-US" dirty="0"/>
              <a:t>Any further discussion or updates?</a:t>
            </a:r>
          </a:p>
          <a:p>
            <a:endParaRPr lang="en-US" dirty="0"/>
          </a:p>
          <a:p>
            <a:r>
              <a:rPr lang="en-US" dirty="0"/>
              <a:t>Motion to Approve?</a:t>
            </a:r>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Notes August 31,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normAutofit/>
          </a:bodyPr>
          <a:lstStyle/>
          <a:p>
            <a:endParaRPr lang="en-US" dirty="0"/>
          </a:p>
          <a:p>
            <a:r>
              <a:rPr lang="en-US" dirty="0"/>
              <a:t>Aug 31 – Daoud mentions re-use of established 2-way radio terminology that may be confusing.  Will review before next meeting.</a:t>
            </a:r>
          </a:p>
          <a:p>
            <a:endParaRPr lang="en-US" dirty="0"/>
          </a:p>
          <a:p>
            <a:r>
              <a:rPr lang="en-US" dirty="0" err="1"/>
              <a:t>Sarat</a:t>
            </a:r>
            <a:r>
              <a:rPr lang="en-US" dirty="0"/>
              <a:t> – are any “Peer to peer” functionalities included? Menashe - It can be implemented in point to multipoint. Should be added in SDD. Menashe will make contribution. </a:t>
            </a:r>
          </a:p>
          <a:p>
            <a:endParaRPr lang="en-US" dirty="0"/>
          </a:p>
          <a:p>
            <a:r>
              <a:rPr lang="en-US" dirty="0"/>
              <a:t>Final review and edit of clean version 3064r in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dirty="0"/>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58FE-0BD5-49F1-B3ED-D6D4BCE4C6C0}"/>
              </a:ext>
            </a:extLst>
          </p:cNvPr>
          <p:cNvSpPr>
            <a:spLocks noGrp="1"/>
          </p:cNvSpPr>
          <p:nvPr>
            <p:ph type="title"/>
          </p:nvPr>
        </p:nvSpPr>
        <p:spPr/>
        <p:txBody>
          <a:bodyPr/>
          <a:lstStyle/>
          <a:p>
            <a:r>
              <a:rPr lang="en-US" dirty="0"/>
              <a:t>September: Discussion on SDD</a:t>
            </a:r>
          </a:p>
        </p:txBody>
      </p:sp>
      <p:sp>
        <p:nvSpPr>
          <p:cNvPr id="3" name="Content Placeholder 2">
            <a:extLst>
              <a:ext uri="{FF2B5EF4-FFF2-40B4-BE49-F238E27FC236}">
                <a16:creationId xmlns:a16="http://schemas.microsoft.com/office/drawing/2014/main" id="{82CE5E55-4457-4876-9B5A-90758396B65B}"/>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1E3DE5F0-32DC-4440-82D7-7B2D177B250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5A592398-EE4F-4124-A7CB-CFBC2234C1D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CB8259B-C223-4800-8ECA-A75D53843120}"/>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112037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925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August_2021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and approval of SRD updates</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Plan for November</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Contingent on completion and approval of SDD, </a:t>
            </a:r>
          </a:p>
          <a:p>
            <a:r>
              <a:rPr lang="en-US" dirty="0"/>
              <a:t>Initiate draft development, call for contributions to Draft. </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2793981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October Teleconference</a:t>
            </a:r>
          </a:p>
          <a:p>
            <a:pPr lvl="1"/>
            <a:r>
              <a:rPr lang="en-US" dirty="0"/>
              <a:t>Wednesday Oct 13</a:t>
            </a:r>
            <a:r>
              <a:rPr lang="en-US" baseline="30000" dirty="0"/>
              <a:t>th</a:t>
            </a:r>
            <a:endParaRPr lang="en-US" dirty="0"/>
          </a:p>
          <a:p>
            <a:pPr lvl="1"/>
            <a:endParaRPr lang="en-US" dirty="0"/>
          </a:p>
          <a:p>
            <a:r>
              <a:rPr lang="en-US" dirty="0"/>
              <a:t>Registration for November Plenary meeting is mandatory</a:t>
            </a:r>
          </a:p>
          <a:p>
            <a:pPr lvl="1"/>
            <a:r>
              <a:rPr lang="en-US" dirty="0"/>
              <a:t>See posts on 802.15 reflectors </a:t>
            </a:r>
          </a:p>
          <a:p>
            <a:pPr lvl="1"/>
            <a:r>
              <a:rPr lang="en-US" dirty="0"/>
              <a:t>Registration link on 802.15 home page </a:t>
            </a:r>
            <a:r>
              <a:rPr lang="en-US" dirty="0">
                <a:hlinkClick r:id="rId2"/>
              </a:rPr>
              <a:t>https://www.ieee802.org/15/</a:t>
            </a:r>
            <a:endParaRPr lang="en-US" dirty="0"/>
          </a:p>
          <a:p>
            <a:pPr lvl="1"/>
            <a:endParaRPr lang="en-US" dirty="0"/>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  </a:t>
            </a:r>
          </a:p>
          <a:p>
            <a:endParaRPr lang="en-US" dirty="0"/>
          </a:p>
          <a:p>
            <a:r>
              <a:rPr lang="en-US" dirty="0"/>
              <a:t>Agenda review and Approval</a:t>
            </a:r>
          </a:p>
          <a:p>
            <a:endParaRPr lang="en-US" dirty="0"/>
          </a:p>
          <a:p>
            <a:r>
              <a:rPr lang="en-US" dirty="0"/>
              <a:t>Meetings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11354</TotalTime>
  <Words>2177</Words>
  <Application>Microsoft Office PowerPoint</Application>
  <PresentationFormat>Widescreen</PresentationFormat>
  <Paragraphs>260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TG16t Agenda September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September Interim</vt:lpstr>
      <vt:lpstr>Review of SRD Updates</vt:lpstr>
      <vt:lpstr>SDD Development Notes August 31, 2021</vt:lpstr>
      <vt:lpstr>September: Discussion on SDD</vt:lpstr>
      <vt:lpstr>Discussion on Security Requirements for 802.16t</vt:lpstr>
      <vt:lpstr>Editor and Draft Development</vt:lpstr>
      <vt:lpstr>Project Timeline</vt:lpstr>
      <vt:lpstr>Plan for November</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360</cp:revision>
  <cp:lastPrinted>1998-02-10T13:28:06Z</cp:lastPrinted>
  <dcterms:created xsi:type="dcterms:W3CDTF">2020-01-06T16:34:14Z</dcterms:created>
  <dcterms:modified xsi:type="dcterms:W3CDTF">2021-09-14T13:30:05Z</dcterms:modified>
</cp:coreProperties>
</file>