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6" r:id="rId17"/>
    <p:sldId id="311" r:id="rId18"/>
    <p:sldId id="32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FF"/>
    <a:srgbClr val="FF00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5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15-21-0453-00-04aa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Interim 2021 Virtual meeting Opening report]</a:t>
            </a:r>
            <a:r>
              <a:rPr lang="en-US" altLang="ja-JP" sz="1600" dirty="0">
                <a:ea typeface="ＭＳ Ｐゴシック" charset="-128"/>
              </a:rPr>
              <a:t>	</a:t>
            </a:r>
          </a:p>
          <a:p>
            <a:r>
              <a:rPr lang="en-US" altLang="ja-JP" sz="1600" b="1" dirty="0">
                <a:ea typeface="ＭＳ Ｐゴシック" charset="-128"/>
              </a:rPr>
              <a:t>Date Submitted: [13th  September,2021]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September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Recirculation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Review and Resolve comments for SA ballot of 802.15.4aa d08.</a:t>
            </a:r>
            <a:br>
              <a:rPr lang="en-US" dirty="0"/>
            </a:br>
            <a:r>
              <a:rPr lang="en-US" dirty="0"/>
              <a:t>(closed on 14</a:t>
            </a:r>
            <a:r>
              <a:rPr lang="en-US" baseline="30000" dirty="0"/>
              <a:t>th </a:t>
            </a:r>
            <a:r>
              <a:rPr lang="en-US" dirty="0"/>
              <a:t> September,2021)</a:t>
            </a:r>
          </a:p>
          <a:p>
            <a:r>
              <a:rPr lang="en-US" dirty="0"/>
              <a:t>TG motion for SA recirculation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16th </a:t>
            </a:r>
            <a:r>
              <a:rPr lang="en-US" altLang="ja-JP" sz="1800" dirty="0" err="1">
                <a:solidFill>
                  <a:srgbClr val="0000FF"/>
                </a:solidFill>
              </a:rPr>
              <a:t>Tursday</a:t>
            </a:r>
            <a:r>
              <a:rPr lang="en-US" altLang="ja-JP" sz="1800" dirty="0">
                <a:solidFill>
                  <a:srgbClr val="0000FF"/>
                </a:solidFill>
              </a:rPr>
              <a:t>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SA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Recirculation ballot and CRG formation</a:t>
            </a:r>
          </a:p>
          <a:p>
            <a:pPr marL="800100" lvl="1" indent="-342900">
              <a:buFont typeface="+mj-lt"/>
              <a:buAutoNum type="arabicPeriod"/>
            </a:pPr>
            <a:r>
              <a:rPr lang="en-US" sz="1200" dirty="0">
                <a:solidFill>
                  <a:srgbClr val="0000FF"/>
                </a:solidFill>
              </a:rPr>
              <a:t>Plan for November Plenary(#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20th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a:t>
            </a:r>
          </a:p>
          <a:p>
            <a:pPr marL="0" indent="0">
              <a:buNone/>
            </a:pPr>
            <a:r>
              <a:rPr lang="en-US" sz="1600" dirty="0"/>
              <a:t>Second: </a:t>
            </a:r>
          </a:p>
          <a:p>
            <a:pPr marL="0" indent="0">
              <a:buNone/>
            </a:pPr>
            <a:r>
              <a:rPr lang="en-US" sz="1600" dirty="0">
                <a:solidFill>
                  <a:schemeClr val="bg1">
                    <a:lumMod val="95000"/>
                  </a:schemeClr>
                </a:solidFill>
              </a:rPr>
              <a:t>There is no discussion or objections.</a:t>
            </a:r>
          </a:p>
          <a:p>
            <a:pPr marL="0" indent="0">
              <a:buNone/>
            </a:pPr>
            <a:r>
              <a:rPr lang="en-US" sz="1600" dirty="0">
                <a:solidFill>
                  <a:schemeClr val="bg1">
                    <a:lumMod val="95000"/>
                  </a:schemeClr>
                </a:solidFill>
              </a:rPr>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[July Plenary]</a:t>
            </a:r>
            <a:br>
              <a:rPr lang="en-US" sz="2000" dirty="0"/>
            </a:br>
            <a:r>
              <a:rPr lang="en-US" sz="2000" dirty="0"/>
              <a:t>July 13-19</a:t>
            </a:r>
            <a:r>
              <a:rPr lang="en-US" sz="2000" baseline="30000" dirty="0"/>
              <a:t>th</a:t>
            </a:r>
            <a:r>
              <a:rPr lang="en-US" sz="2000" dirty="0"/>
              <a:t> : 15-21-0382-00-04aa</a:t>
            </a:r>
            <a:br>
              <a:rPr lang="en-US" sz="2000" dirty="0"/>
            </a:b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&lt;September,2021&gt;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a:t>
            </a:r>
          </a:p>
          <a:p>
            <a:r>
              <a:rPr lang="en-US" dirty="0"/>
              <a:t>Second: </a:t>
            </a:r>
          </a:p>
          <a:p>
            <a:r>
              <a:rPr lang="en-US" dirty="0">
                <a:solidFill>
                  <a:schemeClr val="bg1">
                    <a:lumMod val="95000"/>
                  </a:schemeClr>
                </a:solidFill>
              </a:rPr>
              <a:t>There is no discussion or objections.</a:t>
            </a:r>
          </a:p>
          <a:p>
            <a:pPr marL="0" indent="0">
              <a:buNone/>
            </a:pPr>
            <a:r>
              <a:rPr lang="en-US" dirty="0">
                <a:solidFill>
                  <a:schemeClr val="bg1">
                    <a:lumMod val="95000"/>
                  </a:schemeClr>
                </a:solidFill>
              </a:rPr>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SA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SA ballot (P802.15.4aa-D08), Japanese Rate Extension amendment to IEEE 802.15.4-2020.</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&lt;September,2021&gt;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7886" y="4036731"/>
            <a:ext cx="544415" cy="544415"/>
          </a:xfrm>
          <a:prstGeom prst="rect">
            <a:avLst/>
          </a:prstGeom>
        </p:spPr>
      </p:pic>
      <p:sp>
        <p:nvSpPr>
          <p:cNvPr id="22" name="テキスト ボックス 21">
            <a:extLst>
              <a:ext uri="{FF2B5EF4-FFF2-40B4-BE49-F238E27FC236}">
                <a16:creationId xmlns:a16="http://schemas.microsoft.com/office/drawing/2014/main" id="{D9DDD1E3-5A78-4698-AB48-66132FCA6D0B}"/>
              </a:ext>
            </a:extLst>
          </p:cNvPr>
          <p:cNvSpPr txBox="1"/>
          <p:nvPr/>
        </p:nvSpPr>
        <p:spPr>
          <a:xfrm>
            <a:off x="5973665" y="4500233"/>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&lt;September,2021&gt;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Recirculation Letter Ballot and the formation of CRG.</a:t>
            </a:r>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September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September 16th/20th,2021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&lt;September,2021&gt;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Attendance will be counted session based. Each session gives you 6% of attendance.</a:t>
            </a:r>
          </a:p>
          <a:p>
            <a:r>
              <a:rPr lang="en-US" sz="1400" dirty="0">
                <a:solidFill>
                  <a:srgbClr val="FF0000"/>
                </a:solidFill>
              </a:rPr>
              <a:t>In order to get voting right, you need to get at least 12 sessions.</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3233075262"/>
              </p:ext>
            </p:extLst>
          </p:nvPr>
        </p:nvGraphicFramePr>
        <p:xfrm>
          <a:off x="395537" y="1762706"/>
          <a:ext cx="8352926" cy="204216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13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14</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15</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16</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17</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Opening</a:t>
                      </a: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819456392"/>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400" dirty="0"/>
                    </a:p>
                  </a:txBody>
                  <a:tcPr/>
                </a:tc>
                <a:tc>
                  <a:txBody>
                    <a:bodyPr/>
                    <a:lstStyle/>
                    <a:p>
                      <a:pPr algn="ctr"/>
                      <a:r>
                        <a:rPr kumimoji="1" lang="en-US" altLang="ja-JP" sz="1400" dirty="0"/>
                        <a:t>Monday</a:t>
                      </a:r>
                    </a:p>
                    <a:p>
                      <a:pPr algn="ctr"/>
                      <a:r>
                        <a:rPr kumimoji="1" lang="en-US" altLang="ja-JP" sz="1400" dirty="0"/>
                        <a:t>20</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Tuesday</a:t>
                      </a:r>
                    </a:p>
                    <a:p>
                      <a:pPr algn="ctr"/>
                      <a:r>
                        <a:rPr kumimoji="1" lang="en-US" altLang="ja-JP" sz="1400" dirty="0"/>
                        <a:t>21</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Wednesday</a:t>
                      </a:r>
                    </a:p>
                    <a:p>
                      <a:pPr algn="ctr"/>
                      <a:r>
                        <a:rPr kumimoji="1" lang="en-US" altLang="ja-JP" sz="1400" dirty="0"/>
                        <a:t>22</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Thursday</a:t>
                      </a:r>
                    </a:p>
                    <a:p>
                      <a:pPr algn="ctr"/>
                      <a:r>
                        <a:rPr kumimoji="1" lang="en-US" altLang="ja-JP" sz="1400" dirty="0"/>
                        <a:t>23</a:t>
                      </a:r>
                      <a:r>
                        <a:rPr kumimoji="1" lang="en-US" altLang="ja-JP" sz="1400" baseline="30000" dirty="0"/>
                        <a:t>th</a:t>
                      </a:r>
                      <a:r>
                        <a:rPr kumimoji="1" lang="en-US" altLang="ja-JP" sz="1400" dirty="0"/>
                        <a:t> September</a:t>
                      </a:r>
                      <a:endParaRPr kumimoji="1" lang="ja-JP" altLang="en-US" sz="1400" dirty="0"/>
                    </a:p>
                  </a:txBody>
                  <a:tcPr anchor="ctr"/>
                </a:tc>
                <a:tc>
                  <a:txBody>
                    <a:bodyPr/>
                    <a:lstStyle/>
                    <a:p>
                      <a:pPr algn="ctr"/>
                      <a:r>
                        <a:rPr kumimoji="1" lang="en-US" altLang="ja-JP" sz="1400" dirty="0"/>
                        <a:t>Friday</a:t>
                      </a:r>
                    </a:p>
                    <a:p>
                      <a:pPr algn="ctr"/>
                      <a:r>
                        <a:rPr kumimoji="1" lang="en-US" altLang="ja-JP" sz="1400" dirty="0"/>
                        <a:t>24</a:t>
                      </a:r>
                      <a:r>
                        <a:rPr kumimoji="1" lang="en-US" altLang="ja-JP" sz="1400" baseline="30000" dirty="0"/>
                        <a:t>th</a:t>
                      </a:r>
                      <a:r>
                        <a:rPr kumimoji="1" lang="en-US" altLang="ja-JP" sz="1400" dirty="0"/>
                        <a:t> September</a:t>
                      </a:r>
                      <a:endParaRPr kumimoji="1" lang="ja-JP" altLang="en-US" sz="1400" dirty="0"/>
                    </a:p>
                  </a:txBody>
                  <a:tcPr anchor="ctr"/>
                </a:tc>
                <a:extLst>
                  <a:ext uri="{0D108BD9-81ED-4DB2-BD59-A6C34878D82A}">
                    <a16:rowId xmlns:a16="http://schemas.microsoft.com/office/drawing/2014/main" val="10000"/>
                  </a:ext>
                </a:extLst>
              </a:tr>
              <a:tr h="172819">
                <a:tc>
                  <a:txBody>
                    <a:bodyPr/>
                    <a:lstStyle/>
                    <a:p>
                      <a:pPr algn="ctr"/>
                      <a:r>
                        <a:rPr kumimoji="1" lang="en-US" altLang="ja-JP" sz="1400" dirty="0"/>
                        <a:t>AM1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t>Closing</a:t>
                      </a: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400" dirty="0"/>
                        <a:t>AM2</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400" dirty="0"/>
                        <a:t>PM1</a:t>
                      </a:r>
                      <a:endParaRPr kumimoji="1" lang="ja-JP" altLang="en-US" sz="1400" dirty="0"/>
                    </a:p>
                  </a:txBody>
                  <a:tcPr anchor="ctr"/>
                </a:tc>
                <a:tc>
                  <a:txBody>
                    <a:bodyPr/>
                    <a:lstStyle/>
                    <a:p>
                      <a:pPr algn="ct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400" dirty="0"/>
                        <a:t>PM2</a:t>
                      </a:r>
                      <a:endParaRPr kumimoji="1" lang="ja-JP" altLang="en-US" sz="1400" dirty="0"/>
                    </a:p>
                  </a:txBody>
                  <a:tcPr anchor="ctr"/>
                </a:tc>
                <a:tc>
                  <a:txBody>
                    <a:bodyPr/>
                    <a:lstStyle/>
                    <a:p>
                      <a:pPr algn="ctr"/>
                      <a:endParaRPr kumimoji="1" lang="en-US" altLang="ja-JP" sz="1400"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400" dirty="0"/>
                        <a:t>EV1</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a:t>TG4aa-JRE</a:t>
                      </a:r>
                      <a:endParaRPr kumimoji="1" lang="en-US" altLang="ja-JP" sz="14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u="none" dirty="0">
                        <a:solidFill>
                          <a:schemeClr val="tx1"/>
                        </a:solidFill>
                      </a:endParaRPr>
                    </a:p>
                  </a:txBody>
                  <a:tcPr anchor="ctr"/>
                </a:tc>
                <a:tc>
                  <a:txBody>
                    <a:bodyPr/>
                    <a:lstStyle/>
                    <a:p>
                      <a:pPr algn="ctr"/>
                      <a:endParaRPr kumimoji="1" lang="ja-JP" altLang="en-US" sz="14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5277</TotalTime>
  <Words>1187</Words>
  <Application>Microsoft Office PowerPoint</Application>
  <PresentationFormat>画面に合わせる (4:3)</PresentationFormat>
  <Paragraphs>227</Paragraphs>
  <Slides>18</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Monotype Sorts</vt:lpstr>
      <vt:lpstr>Arial</vt:lpstr>
      <vt:lpstr>Calibri</vt:lpstr>
      <vt:lpstr>Times New Roman</vt:lpstr>
      <vt:lpstr>Wingdings</vt:lpstr>
      <vt:lpstr>15-20-xxxx-00-jre0-ig-jre-call-for-contributions</vt:lpstr>
      <vt:lpstr>PowerPoint プレゼンテーション</vt:lpstr>
      <vt:lpstr>IEEE 802.15 TG4aa JRE September Interim Virtual Meeting  Opening report  on September 16th/20th,2021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September Interim</vt:lpstr>
      <vt:lpstr>Proposed agenda for TG4aa meetings</vt:lpstr>
      <vt:lpstr>Agenda items for the weeks</vt:lpstr>
      <vt:lpstr>Approval of  the last meeting minutes [July Plenary] July 13-19th : 15-21-0382-00-04aa  </vt:lpstr>
      <vt:lpstr>Review and resolve SA ballot results and comments</vt:lpstr>
      <vt:lpstr>Next steps</vt:lpstr>
      <vt:lpstr>TG Motion</vt:lpstr>
      <vt:lpstr>Any other business?</vt:lpstr>
      <vt:lpstr>Attendance recap</vt:lpstr>
      <vt:lpstr>Recess TG4aa</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422</cp:revision>
  <cp:lastPrinted>1998-02-10T13:28:06Z</cp:lastPrinted>
  <dcterms:created xsi:type="dcterms:W3CDTF">2020-02-10T05:27:43Z</dcterms:created>
  <dcterms:modified xsi:type="dcterms:W3CDTF">2021-09-13T11:19:42Z</dcterms:modified>
</cp:coreProperties>
</file>