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58" r:id="rId3"/>
    <p:sldId id="284" r:id="rId4"/>
    <p:sldId id="281" r:id="rId5"/>
    <p:sldId id="271" r:id="rId6"/>
    <p:sldId id="273" r:id="rId7"/>
    <p:sldId id="274" r:id="rId8"/>
    <p:sldId id="282" r:id="rId9"/>
    <p:sldId id="276" r:id="rId10"/>
    <p:sldId id="4945" r:id="rId11"/>
    <p:sldId id="256" r:id="rId12"/>
    <p:sldId id="4943" r:id="rId13"/>
    <p:sldId id="283" r:id="rId14"/>
    <p:sldId id="494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0" autoAdjust="0"/>
    <p:restoredTop sz="94660"/>
  </p:normalViewPr>
  <p:slideViewPr>
    <p:cSldViewPr snapToGrid="0" showGuides="1">
      <p:cViewPr varScale="1">
        <p:scale>
          <a:sx n="48" d="100"/>
          <a:sy n="48" d="100"/>
        </p:scale>
        <p:origin x="1372" y="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4130382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802.15-21-0445-01-06a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September 2021</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ieeesa.webex.com/ieeesa/j.php?MTID=md6252a4ff42ce5b643c322b7d1ff5185"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hyperlink" Target="https://ieeesa.webex.com/ieeesa/j.php?MTID=m779f64f8e31dfd126eaf896c5105b582" TargetMode="External"/><Relationship Id="rId4" Type="http://schemas.openxmlformats.org/officeDocument/2006/relationships/hyperlink" Target="https://ieeesa.webex.com/ieeesa/j.php?MTID=mb0e6b0b6d23ce9d5430cd4a2b0154fa0"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Opening Information for September 2021]	</a:t>
            </a:r>
          </a:p>
          <a:p>
            <a:r>
              <a:rPr lang="en-US" altLang="ja-JP" sz="1600" b="1" dirty="0">
                <a:ea typeface="ＭＳ Ｐゴシック" charset="-128"/>
              </a:rPr>
              <a:t>Date Submitted: </a:t>
            </a:r>
            <a:r>
              <a:rPr lang="en-US" altLang="ja-JP" sz="1600" dirty="0">
                <a:ea typeface="ＭＳ Ｐゴシック" charset="-128"/>
              </a:rPr>
              <a:t>[8</a:t>
            </a:r>
            <a:r>
              <a:rPr lang="ja-JP" altLang="en-US" sz="1600" baseline="30000" dirty="0">
                <a:ea typeface="ＭＳ Ｐゴシック" charset="-128"/>
              </a:rPr>
              <a:t>ｔｈ</a:t>
            </a:r>
            <a:r>
              <a:rPr lang="en-US" altLang="ja-JP" sz="1600" dirty="0">
                <a:ea typeface="ＭＳ Ｐゴシック" charset="-128"/>
              </a:rPr>
              <a:t> September</a:t>
            </a:r>
            <a:r>
              <a:rPr lang="ja-JP" altLang="en-US" sz="1600" dirty="0">
                <a:ea typeface="ＭＳ Ｐゴシック" charset="-128"/>
              </a:rPr>
              <a:t>　</a:t>
            </a:r>
            <a:r>
              <a:rPr lang="en-US" altLang="ja-JP" sz="1600" dirty="0">
                <a:ea typeface="ＭＳ Ｐゴシック" charset="-128"/>
              </a:rPr>
              <a:t>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Rkohno@yrp-iai.jp]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SG15.6a meeting. In September 2021.]</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94969" y="1607472"/>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t>Formation of Task Group </a:t>
            </a:r>
          </a:p>
          <a:p>
            <a:pPr>
              <a:buFont typeface="Arial" panose="020B0604020202020204" pitchFamily="34" charset="0"/>
              <a:buChar char="•"/>
            </a:pPr>
            <a:r>
              <a:rPr lang="en-US" altLang="ja-JP" sz="2000" dirty="0"/>
              <a:t>Drafting Technical Requirement for IEEE802.15.6a; Amendment of Std.802.15.6</a:t>
            </a:r>
          </a:p>
          <a:p>
            <a:pPr>
              <a:buFont typeface="Arial" panose="020B0604020202020204" pitchFamily="34" charset="0"/>
              <a:buChar char="•"/>
            </a:pPr>
            <a:r>
              <a:rPr lang="en-US" altLang="ja-JP" sz="2000" dirty="0"/>
              <a:t>Reviewing Major Use Cases</a:t>
            </a:r>
          </a:p>
          <a:p>
            <a:pPr>
              <a:buFont typeface="Arial" panose="020B0604020202020204" pitchFamily="34" charset="0"/>
              <a:buChar char="•"/>
            </a:pPr>
            <a:r>
              <a:rPr lang="en-US" altLang="ja-JP" sz="2000" dirty="0"/>
              <a:t>Reviewing previous discussion on technical requirement in IG-DEP</a:t>
            </a:r>
          </a:p>
          <a:p>
            <a:pPr>
              <a:buFont typeface="Arial" panose="020B0604020202020204" pitchFamily="34" charset="0"/>
              <a:buChar char="•"/>
            </a:pPr>
            <a:r>
              <a:rPr lang="en-US" altLang="ja-JP" sz="2000" dirty="0"/>
              <a:t>Joint session among .6a/.4ab/.14/ as to uniqueness and commonality in drafting technical requirement </a:t>
            </a:r>
          </a:p>
          <a:p>
            <a:pPr marL="0" indent="0">
              <a:buNone/>
            </a:pPr>
            <a:r>
              <a:rPr lang="en-US" altLang="ja-JP" sz="2000" b="1" dirty="0"/>
              <a:t> Next Things to Do</a:t>
            </a:r>
            <a:r>
              <a:rPr lang="ja-JP" altLang="en-US" sz="2000" b="1" dirty="0"/>
              <a:t>：</a:t>
            </a:r>
            <a:endParaRPr lang="en-US" altLang="ja-JP" sz="2000" b="1" dirty="0"/>
          </a:p>
          <a:p>
            <a:pPr marL="0" indent="0">
              <a:buNone/>
            </a:pPr>
            <a:r>
              <a:rPr lang="en-US" altLang="ja-JP" sz="2000" dirty="0"/>
              <a:t> Finalizing Technical Requirement after </a:t>
            </a:r>
            <a:r>
              <a:rPr lang="en-US" altLang="ja-JP" sz="2000" dirty="0" err="1"/>
              <a:t>NesCom</a:t>
            </a:r>
            <a:r>
              <a:rPr lang="en-US" altLang="ja-JP" sz="2000" dirty="0"/>
              <a:t> Approval on Sept. 23rd</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(ED-BAN)</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SG 15.6a Meeting Minutes for May 2021                          doc.#15-21-0407-02-06a</a:t>
            </a:r>
          </a:p>
          <a:p>
            <a:pPr>
              <a:lnSpc>
                <a:spcPts val="1100"/>
              </a:lnSpc>
            </a:pPr>
            <a:r>
              <a:rPr lang="en-US" altLang="ja-JP" sz="1300" dirty="0"/>
              <a:t>Agenda of SG15.6a  September Meeting                                                                           doc.#15-21-0444-00-06a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doc.#15-21-0023-03-0dep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Responses to Comments on PAR of IEEE802.15.6a from 802.1,.3 and 802.11    doc.#15-21-0391-04. 384-04. 392-05</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doc.#15-21-0259-04-06a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CSD                                                                                                            doc.#15-21-0260-03-06a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200" dirty="0">
              <a:solidFill>
                <a:srgbClr val="000000"/>
              </a:solidFill>
              <a:latin typeface="Arial"/>
              <a:cs typeface="Times New Roman" pitchFamily="18" charset="0"/>
            </a:endParaRP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Dependable High Capacity BAN for Brain-Machine Interface                                               doc.#15-19-0545-01-06a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Beyond 5G Universal Platform with Enhanced Dependability Based on ICT and Data Science for Medical and Automotive Industries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a:t>
            </a:r>
            <a:r>
              <a:rPr lang="en-US" altLang="ja-JP" sz="1200" dirty="0" err="1">
                <a:solidFill>
                  <a:srgbClr val="000000"/>
                </a:solidFill>
                <a:latin typeface="Arial"/>
                <a:cs typeface="Times New Roman" pitchFamily="18" charset="0"/>
              </a:rPr>
              <a:t>incliding</a:t>
            </a:r>
            <a:r>
              <a:rPr lang="en-US" altLang="ja-JP" sz="1200" dirty="0">
                <a:solidFill>
                  <a:srgbClr val="000000"/>
                </a:solidFill>
                <a:latin typeface="Arial"/>
                <a:cs typeface="Times New Roman" pitchFamily="18" charset="0"/>
              </a:rPr>
              <a:t> EMC&amp;EMI for human and vehicle </a:t>
            </a:r>
            <a:r>
              <a:rPr lang="en-US" altLang="ja-JP" sz="1200" dirty="0" err="1">
                <a:solidFill>
                  <a:srgbClr val="000000"/>
                </a:solidFill>
                <a:latin typeface="Arial"/>
                <a:cs typeface="Times New Roman" pitchFamily="18" charset="0"/>
              </a:rPr>
              <a:t>boday</a:t>
            </a:r>
            <a:r>
              <a:rPr lang="en-US" altLang="ja-JP" sz="1200" dirty="0">
                <a:solidFill>
                  <a:srgbClr val="000000"/>
                </a:solidFill>
                <a:latin typeface="Arial"/>
                <a:cs typeface="Times New Roman" pitchFamily="18" charset="0"/>
              </a:rPr>
              <a:t> Area networks(HBAN and VBAN)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doc.#15-21-0244-03-06a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SG 15.6a, SG 15.4ab, and TG15.14 using UWB PHY                       doc:#15-21-0153-01-06a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21-0245-01-06a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doc.#15-21-0387-01-06a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Car BANs</a:t>
            </a:r>
          </a:p>
          <a:p>
            <a:pPr marL="0" indent="0">
              <a:lnSpc>
                <a:spcPts val="1100"/>
              </a:lnSpc>
              <a:buNone/>
            </a:pPr>
            <a:r>
              <a:rPr lang="en-US" altLang="ja-JP" sz="1300" dirty="0"/>
              <a:t>           2.   Harmonization between SG 15.6a, SG 15.4ab, and TG15.14</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May meeting and  later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438111395"/>
              </p:ext>
            </p:extLst>
          </p:nvPr>
        </p:nvGraphicFramePr>
        <p:xfrm>
          <a:off x="134175" y="919645"/>
          <a:ext cx="8875647" cy="257978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Sept. 14</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15</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Sept. 16</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Sept. 20</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Sept. 21</a:t>
                      </a:r>
                      <a:r>
                        <a:rPr kumimoji="1" lang="en-US" altLang="ja-JP" sz="1400" baseline="30000" dirty="0"/>
                        <a:t>st</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22</a:t>
                      </a:r>
                      <a:r>
                        <a:rPr kumimoji="1" lang="en-US" altLang="ja-JP" sz="1400" baseline="30000" dirty="0"/>
                        <a:t>nd</a:t>
                      </a:r>
                      <a:endParaRPr kumimoji="1" lang="en-US" altLang="ja-JP" sz="1400" dirty="0"/>
                    </a:p>
                    <a:p>
                      <a:pPr algn="ctr"/>
                      <a:r>
                        <a:rPr kumimoji="1" lang="en-US" altLang="ja-JP" sz="1400" dirty="0" err="1"/>
                        <a:t>Wedesday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a:solidFill>
                            <a:schemeClr val="tx1"/>
                          </a:solidFill>
                        </a:rPr>
                        <a:t>SG15.6a </a:t>
                      </a:r>
                      <a:r>
                        <a:rPr kumimoji="1" lang="en-US" altLang="ja-JP" sz="1200" b="1" u="none" dirty="0">
                          <a:solidFill>
                            <a:schemeClr val="tx1"/>
                          </a:solidFill>
                        </a:rPr>
                        <a:t>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96676"/>
            <a:ext cx="6248076" cy="3139321"/>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Sept. 15</a:t>
            </a:r>
            <a:r>
              <a:rPr lang="en-US" altLang="ja-JP" sz="900" b="1" baseline="30000" dirty="0"/>
              <a:t>th</a:t>
            </a:r>
            <a:r>
              <a:rPr lang="en-US" altLang="ja-JP" sz="900" b="1" dirty="0"/>
              <a:t> 2021 (UTC-04:00) Eastern Time, </a:t>
            </a:r>
          </a:p>
          <a:p>
            <a:r>
              <a:rPr lang="en-US" altLang="ja-JP" sz="900" b="1" dirty="0"/>
              <a:t>      10:00 PM - 12:00 PM Wednesday, Sept.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a:p>
            <a:pPr>
              <a:lnSpc>
                <a:spcPct val="150000"/>
              </a:lnSpc>
            </a:pPr>
            <a:r>
              <a:rPr lang="en-US" altLang="ja-JP" sz="900" b="1" dirty="0"/>
              <a:t>2.    SG 15.6a</a:t>
            </a:r>
            <a:r>
              <a:rPr lang="ja-JP" altLang="en-US" sz="900" b="1" dirty="0"/>
              <a:t>　　</a:t>
            </a:r>
            <a:r>
              <a:rPr lang="en-US" altLang="ja-JP" sz="900" b="1" dirty="0"/>
              <a:t>Session2    Thu EV2</a:t>
            </a:r>
          </a:p>
          <a:p>
            <a:r>
              <a:rPr lang="ja-JP" altLang="en-US" sz="900" b="1" dirty="0"/>
              <a:t>　　</a:t>
            </a:r>
            <a:r>
              <a:rPr lang="en-US" altLang="ja-JP" sz="900" b="1" dirty="0"/>
              <a:t> 7:00 PM - 9:00 PM Thursday, Sept. 16th  2021 (UTC-04:00) Eastern Time, </a:t>
            </a:r>
          </a:p>
          <a:p>
            <a:r>
              <a:rPr lang="en-US" altLang="ja-JP" sz="900" b="1" dirty="0"/>
              <a:t>   </a:t>
            </a:r>
            <a:r>
              <a:rPr lang="ja-JP" altLang="en-US" sz="900" b="1" dirty="0"/>
              <a:t>　</a:t>
            </a:r>
            <a:r>
              <a:rPr lang="en-US" altLang="ja-JP" sz="900" b="1" dirty="0"/>
              <a:t>  8:00 AM - 10:00 AM Friday, Sept. 17th  2021 (UTC+9:00) Japan &amp; Korean Time</a:t>
            </a:r>
          </a:p>
          <a:p>
            <a:r>
              <a:rPr lang="en-US" altLang="ja-JP" sz="900" b="1" dirty="0"/>
              <a:t>       </a:t>
            </a:r>
            <a:r>
              <a:rPr lang="ja-JP" altLang="en-US" sz="900" b="1" dirty="0"/>
              <a:t> </a:t>
            </a:r>
            <a:r>
              <a:rPr lang="en-US" altLang="ja-JP" sz="900" b="1" dirty="0"/>
              <a:t>Meeting link: </a:t>
            </a:r>
            <a:r>
              <a:rPr lang="en-US" altLang="ja-JP" sz="900" b="1" dirty="0">
                <a:hlinkClick r:id="rId4"/>
              </a:rPr>
              <a:t>https://ieeesa.webex.com/ieeesa/j.php?MTID=mb0e6b0b6d23ce9d5430cd4a2b0154fa0</a:t>
            </a:r>
            <a:endParaRPr lang="en-US" altLang="ja-JP" sz="900" b="1" dirty="0"/>
          </a:p>
          <a:p>
            <a:r>
              <a:rPr lang="ja-JP" altLang="en-US" sz="900" b="1" dirty="0"/>
              <a:t>　　</a:t>
            </a:r>
            <a:r>
              <a:rPr lang="en-US" altLang="ja-JP" sz="900" b="1" dirty="0"/>
              <a:t> Meeting number: 179 456 5544     Password: 80215TG6a</a:t>
            </a:r>
          </a:p>
          <a:p>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Sept. 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a:t>
            </a:r>
            <a:r>
              <a:rPr kumimoji="0" lang="en-US" altLang="ja-JP" sz="900" b="1" i="0" u="none" strike="noStrike" kern="1200" cap="none" spc="0" normalizeH="0" baseline="0" noProof="0" dirty="0" err="1">
                <a:ln>
                  <a:noFill/>
                </a:ln>
                <a:solidFill>
                  <a:srgbClr val="000000"/>
                </a:solidFill>
                <a:effectLst/>
                <a:uLnTx/>
                <a:uFillTx/>
                <a:latin typeface="Arial"/>
                <a:ea typeface="+mn-ea"/>
                <a:cs typeface="+mn-cs"/>
              </a:rPr>
              <a:t>Jsept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21</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st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 </a:t>
            </a:r>
            <a:r>
              <a:rPr lang="en-US" altLang="ja-JP" sz="900" b="1" dirty="0">
                <a:hlinkClick r:id="rId5"/>
              </a:rPr>
              <a:t>https://ieeesa.webex.com/ieeesa/j.php?MTID=m779f64f8e31dfd126eaf896c5105b582</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179 334 9976       Password: 80215SG6a4ab14</a:t>
            </a:r>
          </a:p>
          <a:p>
            <a:pPr>
              <a:lnSpc>
                <a:spcPct val="150000"/>
              </a:lnSpc>
            </a:pPr>
            <a:r>
              <a:rPr lang="en-US" altLang="ja-JP" sz="900" b="1" dirty="0"/>
              <a:t>4.    SG 15.6a</a:t>
            </a:r>
            <a:r>
              <a:rPr lang="ja-JP" altLang="en-US" sz="900" b="1" dirty="0"/>
              <a:t>　　</a:t>
            </a:r>
            <a:r>
              <a:rPr lang="en-US" altLang="ja-JP" sz="900" b="1" dirty="0"/>
              <a:t>Session3    Tue AM1</a:t>
            </a:r>
          </a:p>
          <a:p>
            <a:r>
              <a:rPr lang="en-US" altLang="ja-JP" sz="900" b="1" dirty="0"/>
              <a:t>       9:00 AM - 11:00 AM Wednesday, Sept. 21</a:t>
            </a:r>
            <a:r>
              <a:rPr lang="en-US" altLang="ja-JP" sz="900" b="1" baseline="30000" dirty="0"/>
              <a:t>st</a:t>
            </a:r>
            <a:r>
              <a:rPr lang="en-US" altLang="ja-JP" sz="900" b="1" dirty="0"/>
              <a:t>  2021 (UTC-04:00) Eastern Time, </a:t>
            </a:r>
          </a:p>
          <a:p>
            <a:r>
              <a:rPr lang="en-US" altLang="ja-JP" sz="900" b="1" dirty="0"/>
              <a:t>      10:00 PM - 12:00 PM Wednesday, Sept. 21</a:t>
            </a:r>
            <a:r>
              <a:rPr lang="en-US" altLang="ja-JP" sz="900" b="1" baseline="30000" dirty="0"/>
              <a:t>st</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p:txBody>
      </p:sp>
      <p:sp>
        <p:nvSpPr>
          <p:cNvPr id="2" name="フッター プレースホルダー 1">
            <a:extLst>
              <a:ext uri="{FF2B5EF4-FFF2-40B4-BE49-F238E27FC236}">
                <a16:creationId xmlns:a16="http://schemas.microsoft.com/office/drawing/2014/main" id="{A0805D6D-4A48-4A6A-8036-1F35F1A75FC2}"/>
              </a:ext>
            </a:extLst>
          </p:cNvPr>
          <p:cNvSpPr>
            <a:spLocks noGrp="1"/>
          </p:cNvSpPr>
          <p:nvPr>
            <p:ph type="ftr" sz="quarter" idx="10"/>
          </p:nvPr>
        </p:nvSpPr>
        <p:spPr/>
        <p:txBody>
          <a:bodyPr/>
          <a:lstStyle/>
          <a:p>
            <a:pPr>
              <a:defRPr/>
            </a:pPr>
            <a:endParaRPr lang="en-US" altLang="ja-JP"/>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September 15</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September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2021. Doc.# 15-21-0407-02-06a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15-21-0444-00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39319</TotalTime>
  <Words>2185</Words>
  <Application>Microsoft Office PowerPoint</Application>
  <PresentationFormat>画面に合わせる (4:3)</PresentationFormat>
  <Paragraphs>241</Paragraphs>
  <Slides>14</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游ゴシック</vt:lpstr>
      <vt:lpstr>Arial</vt:lpstr>
      <vt:lpstr>Monotype Sorts</vt:lpstr>
      <vt:lpstr>Times New Roman</vt:lpstr>
      <vt:lpstr>IEEE-P802_15</vt:lpstr>
      <vt:lpstr>PowerPoint プレゼンテーション</vt:lpstr>
      <vt:lpstr>IEEE 802.15 SG15.6a   Opening Information  Virtual Interim Meeting September 15th, 2021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Objectives of TG 6a – Enhanced Dependability Body Area Network (ED-BAN) </vt:lpstr>
      <vt:lpstr>Agenda items for the week</vt:lpstr>
      <vt:lpstr>SG15.6a  Session Schedule for 14-22, September 2021</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60</cp:revision>
  <dcterms:created xsi:type="dcterms:W3CDTF">2020-12-17T10:56:09Z</dcterms:created>
  <dcterms:modified xsi:type="dcterms:W3CDTF">2021-09-14T11:19:52Z</dcterms:modified>
</cp:coreProperties>
</file>