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7" r:id="rId2"/>
    <p:sldId id="330" r:id="rId3"/>
    <p:sldId id="329" r:id="rId4"/>
    <p:sldId id="324" r:id="rId5"/>
    <p:sldId id="332" r:id="rId6"/>
    <p:sldId id="333" r:id="rId7"/>
    <p:sldId id="334" r:id="rId8"/>
    <p:sldId id="331" r:id="rId9"/>
    <p:sldId id="325" r:id="rId10"/>
    <p:sldId id="328" r:id="rId11"/>
    <p:sldId id="335" r:id="rId12"/>
    <p:sldId id="326" r:id="rId13"/>
    <p:sldId id="327" r:id="rId14"/>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746"/>
    <p:restoredTop sz="94676" autoAdjust="0"/>
  </p:normalViewPr>
  <p:slideViewPr>
    <p:cSldViewPr>
      <p:cViewPr varScale="1">
        <p:scale>
          <a:sx n="131" d="100"/>
          <a:sy n="131" d="100"/>
        </p:scale>
        <p:origin x="1424"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99" d="100"/>
          <a:sy n="99" d="100"/>
        </p:scale>
        <p:origin x="427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xfrm>
            <a:off x="3429000" y="93663"/>
            <a:ext cx="2784475" cy="212725"/>
          </a:xfrm>
          <a:prstGeom prst="rect">
            <a:avLst/>
          </a:prstGeo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2057400" indent="-228600" defTabSz="920750">
              <a:defRPr sz="3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doc.: IEEE 802.15-01/468r0</a:t>
            </a:r>
          </a:p>
        </p:txBody>
      </p:sp>
      <p:sp>
        <p:nvSpPr>
          <p:cNvPr id="12291" name="Rectangle 3"/>
          <p:cNvSpPr>
            <a:spLocks noGrp="1" noChangeArrowheads="1"/>
          </p:cNvSpPr>
          <p:nvPr>
            <p:ph type="dt" sz="quarter" idx="1"/>
          </p:nvPr>
        </p:nvSpPr>
        <p:spPr>
          <a:xfrm>
            <a:off x="646113" y="93663"/>
            <a:ext cx="2708275" cy="212725"/>
          </a:xfrm>
          <a:prstGeom prst="rect">
            <a:avLst/>
          </a:prstGeo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2057400" indent="-228600" defTabSz="920750">
              <a:defRPr sz="3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November 2001</a:t>
            </a:r>
          </a:p>
        </p:txBody>
      </p:sp>
      <p:sp>
        <p:nvSpPr>
          <p:cNvPr id="12292" name="Rectangle 6"/>
          <p:cNvSpPr>
            <a:spLocks noGrp="1" noChangeArrowheads="1"/>
          </p:cNvSpPr>
          <p:nvPr>
            <p:ph type="ftr" sz="quarter" idx="4"/>
          </p:nvPr>
        </p:nvSpPr>
        <p:spPr>
          <a:xfrm>
            <a:off x="3730625" y="8853488"/>
            <a:ext cx="2482850" cy="182562"/>
          </a:xfrm>
          <a:prstGeom prst="rect">
            <a:avLst/>
          </a:prstGeo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marL="342900" indent="-342900"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450850" defTabSz="920750">
              <a:defRPr sz="3200">
                <a:solidFill>
                  <a:schemeClr val="tx1"/>
                </a:solidFill>
                <a:latin typeface="Times New Roman" charset="0"/>
                <a:ea typeface="ＭＳ Ｐゴシック" charset="0"/>
              </a:defRPr>
            </a:lvl5pPr>
            <a:lvl6pPr marL="90805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136525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182245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227965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lvl="4">
              <a:defRPr/>
            </a:pPr>
            <a:r>
              <a:rPr lang="en-US" sz="1200"/>
              <a:t>Robert F. Heile</a:t>
            </a:r>
          </a:p>
        </p:txBody>
      </p:sp>
      <p:sp>
        <p:nvSpPr>
          <p:cNvPr id="12293" name="Rectangle 7"/>
          <p:cNvSpPr>
            <a:spLocks noGrp="1" noChangeArrowheads="1"/>
          </p:cNvSpPr>
          <p:nvPr>
            <p:ph type="sldNum" sz="quarter" idx="5"/>
          </p:nvPr>
        </p:nvSpPr>
        <p:spPr>
          <a:xfrm>
            <a:off x="2901950" y="8853488"/>
            <a:ext cx="792163" cy="182562"/>
          </a:xfrm>
          <a:prstGeom prst="rect">
            <a:avLst/>
          </a:prstGeo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Page </a:t>
            </a:r>
            <a:fld id="{EE0C0662-F9B9-478B-8A57-20DF80B6F5C6}" type="slidenum">
              <a:rPr lang="en-US" sz="1200" smtClean="0"/>
              <a:pPr>
                <a:defRPr/>
              </a:pPr>
              <a:t>1</a:t>
            </a:fld>
            <a:endParaRPr lang="en-US" sz="1200"/>
          </a:p>
        </p:txBody>
      </p:sp>
      <p:sp>
        <p:nvSpPr>
          <p:cNvPr id="12294" name="Rectangle 2"/>
          <p:cNvSpPr>
            <a:spLocks noGrp="1" noRot="1" noChangeAspect="1" noChangeArrowheads="1" noTextEdit="1"/>
          </p:cNvSpPr>
          <p:nvPr>
            <p:ph type="sldImg"/>
          </p:nvPr>
        </p:nvSpPr>
        <p:spPr>
          <a:xfrm>
            <a:off x="1150938" y="690563"/>
            <a:ext cx="4556125" cy="3417887"/>
          </a:xfrm>
          <a:prstGeom prst="rect">
            <a:avLst/>
          </a:prstGeom>
          <a:ln/>
        </p:spPr>
      </p:sp>
      <p:sp>
        <p:nvSpPr>
          <p:cNvPr id="12295" name="Rectangle 3"/>
          <p:cNvSpPr>
            <a:spLocks noGrp="1" noChangeArrowheads="1"/>
          </p:cNvSpPr>
          <p:nvPr>
            <p:ph type="body" idx="1"/>
          </p:nvPr>
        </p:nvSpPr>
        <p:spPr>
          <a:xfrm>
            <a:off x="914400" y="4343400"/>
            <a:ext cx="5029200" cy="4114800"/>
          </a:xfrm>
          <a:prstGeom prst="rect">
            <a:avLst/>
          </a:prstGeom>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8325853" y="519764"/>
            <a:ext cx="184731" cy="584775"/>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7940842" y="519764"/>
            <a:ext cx="184731" cy="584775"/>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7257448" y="481263"/>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30410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FEA75F-DDDB-4807-BB22-CFC3AF708561}" type="slidenum">
              <a:rPr lang="en-US"/>
              <a:pPr>
                <a:defRPr/>
              </a:pPr>
              <a:t>‹#›</a:t>
            </a:fld>
            <a:endParaRPr lang="en-US"/>
          </a:p>
        </p:txBody>
      </p:sp>
    </p:spTree>
    <p:extLst>
      <p:ext uri="{BB962C8B-B14F-4D97-AF65-F5344CB8AC3E}">
        <p14:creationId xmlns:p14="http://schemas.microsoft.com/office/powerpoint/2010/main" val="1747520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4888F65-30C7-45E4-ADB2-373BA617E4B3}" type="slidenum">
              <a:rPr lang="en-US"/>
              <a:pPr>
                <a:defRPr/>
              </a:pPr>
              <a:t>‹#›</a:t>
            </a:fld>
            <a:endParaRPr lang="en-US"/>
          </a:p>
        </p:txBody>
      </p:sp>
    </p:spTree>
    <p:extLst>
      <p:ext uri="{BB962C8B-B14F-4D97-AF65-F5344CB8AC3E}">
        <p14:creationId xmlns:p14="http://schemas.microsoft.com/office/powerpoint/2010/main" val="1879428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731129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7"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8" name="Rectangle 6"/>
          <p:cNvSpPr>
            <a:spLocks noGrp="1" noChangeArrowheads="1"/>
          </p:cNvSpPr>
          <p:nvPr>
            <p:ph type="sldNum" sz="quarter" idx="12"/>
          </p:nvPr>
        </p:nvSpPr>
        <p:spPr>
          <a:ln/>
        </p:spPr>
        <p:txBody>
          <a:bodyPr/>
          <a:lstStyle>
            <a:lvl1pPr>
              <a:defRPr/>
            </a:lvl1pPr>
          </a:lstStyle>
          <a:p>
            <a:pPr>
              <a:defRPr/>
            </a:pPr>
            <a:r>
              <a:rPr lang="en-US"/>
              <a:t>Slide </a:t>
            </a:r>
            <a:fld id="{DC34FE32-2179-4AE6-B159-97E60C6EF786}" type="slidenum">
              <a:rPr lang="en-US"/>
              <a:pPr>
                <a:defRPr/>
              </a:pPr>
              <a:t>‹#›</a:t>
            </a:fld>
            <a:endParaRPr lang="en-US"/>
          </a:p>
        </p:txBody>
      </p:sp>
    </p:spTree>
    <p:extLst>
      <p:ext uri="{BB962C8B-B14F-4D97-AF65-F5344CB8AC3E}">
        <p14:creationId xmlns:p14="http://schemas.microsoft.com/office/powerpoint/2010/main" val="2337973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F26D4D-007A-4A26-8C44-99A858FCE800}" type="slidenum">
              <a:rPr lang="en-US"/>
              <a:pPr>
                <a:defRPr/>
              </a:pPr>
              <a:t>‹#›</a:t>
            </a:fld>
            <a:endParaRPr lang="en-US"/>
          </a:p>
        </p:txBody>
      </p:sp>
      <p:sp>
        <p:nvSpPr>
          <p:cNvPr id="7" name="TextBox 6">
            <a:extLst>
              <a:ext uri="{FF2B5EF4-FFF2-40B4-BE49-F238E27FC236}">
                <a16:creationId xmlns:a16="http://schemas.microsoft.com/office/drawing/2014/main" id="{D50CAB72-8F15-D843-AA41-EFA0E70C6CAB}"/>
              </a:ext>
            </a:extLst>
          </p:cNvPr>
          <p:cNvSpPr txBox="1"/>
          <p:nvPr userDrawn="1"/>
        </p:nvSpPr>
        <p:spPr>
          <a:xfrm>
            <a:off x="7748337" y="510139"/>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368260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7" name="TextBox 6">
            <a:extLst>
              <a:ext uri="{FF2B5EF4-FFF2-40B4-BE49-F238E27FC236}">
                <a16:creationId xmlns:a16="http://schemas.microsoft.com/office/drawing/2014/main" id="{50787FC4-A0D3-1144-B2C6-1BD70095C7F6}"/>
              </a:ext>
            </a:extLst>
          </p:cNvPr>
          <p:cNvSpPr txBox="1"/>
          <p:nvPr userDrawn="1"/>
        </p:nvSpPr>
        <p:spPr>
          <a:xfrm>
            <a:off x="7257448" y="442762"/>
            <a:ext cx="184731" cy="584775"/>
          </a:xfrm>
          <a:prstGeom prst="rect">
            <a:avLst/>
          </a:prstGeom>
          <a:noFill/>
        </p:spPr>
        <p:txBody>
          <a:bodyPr wrap="none" rtlCol="0">
            <a:spAutoFit/>
          </a:bodyPr>
          <a:lstStyle/>
          <a:p>
            <a:endParaRPr lang="en-US" dirty="0"/>
          </a:p>
        </p:txBody>
      </p:sp>
      <p:sp>
        <p:nvSpPr>
          <p:cNvPr id="11" name="Date Placeholder 10">
            <a:extLst>
              <a:ext uri="{FF2B5EF4-FFF2-40B4-BE49-F238E27FC236}">
                <a16:creationId xmlns:a16="http://schemas.microsoft.com/office/drawing/2014/main" id="{C755C689-618A-C54C-B613-0555B1F3115B}"/>
              </a:ext>
            </a:extLst>
          </p:cNvPr>
          <p:cNvSpPr>
            <a:spLocks noGrp="1"/>
          </p:cNvSpPr>
          <p:nvPr>
            <p:ph type="dt" sz="half" idx="10"/>
          </p:nvPr>
        </p:nvSpPr>
        <p:spPr/>
        <p:txBody>
          <a:bodyPr/>
          <a:lstStyle/>
          <a:p>
            <a:pPr>
              <a:defRPr/>
            </a:pPr>
            <a:r>
              <a:rPr lang="en-US"/>
              <a:t>Sept 2021</a:t>
            </a:r>
            <a:endParaRPr lang="en-US" dirty="0"/>
          </a:p>
        </p:txBody>
      </p:sp>
      <p:sp>
        <p:nvSpPr>
          <p:cNvPr id="12" name="Footer Placeholder 11">
            <a:extLst>
              <a:ext uri="{FF2B5EF4-FFF2-40B4-BE49-F238E27FC236}">
                <a16:creationId xmlns:a16="http://schemas.microsoft.com/office/drawing/2014/main" id="{99E7EBEA-F214-0640-ADC1-7874D49D0958}"/>
              </a:ext>
            </a:extLst>
          </p:cNvPr>
          <p:cNvSpPr>
            <a:spLocks noGrp="1"/>
          </p:cNvSpPr>
          <p:nvPr>
            <p:ph type="ftr" sz="quarter" idx="11"/>
          </p:nvPr>
        </p:nvSpPr>
        <p:spPr/>
        <p:txBody>
          <a:bodyPr/>
          <a:lstStyle/>
          <a:p>
            <a:pPr>
              <a:defRPr/>
            </a:pPr>
            <a:r>
              <a:rPr lang="en-US"/>
              <a:t>Pat Kinney, Kinney Consulting</a:t>
            </a:r>
            <a:endParaRPr lang="en-US" dirty="0"/>
          </a:p>
        </p:txBody>
      </p:sp>
      <p:sp>
        <p:nvSpPr>
          <p:cNvPr id="13" name="Slide Number Placeholder 12">
            <a:extLst>
              <a:ext uri="{FF2B5EF4-FFF2-40B4-BE49-F238E27FC236}">
                <a16:creationId xmlns:a16="http://schemas.microsoft.com/office/drawing/2014/main" id="{9AE93A0F-42E5-1F48-A079-051ABD98EAD6}"/>
              </a:ext>
            </a:extLst>
          </p:cNvPr>
          <p:cNvSpPr>
            <a:spLocks noGrp="1"/>
          </p:cNvSpPr>
          <p:nvPr>
            <p:ph type="sldNum" sz="quarter" idx="12"/>
          </p:nvPr>
        </p:nvSpPr>
        <p:spPr/>
        <p:txBody>
          <a:bodyPr/>
          <a:lstStyle/>
          <a:p>
            <a:pPr>
              <a:defRPr/>
            </a:pPr>
            <a:r>
              <a:rPr lang="en-US"/>
              <a:t>Slide </a:t>
            </a:r>
            <a:fld id="{B0E774AB-328E-4169-BDA4-F9A4CFC1ECF4}" type="slidenum">
              <a:rPr lang="en-US" smtClean="0"/>
              <a:pPr>
                <a:defRPr/>
              </a:pPr>
              <a:t>‹#›</a:t>
            </a:fld>
            <a:endParaRPr lang="en-US"/>
          </a:p>
        </p:txBody>
      </p:sp>
      <p:sp>
        <p:nvSpPr>
          <p:cNvPr id="14" name="TextBox 13">
            <a:extLst>
              <a:ext uri="{FF2B5EF4-FFF2-40B4-BE49-F238E27FC236}">
                <a16:creationId xmlns:a16="http://schemas.microsoft.com/office/drawing/2014/main" id="{9C26D748-6CAC-C442-ADBC-DFD62151BC83}"/>
              </a:ext>
            </a:extLst>
          </p:cNvPr>
          <p:cNvSpPr txBox="1"/>
          <p:nvPr userDrawn="1"/>
        </p:nvSpPr>
        <p:spPr>
          <a:xfrm>
            <a:off x="6391175" y="510139"/>
            <a:ext cx="184731" cy="584775"/>
          </a:xfrm>
          <a:prstGeom prst="rect">
            <a:avLst/>
          </a:prstGeom>
          <a:noFill/>
        </p:spPr>
        <p:txBody>
          <a:bodyPr wrap="none" rtlCol="0">
            <a:spAutoFit/>
          </a:bodyPr>
          <a:lstStyle/>
          <a:p>
            <a:endParaRPr lang="en-US" dirty="0"/>
          </a:p>
        </p:txBody>
      </p:sp>
      <p:sp>
        <p:nvSpPr>
          <p:cNvPr id="15" name="TextBox 14">
            <a:extLst>
              <a:ext uri="{FF2B5EF4-FFF2-40B4-BE49-F238E27FC236}">
                <a16:creationId xmlns:a16="http://schemas.microsoft.com/office/drawing/2014/main" id="{6854970F-4BA2-7547-903A-5293FD791A83}"/>
              </a:ext>
            </a:extLst>
          </p:cNvPr>
          <p:cNvSpPr txBox="1"/>
          <p:nvPr userDrawn="1"/>
        </p:nvSpPr>
        <p:spPr>
          <a:xfrm>
            <a:off x="7074568" y="452387"/>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877468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9D4E047-4CF0-4231-ACDB-977B50BB4E48}" type="slidenum">
              <a:rPr lang="en-US"/>
              <a:pPr>
                <a:defRPr/>
              </a:pPr>
              <a:t>‹#›</a:t>
            </a:fld>
            <a:endParaRPr lang="en-US"/>
          </a:p>
        </p:txBody>
      </p:sp>
      <p:sp>
        <p:nvSpPr>
          <p:cNvPr id="8" name="TextBox 7">
            <a:extLst>
              <a:ext uri="{FF2B5EF4-FFF2-40B4-BE49-F238E27FC236}">
                <a16:creationId xmlns:a16="http://schemas.microsoft.com/office/drawing/2014/main" id="{D3A80D1E-C2AF-C141-AE34-18F4F1F8B7A7}"/>
              </a:ext>
            </a:extLst>
          </p:cNvPr>
          <p:cNvSpPr txBox="1"/>
          <p:nvPr userDrawn="1"/>
        </p:nvSpPr>
        <p:spPr>
          <a:xfrm>
            <a:off x="7642459" y="442762"/>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918422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28FB14D6-79FE-4386-8F9D-635E31575E99}" type="slidenum">
              <a:rPr lang="en-US"/>
              <a:pPr>
                <a:defRPr/>
              </a:pPr>
              <a:t>‹#›</a:t>
            </a:fld>
            <a:endParaRPr lang="en-US"/>
          </a:p>
        </p:txBody>
      </p:sp>
      <p:sp>
        <p:nvSpPr>
          <p:cNvPr id="10" name="TextBox 9">
            <a:extLst>
              <a:ext uri="{FF2B5EF4-FFF2-40B4-BE49-F238E27FC236}">
                <a16:creationId xmlns:a16="http://schemas.microsoft.com/office/drawing/2014/main" id="{5EF652F6-EE97-274D-ACB1-53862E0FC213}"/>
              </a:ext>
            </a:extLst>
          </p:cNvPr>
          <p:cNvSpPr txBox="1"/>
          <p:nvPr userDrawn="1"/>
        </p:nvSpPr>
        <p:spPr>
          <a:xfrm>
            <a:off x="7382577" y="519764"/>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387473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7CD831EE-E1D4-4342-A1DB-C47C4AE14B77}" type="slidenum">
              <a:rPr lang="en-US"/>
              <a:pPr>
                <a:defRPr/>
              </a:pPr>
              <a:t>‹#›</a:t>
            </a:fld>
            <a:endParaRPr lang="en-US"/>
          </a:p>
        </p:txBody>
      </p:sp>
    </p:spTree>
    <p:extLst>
      <p:ext uri="{BB962C8B-B14F-4D97-AF65-F5344CB8AC3E}">
        <p14:creationId xmlns:p14="http://schemas.microsoft.com/office/powerpoint/2010/main" val="774213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1C2B8106-88DD-4C4A-A317-11679D01BABD}" type="slidenum">
              <a:rPr lang="en-US"/>
              <a:pPr>
                <a:defRPr/>
              </a:pPr>
              <a:t>‹#›</a:t>
            </a:fld>
            <a:endParaRPr lang="en-US"/>
          </a:p>
        </p:txBody>
      </p:sp>
    </p:spTree>
    <p:extLst>
      <p:ext uri="{BB962C8B-B14F-4D97-AF65-F5344CB8AC3E}">
        <p14:creationId xmlns:p14="http://schemas.microsoft.com/office/powerpoint/2010/main" val="800518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648EC5E-7993-4F45-B829-BA842556D369}" type="slidenum">
              <a:rPr lang="en-US"/>
              <a:pPr>
                <a:defRPr/>
              </a:pPr>
              <a:t>‹#›</a:t>
            </a:fld>
            <a:endParaRPr lang="en-US"/>
          </a:p>
        </p:txBody>
      </p:sp>
    </p:spTree>
    <p:extLst>
      <p:ext uri="{BB962C8B-B14F-4D97-AF65-F5344CB8AC3E}">
        <p14:creationId xmlns:p14="http://schemas.microsoft.com/office/powerpoint/2010/main" val="874378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1D84AEE-76A1-4B43-A7D3-D5C2BA303CD8}" type="slidenum">
              <a:rPr lang="en-US"/>
              <a:pPr>
                <a:defRPr/>
              </a:pPr>
              <a:t>‹#›</a:t>
            </a:fld>
            <a:endParaRPr lang="en-US"/>
          </a:p>
        </p:txBody>
      </p:sp>
    </p:spTree>
    <p:extLst>
      <p:ext uri="{BB962C8B-B14F-4D97-AF65-F5344CB8AC3E}">
        <p14:creationId xmlns:p14="http://schemas.microsoft.com/office/powerpoint/2010/main" val="1205130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atin typeface="Times New Roman" pitchFamily="18" charset="0"/>
                <a:ea typeface="+mn-ea"/>
              </a:defRPr>
            </a:lvl1pPr>
          </a:lstStyle>
          <a:p>
            <a:pPr>
              <a:defRPr/>
            </a:pPr>
            <a:r>
              <a:rPr lang="en-US"/>
              <a:t>Sept 2021</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latin typeface="Times New Roman" pitchFamily="18" charset="0"/>
                <a:ea typeface="+mn-ea"/>
              </a:defRPr>
            </a:lvl1pPr>
          </a:lstStyle>
          <a:p>
            <a:pPr>
              <a:defRPr/>
            </a:pPr>
            <a:r>
              <a:rPr lang="en-US" dirty="0"/>
              <a:t>Pat Kinney, Kinney Consulting</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802.15-21-0443-02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6.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emf"/></Relationships>
</file>

<file path=ppt/slides/_rels/slide2.xml.rels><?xml version="1.0" encoding="UTF-8" standalone="yes"?>
<Relationships xmlns="http://schemas.openxmlformats.org/package/2006/relationships"><Relationship Id="rId2" Type="http://schemas.openxmlformats.org/officeDocument/2006/relationships/hyperlink" Target="http://www.ieee802.org/15"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Sept 2021</a:t>
            </a:r>
          </a:p>
        </p:txBody>
      </p:sp>
      <p:sp>
        <p:nvSpPr>
          <p:cNvPr id="2051"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2052"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627F407B-0F5B-4356-A289-7C03657D6C5A}" type="slidenum">
              <a:rPr lang="en-US" sz="1200" smtClean="0"/>
              <a:pPr>
                <a:defRPr/>
              </a:pPr>
              <a:t>1</a:t>
            </a:fld>
            <a:endParaRPr lang="en-US" sz="1200"/>
          </a:p>
        </p:txBody>
      </p:sp>
      <p:sp>
        <p:nvSpPr>
          <p:cNvPr id="2053" name="Rectangle 2"/>
          <p:cNvSpPr>
            <a:spLocks noGrp="1" noChangeArrowheads="1"/>
          </p:cNvSpPr>
          <p:nvPr>
            <p:ph type="ctrTitle"/>
          </p:nvPr>
        </p:nvSpPr>
        <p:spPr>
          <a:xfrm>
            <a:off x="828890" y="2349586"/>
            <a:ext cx="7772400" cy="1143000"/>
          </a:xfrm>
        </p:spPr>
        <p:txBody>
          <a:bodyPr/>
          <a:lstStyle/>
          <a:p>
            <a:pPr>
              <a:defRPr/>
            </a:pPr>
            <a:br>
              <a:rPr lang="en-US" dirty="0"/>
            </a:br>
            <a:r>
              <a:rPr lang="en-US" dirty="0"/>
              <a:t>133rd Session of meetings of the IEEE 802.15 Working Group for Wireless Specialty Networks</a:t>
            </a:r>
          </a:p>
        </p:txBody>
      </p:sp>
      <p:sp>
        <p:nvSpPr>
          <p:cNvPr id="2054" name="Rectangle 3"/>
          <p:cNvSpPr>
            <a:spLocks noGrp="1" noChangeArrowheads="1"/>
          </p:cNvSpPr>
          <p:nvPr>
            <p:ph type="subTitle" idx="1"/>
          </p:nvPr>
        </p:nvSpPr>
        <p:spPr>
          <a:xfrm>
            <a:off x="914400" y="3809999"/>
            <a:ext cx="7467600" cy="2665413"/>
          </a:xfrm>
        </p:spPr>
        <p:txBody>
          <a:bodyPr/>
          <a:lstStyle/>
          <a:p>
            <a:pPr>
              <a:lnSpc>
                <a:spcPct val="70000"/>
              </a:lnSpc>
              <a:defRPr/>
            </a:pPr>
            <a:endParaRPr lang="en-US" sz="2400" b="1" dirty="0">
              <a:latin typeface="Times New Roman" charset="0"/>
            </a:endParaRPr>
          </a:p>
          <a:p>
            <a:pPr>
              <a:lnSpc>
                <a:spcPct val="70000"/>
              </a:lnSpc>
              <a:defRPr/>
            </a:pPr>
            <a:r>
              <a:rPr lang="en-US" sz="3600" b="1" dirty="0">
                <a:latin typeface="Times New Roman" charset="0"/>
              </a:rPr>
              <a:t>Opening Report</a:t>
            </a:r>
          </a:p>
          <a:p>
            <a:pPr>
              <a:lnSpc>
                <a:spcPct val="70000"/>
              </a:lnSpc>
              <a:defRPr/>
            </a:pPr>
            <a:endParaRPr lang="en-US" sz="2400" b="1" dirty="0">
              <a:latin typeface="Times New Roman" charset="0"/>
            </a:endParaRPr>
          </a:p>
          <a:p>
            <a:pPr>
              <a:lnSpc>
                <a:spcPct val="70000"/>
              </a:lnSpc>
              <a:defRPr/>
            </a:pPr>
            <a:r>
              <a:rPr lang="en-US" sz="2400" b="1" dirty="0">
                <a:latin typeface="Times New Roman" charset="0"/>
              </a:rPr>
              <a:t>Sept 14-22, 2021</a:t>
            </a:r>
          </a:p>
          <a:p>
            <a:pPr eaLnBrk="1" fontAlgn="b" hangingPunct="1">
              <a:defRPr/>
            </a:pPr>
            <a:r>
              <a:rPr lang="en-US" b="1" dirty="0"/>
              <a:t>Held Virtually via Webex </a:t>
            </a:r>
            <a:br>
              <a:rPr lang="en-US" b="1" dirty="0"/>
            </a:br>
            <a:r>
              <a:rPr lang="en-US" b="1" dirty="0"/>
              <a:t>(</a:t>
            </a:r>
            <a:r>
              <a:rPr lang="en-US" sz="2400" b="1" dirty="0"/>
              <a:t>all times in ET</a:t>
            </a:r>
            <a:r>
              <a:rPr lang="en-US" b="1" dirty="0"/>
              <a:t>)</a:t>
            </a:r>
            <a:endParaRPr lang="en-US" sz="2400" b="1" dirty="0"/>
          </a:p>
        </p:txBody>
      </p:sp>
      <p:pic>
        <p:nvPicPr>
          <p:cNvPr id="2055" name="Picture 8"/>
          <p:cNvPicPr>
            <a:picLocks noChangeAspect="1" noChangeArrowheads="1"/>
          </p:cNvPicPr>
          <p:nvPr/>
        </p:nvPicPr>
        <p:blipFill>
          <a:blip r:embed="rId3"/>
          <a:srcRect/>
          <a:stretch>
            <a:fillRect/>
          </a:stretch>
        </p:blipFill>
        <p:spPr bwMode="auto">
          <a:xfrm>
            <a:off x="3141663" y="847725"/>
            <a:ext cx="2974975" cy="146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 name="TextBox 1">
            <a:extLst>
              <a:ext uri="{FF2B5EF4-FFF2-40B4-BE49-F238E27FC236}">
                <a16:creationId xmlns:a16="http://schemas.microsoft.com/office/drawing/2014/main" id="{CB752408-F466-D34E-A85A-D1076C8B4A4C}"/>
              </a:ext>
            </a:extLst>
          </p:cNvPr>
          <p:cNvSpPr txBox="1"/>
          <p:nvPr/>
        </p:nvSpPr>
        <p:spPr>
          <a:xfrm>
            <a:off x="7169285" y="515566"/>
            <a:ext cx="184731" cy="584775"/>
          </a:xfrm>
          <a:prstGeom prst="rect">
            <a:avLst/>
          </a:prstGeom>
          <a:noFill/>
        </p:spPr>
        <p:txBody>
          <a:bodyPr wrap="none" rtlCol="0">
            <a:spAutoFit/>
          </a:bodyPr>
          <a:lstStyle/>
          <a:p>
            <a:endParaRPr lang="en-US" dirty="0"/>
          </a:p>
        </p:txBody>
      </p:sp>
      <p:sp>
        <p:nvSpPr>
          <p:cNvPr id="3" name="TextBox 2">
            <a:extLst>
              <a:ext uri="{FF2B5EF4-FFF2-40B4-BE49-F238E27FC236}">
                <a16:creationId xmlns:a16="http://schemas.microsoft.com/office/drawing/2014/main" id="{A1F766E7-1F40-D342-B0DC-4A8CA76334F2}"/>
              </a:ext>
            </a:extLst>
          </p:cNvPr>
          <p:cNvSpPr txBox="1"/>
          <p:nvPr/>
        </p:nvSpPr>
        <p:spPr>
          <a:xfrm>
            <a:off x="7811311" y="379379"/>
            <a:ext cx="184731" cy="584775"/>
          </a:xfrm>
          <a:prstGeom prst="rect">
            <a:avLst/>
          </a:prstGeom>
          <a:noFill/>
        </p:spPr>
        <p:txBody>
          <a:bodyPr wrap="none" rtlCol="0">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Sept 2021</a:t>
            </a:r>
          </a:p>
        </p:txBody>
      </p:sp>
      <p:sp>
        <p:nvSpPr>
          <p:cNvPr id="512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512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760DFE03-2914-4784-B9E1-2A9209C57472}" type="slidenum">
              <a:rPr lang="en-US" sz="1200" smtClean="0"/>
              <a:pPr>
                <a:defRPr/>
              </a:pPr>
              <a:t>10</a:t>
            </a:fld>
            <a:endParaRPr lang="en-US" sz="1200"/>
          </a:p>
        </p:txBody>
      </p:sp>
      <p:sp>
        <p:nvSpPr>
          <p:cNvPr id="5125" name="Rectangle 4"/>
          <p:cNvSpPr>
            <a:spLocks noGrp="1" noChangeArrowheads="1"/>
          </p:cNvSpPr>
          <p:nvPr>
            <p:ph type="title"/>
          </p:nvPr>
        </p:nvSpPr>
        <p:spPr>
          <a:xfrm>
            <a:off x="685800" y="524133"/>
            <a:ext cx="7772400" cy="701675"/>
          </a:xfrm>
        </p:spPr>
        <p:txBody>
          <a:bodyPr/>
          <a:lstStyle/>
          <a:p>
            <a:pPr>
              <a:defRPr/>
            </a:pPr>
            <a:r>
              <a:rPr lang="en-US" sz="3200" dirty="0"/>
              <a:t>Session Objectives Sept 14 - 22, 2021</a:t>
            </a:r>
          </a:p>
        </p:txBody>
      </p:sp>
      <p:sp>
        <p:nvSpPr>
          <p:cNvPr id="5126" name="Rectangle 3"/>
          <p:cNvSpPr>
            <a:spLocks noGrp="1" noChangeArrowheads="1"/>
          </p:cNvSpPr>
          <p:nvPr>
            <p:ph type="body" sz="half" idx="1"/>
          </p:nvPr>
        </p:nvSpPr>
        <p:spPr>
          <a:xfrm>
            <a:off x="178525" y="1600200"/>
            <a:ext cx="8863149" cy="3962401"/>
          </a:xfrm>
        </p:spPr>
        <p:txBody>
          <a:bodyPr/>
          <a:lstStyle/>
          <a:p>
            <a:pPr marL="0" indent="0" fontAlgn="b">
              <a:lnSpc>
                <a:spcPct val="80000"/>
              </a:lnSpc>
              <a:buNone/>
              <a:defRPr/>
            </a:pPr>
            <a:r>
              <a:rPr lang="en-US" sz="2800" dirty="0">
                <a:solidFill>
                  <a:srgbClr val="000000"/>
                </a:solidFill>
                <a:latin typeface="Arial Rounded MT Bold" pitchFamily="34" charset="0"/>
                <a:cs typeface="Arial" pitchFamily="34" charset="0"/>
              </a:rPr>
              <a:t>Study Group 15.6a (ED-BAN) (3 meeting slots)</a:t>
            </a:r>
          </a:p>
          <a:p>
            <a:pPr marL="0" indent="0" fontAlgn="b">
              <a:spcBef>
                <a:spcPts val="0"/>
              </a:spcBef>
              <a:buFontTx/>
              <a:buNone/>
              <a:defRPr/>
            </a:pPr>
            <a:endParaRPr lang="en-US" sz="800" dirty="0">
              <a:latin typeface="Arial Rounded MT Bold" pitchFamily="34" charset="0"/>
              <a:cs typeface="Arial" charset="0"/>
            </a:endParaRPr>
          </a:p>
          <a:p>
            <a:pPr marL="800100" indent="-457200" fontAlgn="b">
              <a:lnSpc>
                <a:spcPct val="80000"/>
              </a:lnSpc>
              <a:spcBef>
                <a:spcPts val="0"/>
              </a:spcBef>
              <a:spcAft>
                <a:spcPts val="0"/>
              </a:spcAft>
              <a:buFont typeface="+mj-lt"/>
              <a:buAutoNum type="arabicPeriod"/>
              <a:tabLst>
                <a:tab pos="1247775" algn="l"/>
              </a:tabLst>
              <a:defRPr/>
            </a:pPr>
            <a:r>
              <a:rPr lang="en-US" sz="2400" dirty="0">
                <a:solidFill>
                  <a:srgbClr val="000000"/>
                </a:solidFill>
                <a:latin typeface="Arial Rounded MT Bold" pitchFamily="34" charset="0"/>
                <a:cs typeface="Arial" pitchFamily="34" charset="0"/>
              </a:rPr>
              <a:t>Formation of TG and construct plan on moving forward</a:t>
            </a:r>
          </a:p>
          <a:p>
            <a:pPr marL="800100" indent="-457200" fontAlgn="b">
              <a:lnSpc>
                <a:spcPct val="80000"/>
              </a:lnSpc>
              <a:spcBef>
                <a:spcPts val="0"/>
              </a:spcBef>
              <a:spcAft>
                <a:spcPts val="0"/>
              </a:spcAft>
              <a:buFont typeface="+mj-lt"/>
              <a:buAutoNum type="arabicPeriod"/>
              <a:tabLst>
                <a:tab pos="1247775" algn="l"/>
              </a:tabLst>
              <a:defRPr/>
            </a:pPr>
            <a:r>
              <a:rPr lang="en-US" sz="2400" dirty="0">
                <a:solidFill>
                  <a:srgbClr val="000000"/>
                </a:solidFill>
                <a:latin typeface="Arial Rounded MT Bold" pitchFamily="34" charset="0"/>
                <a:cs typeface="Arial" pitchFamily="34" charset="0"/>
              </a:rPr>
              <a:t>Start the Technical Requirements Document (TRD)</a:t>
            </a:r>
          </a:p>
          <a:p>
            <a:pPr marL="800100" indent="-457200" fontAlgn="b">
              <a:lnSpc>
                <a:spcPct val="80000"/>
              </a:lnSpc>
              <a:spcBef>
                <a:spcPts val="0"/>
              </a:spcBef>
              <a:spcAft>
                <a:spcPts val="0"/>
              </a:spcAft>
              <a:buFont typeface="+mj-lt"/>
              <a:buAutoNum type="arabicPeriod"/>
              <a:tabLst>
                <a:tab pos="1247775" algn="l"/>
              </a:tabLst>
              <a:defRPr/>
            </a:pPr>
            <a:r>
              <a:rPr lang="en-US" sz="2400" dirty="0">
                <a:solidFill>
                  <a:srgbClr val="000000"/>
                </a:solidFill>
                <a:latin typeface="Arial Rounded MT Bold" pitchFamily="34" charset="0"/>
                <a:cs typeface="Arial" pitchFamily="34" charset="0"/>
              </a:rPr>
              <a:t>Discussion on harmonization with SG-15.4ab and SG 15.14</a:t>
            </a:r>
          </a:p>
          <a:p>
            <a:pPr marL="0" indent="0" fontAlgn="b">
              <a:lnSpc>
                <a:spcPct val="80000"/>
              </a:lnSpc>
              <a:buFontTx/>
              <a:buNone/>
              <a:defRPr/>
            </a:pPr>
            <a:endParaRPr lang="en-US" sz="2800" dirty="0">
              <a:latin typeface="Arial Rounded MT Bold" pitchFamily="34" charset="0"/>
              <a:ea typeface="ＭＳ Ｐゴシック" pitchFamily="34" charset="-128"/>
              <a:cs typeface="Times New Roman" pitchFamily="18" charset="0"/>
            </a:endParaRPr>
          </a:p>
          <a:p>
            <a:pPr marL="0" indent="0" fontAlgn="b">
              <a:lnSpc>
                <a:spcPct val="80000"/>
              </a:lnSpc>
              <a:buFontTx/>
              <a:buNone/>
              <a:defRPr/>
            </a:pPr>
            <a:r>
              <a:rPr lang="en-US" sz="2800" dirty="0">
                <a:latin typeface="Arial Rounded MT Bold" pitchFamily="34" charset="0"/>
                <a:ea typeface="ＭＳ Ｐゴシック" pitchFamily="34" charset="-128"/>
                <a:cs typeface="Times New Roman" pitchFamily="18" charset="0"/>
              </a:rPr>
              <a:t>Study Group 15.4ab (UWB-NG) (5 meeting slots)</a:t>
            </a:r>
          </a:p>
          <a:p>
            <a:pPr marL="800100" indent="-457200" fontAlgn="b">
              <a:lnSpc>
                <a:spcPct val="80000"/>
              </a:lnSpc>
              <a:buFont typeface="+mj-lt"/>
              <a:buAutoNum type="arabicPeriod"/>
              <a:defRPr/>
            </a:pPr>
            <a:r>
              <a:rPr lang="en-US" sz="2400" dirty="0">
                <a:latin typeface="Arial Rounded MT Bold" pitchFamily="34" charset="0"/>
                <a:ea typeface="ＭＳ Ｐゴシック" pitchFamily="34" charset="-128"/>
                <a:cs typeface="Times New Roman" pitchFamily="18" charset="0"/>
              </a:rPr>
              <a:t>5 dedicated meetings, 2 joint meetings</a:t>
            </a:r>
          </a:p>
          <a:p>
            <a:pPr marL="800100" indent="-457200" fontAlgn="b">
              <a:lnSpc>
                <a:spcPct val="80000"/>
              </a:lnSpc>
              <a:buFont typeface="+mj-lt"/>
              <a:buAutoNum type="arabicPeriod"/>
              <a:defRPr/>
            </a:pPr>
            <a:r>
              <a:rPr lang="en-US" sz="2400" dirty="0">
                <a:latin typeface="Arial Rounded MT Bold" pitchFamily="34" charset="0"/>
                <a:ea typeface="ＭＳ Ｐゴシック" pitchFamily="34" charset="-128"/>
                <a:cs typeface="Times New Roman" pitchFamily="18" charset="0"/>
              </a:rPr>
              <a:t>Consider technical contributions</a:t>
            </a:r>
          </a:p>
        </p:txBody>
      </p:sp>
    </p:spTree>
    <p:extLst>
      <p:ext uri="{BB962C8B-B14F-4D97-AF65-F5344CB8AC3E}">
        <p14:creationId xmlns:p14="http://schemas.microsoft.com/office/powerpoint/2010/main" val="185413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Sept 2021</a:t>
            </a:r>
          </a:p>
        </p:txBody>
      </p:sp>
      <p:sp>
        <p:nvSpPr>
          <p:cNvPr id="512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512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760DFE03-2914-4784-B9E1-2A9209C57472}" type="slidenum">
              <a:rPr lang="en-US" sz="1200" smtClean="0"/>
              <a:pPr>
                <a:defRPr/>
              </a:pPr>
              <a:t>11</a:t>
            </a:fld>
            <a:endParaRPr lang="en-US" sz="1200"/>
          </a:p>
        </p:txBody>
      </p:sp>
      <p:sp>
        <p:nvSpPr>
          <p:cNvPr id="5125" name="Rectangle 4"/>
          <p:cNvSpPr>
            <a:spLocks noGrp="1" noChangeArrowheads="1"/>
          </p:cNvSpPr>
          <p:nvPr>
            <p:ph type="title"/>
          </p:nvPr>
        </p:nvSpPr>
        <p:spPr>
          <a:xfrm>
            <a:off x="685800" y="524133"/>
            <a:ext cx="7772400" cy="701675"/>
          </a:xfrm>
        </p:spPr>
        <p:txBody>
          <a:bodyPr/>
          <a:lstStyle/>
          <a:p>
            <a:pPr>
              <a:defRPr/>
            </a:pPr>
            <a:r>
              <a:rPr lang="en-US" sz="3200" dirty="0"/>
              <a:t>Session Objectives Sept 14 - 22, 2021</a:t>
            </a:r>
          </a:p>
        </p:txBody>
      </p:sp>
      <p:sp>
        <p:nvSpPr>
          <p:cNvPr id="5126" name="Rectangle 3"/>
          <p:cNvSpPr>
            <a:spLocks noGrp="1" noChangeArrowheads="1"/>
          </p:cNvSpPr>
          <p:nvPr>
            <p:ph type="body" sz="half" idx="1"/>
          </p:nvPr>
        </p:nvSpPr>
        <p:spPr>
          <a:xfrm>
            <a:off x="140425" y="1447799"/>
            <a:ext cx="8863149" cy="4886067"/>
          </a:xfrm>
        </p:spPr>
        <p:txBody>
          <a:bodyPr/>
          <a:lstStyle/>
          <a:p>
            <a:pPr marL="61913" indent="0" fontAlgn="b">
              <a:lnSpc>
                <a:spcPct val="80000"/>
              </a:lnSpc>
              <a:buNone/>
              <a:defRPr/>
            </a:pPr>
            <a:r>
              <a:rPr lang="en-US" sz="2800" dirty="0">
                <a:latin typeface="Arial Rounded MT Bold" pitchFamily="34" charset="0"/>
                <a:ea typeface="ＭＳ Ｐゴシック" pitchFamily="34" charset="-128"/>
                <a:cs typeface="Times New Roman" pitchFamily="18" charset="0"/>
              </a:rPr>
              <a:t>Study Group 15.14 (UWB-AHN) (3 meeting slots)</a:t>
            </a:r>
          </a:p>
          <a:p>
            <a:pPr marL="800100" indent="-457200" fontAlgn="b">
              <a:lnSpc>
                <a:spcPct val="80000"/>
              </a:lnSpc>
              <a:buFont typeface="+mj-lt"/>
              <a:buAutoNum type="arabicPeriod"/>
              <a:defRPr/>
            </a:pPr>
            <a:r>
              <a:rPr lang="en-US" sz="2400" dirty="0">
                <a:solidFill>
                  <a:srgbClr val="000000"/>
                </a:solidFill>
                <a:latin typeface="Arial Rounded MT Bold" pitchFamily="34" charset="0"/>
                <a:ea typeface="ＭＳ Ｐゴシック" pitchFamily="34" charset="-128"/>
                <a:cs typeface="Arial" pitchFamily="34" charset="0"/>
              </a:rPr>
              <a:t>Continue work as Study Group</a:t>
            </a:r>
          </a:p>
          <a:p>
            <a:pPr marL="1200150" lvl="1" indent="-457200" fontAlgn="b">
              <a:lnSpc>
                <a:spcPct val="80000"/>
              </a:lnSpc>
              <a:buFont typeface="+mj-lt"/>
              <a:buAutoNum type="arabicPeriod"/>
              <a:defRPr/>
            </a:pPr>
            <a:r>
              <a:rPr lang="en-US" sz="1800" dirty="0">
                <a:solidFill>
                  <a:srgbClr val="000000"/>
                </a:solidFill>
                <a:latin typeface="Arial Rounded MT Bold" pitchFamily="34" charset="0"/>
                <a:ea typeface="ＭＳ Ｐゴシック" pitchFamily="34" charset="-128"/>
                <a:cs typeface="Arial" pitchFamily="34" charset="0"/>
              </a:rPr>
              <a:t>Identify Content for 802.15.14</a:t>
            </a:r>
          </a:p>
          <a:p>
            <a:pPr marL="1200150" lvl="1" indent="-457200" fontAlgn="b">
              <a:lnSpc>
                <a:spcPct val="80000"/>
              </a:lnSpc>
              <a:buFont typeface="+mj-lt"/>
              <a:buAutoNum type="arabicPeriod"/>
              <a:defRPr/>
            </a:pPr>
            <a:r>
              <a:rPr lang="en-US" sz="1800" dirty="0">
                <a:solidFill>
                  <a:srgbClr val="000000"/>
                </a:solidFill>
                <a:latin typeface="Arial Rounded MT Bold" pitchFamily="34" charset="0"/>
                <a:ea typeface="ＭＳ Ｐゴシック" pitchFamily="34" charset="-128"/>
                <a:cs typeface="Arial" pitchFamily="34" charset="0"/>
              </a:rPr>
              <a:t>Coordinate with SG15, SG4ab</a:t>
            </a:r>
          </a:p>
          <a:p>
            <a:pPr marL="800100" indent="-457200" fontAlgn="b">
              <a:lnSpc>
                <a:spcPct val="80000"/>
              </a:lnSpc>
              <a:buFont typeface="+mj-lt"/>
              <a:buAutoNum type="arabicPeriod"/>
              <a:defRPr/>
            </a:pPr>
            <a:r>
              <a:rPr lang="en-US" sz="2400" dirty="0">
                <a:solidFill>
                  <a:srgbClr val="000000"/>
                </a:solidFill>
                <a:latin typeface="Arial Rounded MT Bold" pitchFamily="34" charset="0"/>
                <a:ea typeface="ＭＳ Ｐゴシック" pitchFamily="34" charset="-128"/>
                <a:cs typeface="Arial" pitchFamily="34" charset="0"/>
              </a:rPr>
              <a:t>Issue a call for TG14 officers</a:t>
            </a:r>
          </a:p>
          <a:p>
            <a:pPr marL="800100" indent="-457200" fontAlgn="b">
              <a:lnSpc>
                <a:spcPct val="80000"/>
              </a:lnSpc>
              <a:buFont typeface="+mj-lt"/>
              <a:buAutoNum type="arabicPeriod"/>
              <a:defRPr/>
            </a:pPr>
            <a:r>
              <a:rPr lang="en-US" sz="2400" dirty="0">
                <a:solidFill>
                  <a:srgbClr val="000000"/>
                </a:solidFill>
                <a:latin typeface="Arial Rounded MT Bold" pitchFamily="34" charset="0"/>
                <a:ea typeface="ＭＳ Ｐゴシック" pitchFamily="34" charset="-128"/>
                <a:cs typeface="Arial" pitchFamily="34" charset="0"/>
              </a:rPr>
              <a:t>Outreach to CCC, </a:t>
            </a:r>
            <a:r>
              <a:rPr lang="en-US" sz="2400" dirty="0" err="1">
                <a:solidFill>
                  <a:srgbClr val="000000"/>
                </a:solidFill>
                <a:latin typeface="Arial Rounded MT Bold" pitchFamily="34" charset="0"/>
                <a:ea typeface="ＭＳ Ｐゴシック" pitchFamily="34" charset="-128"/>
                <a:cs typeface="Arial" pitchFamily="34" charset="0"/>
              </a:rPr>
              <a:t>FiRa</a:t>
            </a:r>
            <a:r>
              <a:rPr lang="en-US" sz="2400" dirty="0">
                <a:solidFill>
                  <a:srgbClr val="000000"/>
                </a:solidFill>
                <a:latin typeface="Arial Rounded MT Bold" pitchFamily="34" charset="0"/>
                <a:ea typeface="ＭＳ Ｐゴシック" pitchFamily="34" charset="-128"/>
                <a:cs typeface="Arial" pitchFamily="34" charset="0"/>
              </a:rPr>
              <a:t>, UWBA, </a:t>
            </a:r>
            <a:r>
              <a:rPr lang="en-US" sz="2400" dirty="0" err="1">
                <a:solidFill>
                  <a:srgbClr val="000000"/>
                </a:solidFill>
                <a:latin typeface="Arial Rounded MT Bold" pitchFamily="34" charset="0"/>
                <a:ea typeface="ＭＳ Ｐゴシック" pitchFamily="34" charset="-128"/>
                <a:cs typeface="Arial" pitchFamily="34" charset="0"/>
              </a:rPr>
              <a:t>omlox</a:t>
            </a:r>
            <a:r>
              <a:rPr lang="en-US" sz="2400" dirty="0">
                <a:solidFill>
                  <a:srgbClr val="000000"/>
                </a:solidFill>
                <a:latin typeface="Arial Rounded MT Bold" pitchFamily="34" charset="0"/>
                <a:ea typeface="ＭＳ Ｐゴシック" pitchFamily="34" charset="-128"/>
                <a:cs typeface="Arial" pitchFamily="34" charset="0"/>
              </a:rPr>
              <a:t>, and CSA</a:t>
            </a:r>
          </a:p>
          <a:p>
            <a:pPr marL="0" indent="0" fontAlgn="b">
              <a:lnSpc>
                <a:spcPct val="80000"/>
              </a:lnSpc>
              <a:buFontTx/>
              <a:buNone/>
              <a:defRPr/>
            </a:pPr>
            <a:r>
              <a:rPr lang="en-US" sz="2800" dirty="0">
                <a:latin typeface="Arial Rounded MT Bold" pitchFamily="34" charset="0"/>
                <a:cs typeface="Times New Roman" pitchFamily="18" charset="0"/>
              </a:rPr>
              <a:t>Study Group 15.15 (NB-AHN) (3 meeting slots)</a:t>
            </a:r>
          </a:p>
          <a:p>
            <a:pPr marL="863600" indent="-520700" fontAlgn="b">
              <a:lnSpc>
                <a:spcPct val="80000"/>
              </a:lnSpc>
              <a:buFont typeface="+mj-lt"/>
              <a:buAutoNum type="arabicPeriod"/>
              <a:defRPr/>
            </a:pPr>
            <a:r>
              <a:rPr lang="en-US" sz="2400" dirty="0">
                <a:solidFill>
                  <a:srgbClr val="000000"/>
                </a:solidFill>
                <a:latin typeface="Arial Rounded MT Bold" pitchFamily="34" charset="0"/>
                <a:cs typeface="Arial" pitchFamily="34" charset="0"/>
              </a:rPr>
              <a:t>Continue work as Study Group</a:t>
            </a:r>
          </a:p>
          <a:p>
            <a:pPr marL="1206500" lvl="1" indent="-520700" fontAlgn="b">
              <a:lnSpc>
                <a:spcPct val="80000"/>
              </a:lnSpc>
              <a:buFont typeface="+mj-lt"/>
              <a:buAutoNum type="arabicPeriod"/>
              <a:defRPr/>
            </a:pPr>
            <a:r>
              <a:rPr lang="en-US" sz="1800" dirty="0">
                <a:solidFill>
                  <a:srgbClr val="000000"/>
                </a:solidFill>
                <a:latin typeface="Arial Rounded MT Bold" pitchFamily="34" charset="0"/>
                <a:cs typeface="Arial" pitchFamily="34" charset="0"/>
              </a:rPr>
              <a:t>Identify Content for 802.15.15</a:t>
            </a:r>
          </a:p>
          <a:p>
            <a:pPr marL="1206500" lvl="1" indent="-520700" fontAlgn="b">
              <a:lnSpc>
                <a:spcPct val="80000"/>
              </a:lnSpc>
              <a:buFont typeface="+mj-lt"/>
              <a:buAutoNum type="arabicPeriod"/>
              <a:defRPr/>
            </a:pPr>
            <a:r>
              <a:rPr lang="en-US" sz="1800" dirty="0">
                <a:solidFill>
                  <a:srgbClr val="000000"/>
                </a:solidFill>
                <a:latin typeface="Arial Rounded MT Bold" pitchFamily="34" charset="0"/>
                <a:cs typeface="Arial" pitchFamily="34" charset="0"/>
              </a:rPr>
              <a:t>Coordinate with SG14 </a:t>
            </a:r>
          </a:p>
          <a:p>
            <a:pPr marL="863600" indent="-520700" fontAlgn="b">
              <a:lnSpc>
                <a:spcPct val="80000"/>
              </a:lnSpc>
              <a:buFont typeface="+mj-lt"/>
              <a:buAutoNum type="arabicPeriod"/>
              <a:defRPr/>
            </a:pPr>
            <a:r>
              <a:rPr lang="en-US" sz="2400" dirty="0">
                <a:solidFill>
                  <a:srgbClr val="000000"/>
                </a:solidFill>
                <a:latin typeface="Arial Rounded MT Bold" pitchFamily="34" charset="0"/>
                <a:cs typeface="Arial" pitchFamily="34" charset="0"/>
              </a:rPr>
              <a:t>Issue call for officers for TG15 </a:t>
            </a:r>
          </a:p>
          <a:p>
            <a:pPr marL="863600" indent="-520700" fontAlgn="b">
              <a:lnSpc>
                <a:spcPct val="80000"/>
              </a:lnSpc>
              <a:buFont typeface="+mj-lt"/>
              <a:buAutoNum type="arabicPeriod"/>
              <a:defRPr/>
            </a:pPr>
            <a:r>
              <a:rPr lang="en-US" sz="2400" dirty="0">
                <a:solidFill>
                  <a:srgbClr val="000000"/>
                </a:solidFill>
                <a:latin typeface="Arial Rounded MT Bold" pitchFamily="34" charset="0"/>
                <a:cs typeface="Arial" pitchFamily="34" charset="0"/>
              </a:rPr>
              <a:t>Outreach to Wi-SUN Alliance, CSA, Thread, ISA SP100.11a, Wireless Hart, </a:t>
            </a:r>
            <a:r>
              <a:rPr lang="en-US" sz="2400" dirty="0" err="1">
                <a:solidFill>
                  <a:srgbClr val="000000"/>
                </a:solidFill>
                <a:latin typeface="Arial Rounded MT Bold" pitchFamily="34" charset="0"/>
                <a:cs typeface="Arial" pitchFamily="34" charset="0"/>
              </a:rPr>
              <a:t>etc</a:t>
            </a:r>
            <a:r>
              <a:rPr lang="en-US" sz="2400" dirty="0">
                <a:solidFill>
                  <a:srgbClr val="000000"/>
                </a:solidFill>
                <a:latin typeface="Arial Rounded MT Bold" pitchFamily="34" charset="0"/>
                <a:cs typeface="Arial" pitchFamily="34" charset="0"/>
              </a:rPr>
              <a:t> …. (same distribution as TG4md)</a:t>
            </a:r>
          </a:p>
        </p:txBody>
      </p:sp>
    </p:spTree>
    <p:extLst>
      <p:ext uri="{BB962C8B-B14F-4D97-AF65-F5344CB8AC3E}">
        <p14:creationId xmlns:p14="http://schemas.microsoft.com/office/powerpoint/2010/main" val="1904234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5"/>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Sept 2021</a:t>
            </a:r>
          </a:p>
        </p:txBody>
      </p:sp>
      <p:sp>
        <p:nvSpPr>
          <p:cNvPr id="7171" name="Footer Placeholder 6"/>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7172" name="Slide Number Placeholder 7"/>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5A265F72-EDBC-4F1B-B408-4167E90A375A}" type="slidenum">
              <a:rPr lang="en-US" sz="1200" smtClean="0"/>
              <a:pPr>
                <a:defRPr/>
              </a:pPr>
              <a:t>12</a:t>
            </a:fld>
            <a:endParaRPr lang="en-US" sz="1200"/>
          </a:p>
        </p:txBody>
      </p:sp>
      <p:sp>
        <p:nvSpPr>
          <p:cNvPr id="7173" name="Rectangle 2"/>
          <p:cNvSpPr>
            <a:spLocks noGrp="1" noChangeArrowheads="1"/>
          </p:cNvSpPr>
          <p:nvPr>
            <p:ph type="title"/>
          </p:nvPr>
        </p:nvSpPr>
        <p:spPr>
          <a:xfrm>
            <a:off x="674077" y="570279"/>
            <a:ext cx="7772400" cy="509589"/>
          </a:xfrm>
        </p:spPr>
        <p:txBody>
          <a:bodyPr/>
          <a:lstStyle/>
          <a:p>
            <a:pPr>
              <a:defRPr/>
            </a:pPr>
            <a:r>
              <a:rPr lang="en-US" sz="3200" dirty="0"/>
              <a:t>Session Objectives Sept 14 - 22, 2021</a:t>
            </a:r>
          </a:p>
        </p:txBody>
      </p:sp>
      <p:sp>
        <p:nvSpPr>
          <p:cNvPr id="7174" name="Rectangle 4"/>
          <p:cNvSpPr>
            <a:spLocks noChangeArrowheads="1"/>
          </p:cNvSpPr>
          <p:nvPr/>
        </p:nvSpPr>
        <p:spPr bwMode="auto">
          <a:xfrm>
            <a:off x="990600" y="1752600"/>
            <a:ext cx="7696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990600" lvl="1" indent="-533400" fontAlgn="b">
              <a:spcBef>
                <a:spcPct val="20000"/>
              </a:spcBef>
              <a:buFontTx/>
              <a:buAutoNum type="arabicPeriod"/>
              <a:defRPr/>
            </a:pPr>
            <a:endParaRPr lang="en-US" sz="2400">
              <a:solidFill>
                <a:srgbClr val="000000"/>
              </a:solidFill>
              <a:latin typeface="Arial Rounded MT Bold" charset="0"/>
              <a:ea typeface="ＭＳ Ｐゴシック" charset="0"/>
              <a:cs typeface="Arial" charset="0"/>
            </a:endParaRPr>
          </a:p>
          <a:p>
            <a:pPr marL="609600" indent="-609600" fontAlgn="b">
              <a:spcBef>
                <a:spcPct val="20000"/>
              </a:spcBef>
              <a:defRPr/>
            </a:pPr>
            <a:endParaRPr lang="en-US" sz="2400">
              <a:latin typeface="Arial Rounded MT Bold" charset="0"/>
              <a:ea typeface="ＭＳ Ｐゴシック" charset="0"/>
              <a:cs typeface="Arial" charset="0"/>
            </a:endParaRPr>
          </a:p>
        </p:txBody>
      </p:sp>
      <p:sp>
        <p:nvSpPr>
          <p:cNvPr id="2" name="Text Placeholder 1"/>
          <p:cNvSpPr>
            <a:spLocks noGrp="1"/>
          </p:cNvSpPr>
          <p:nvPr>
            <p:ph type="body" sz="half" idx="1"/>
          </p:nvPr>
        </p:nvSpPr>
        <p:spPr>
          <a:xfrm>
            <a:off x="266700" y="1079868"/>
            <a:ext cx="8610599" cy="4331125"/>
          </a:xfrm>
        </p:spPr>
        <p:txBody>
          <a:bodyPr/>
          <a:lstStyle/>
          <a:p>
            <a:pPr marL="9525" indent="0" fontAlgn="b">
              <a:spcBef>
                <a:spcPts val="0"/>
              </a:spcBef>
              <a:spcAft>
                <a:spcPts val="0"/>
              </a:spcAft>
              <a:buFontTx/>
              <a:buNone/>
              <a:defRPr/>
            </a:pPr>
            <a:r>
              <a:rPr lang="en-US" sz="2400" dirty="0">
                <a:solidFill>
                  <a:srgbClr val="000000"/>
                </a:solidFill>
                <a:latin typeface="Arial Rounded MT Bold" pitchFamily="34" charset="0"/>
                <a:cs typeface="Arial" charset="0"/>
              </a:rPr>
              <a:t>SC THz </a:t>
            </a:r>
            <a:r>
              <a:rPr lang="en-US" sz="2000" dirty="0">
                <a:solidFill>
                  <a:srgbClr val="000000"/>
                </a:solidFill>
                <a:latin typeface="Arial Rounded MT Bold" pitchFamily="34" charset="0"/>
                <a:cs typeface="Arial" charset="0"/>
              </a:rPr>
              <a:t>(1 meeting slot)</a:t>
            </a:r>
          </a:p>
          <a:p>
            <a:pPr marL="862013" indent="-455613" fontAlgn="b">
              <a:spcBef>
                <a:spcPts val="0"/>
              </a:spcBef>
              <a:spcAft>
                <a:spcPts val="600"/>
              </a:spcAft>
              <a:buFont typeface="+mj-lt"/>
              <a:buAutoNum type="arabicPeriod"/>
              <a:defRPr/>
            </a:pPr>
            <a:r>
              <a:rPr lang="en-US" sz="2000" dirty="0">
                <a:solidFill>
                  <a:srgbClr val="000000"/>
                </a:solidFill>
                <a:latin typeface="Arial Rounded MT Bold" pitchFamily="34" charset="0"/>
                <a:cs typeface="Arial" charset="0"/>
              </a:rPr>
              <a:t>Discussing next steps</a:t>
            </a:r>
          </a:p>
          <a:p>
            <a:pPr marL="9525" indent="0" fontAlgn="b">
              <a:spcBef>
                <a:spcPts val="0"/>
              </a:spcBef>
              <a:spcAft>
                <a:spcPts val="600"/>
              </a:spcAft>
              <a:buNone/>
              <a:defRPr/>
            </a:pPr>
            <a:r>
              <a:rPr lang="en-US" sz="2400" dirty="0">
                <a:solidFill>
                  <a:srgbClr val="000000"/>
                </a:solidFill>
                <a:latin typeface="Arial Rounded MT Bold" pitchFamily="34" charset="0"/>
                <a:cs typeface="Arial" charset="0"/>
              </a:rPr>
              <a:t>SC MAINTENANCE</a:t>
            </a:r>
            <a:r>
              <a:rPr lang="en-US" sz="2400" dirty="0">
                <a:solidFill>
                  <a:srgbClr val="000000"/>
                </a:solidFill>
                <a:latin typeface="Arial Rounded MT Bold" pitchFamily="34" charset="0"/>
                <a:ea typeface="ＭＳ Ｐゴシック" pitchFamily="34" charset="-128"/>
                <a:cs typeface="Arial" pitchFamily="34" charset="0"/>
              </a:rPr>
              <a:t> (1 meeting slot)</a:t>
            </a:r>
          </a:p>
          <a:p>
            <a:pPr marL="803275" indent="-412750" fontAlgn="b">
              <a:spcBef>
                <a:spcPts val="0"/>
              </a:spcBef>
              <a:spcAft>
                <a:spcPts val="0"/>
              </a:spcAft>
              <a:buFont typeface="+mj-lt"/>
              <a:buAutoNum type="arabicPeriod"/>
              <a:defRPr/>
            </a:pPr>
            <a:r>
              <a:rPr lang="en-US" sz="2000" dirty="0">
                <a:solidFill>
                  <a:srgbClr val="000000"/>
                </a:solidFill>
                <a:latin typeface="Arial Rounded MT Bold" pitchFamily="34" charset="0"/>
                <a:cs typeface="Arial" charset="0"/>
              </a:rPr>
              <a:t>Approve updated Operations Manual (15-10-0235-28-0000)</a:t>
            </a:r>
          </a:p>
          <a:p>
            <a:pPr marL="803275" indent="-412750" fontAlgn="b">
              <a:spcBef>
                <a:spcPts val="0"/>
              </a:spcBef>
              <a:spcAft>
                <a:spcPts val="0"/>
              </a:spcAft>
              <a:buFont typeface="+mj-lt"/>
              <a:buAutoNum type="arabicPeriod"/>
              <a:defRPr/>
            </a:pPr>
            <a:r>
              <a:rPr lang="en-US" sz="2000" dirty="0">
                <a:solidFill>
                  <a:srgbClr val="000000"/>
                </a:solidFill>
                <a:latin typeface="Arial Rounded MT Bold" pitchFamily="34" charset="0"/>
                <a:cs typeface="Arial" charset="0"/>
              </a:rPr>
              <a:t>Review templates for SA ballot / RevCom submissions</a:t>
            </a:r>
          </a:p>
          <a:p>
            <a:pPr marL="803275" indent="-412750" fontAlgn="b">
              <a:spcBef>
                <a:spcPts val="0"/>
              </a:spcBef>
              <a:spcAft>
                <a:spcPts val="0"/>
              </a:spcAft>
              <a:buFont typeface="+mj-lt"/>
              <a:buAutoNum type="arabicPeriod"/>
              <a:defRPr/>
            </a:pPr>
            <a:r>
              <a:rPr lang="en-US" sz="2000" dirty="0">
                <a:solidFill>
                  <a:srgbClr val="000000"/>
                </a:solidFill>
                <a:latin typeface="Arial Rounded MT Bold" pitchFamily="34" charset="0"/>
                <a:cs typeface="Arial" charset="0"/>
              </a:rPr>
              <a:t>Review any change requests with existing Standards </a:t>
            </a:r>
          </a:p>
          <a:p>
            <a:pPr marL="803275" indent="-412750" fontAlgn="b">
              <a:spcBef>
                <a:spcPts val="0"/>
              </a:spcBef>
              <a:spcAft>
                <a:spcPts val="0"/>
              </a:spcAft>
              <a:buFont typeface="+mj-lt"/>
              <a:buAutoNum type="arabicPeriod"/>
              <a:defRPr/>
            </a:pPr>
            <a:r>
              <a:rPr lang="en-US" sz="2000" dirty="0">
                <a:solidFill>
                  <a:srgbClr val="000000"/>
                </a:solidFill>
                <a:latin typeface="Arial Rounded MT Bold" pitchFamily="34" charset="0"/>
                <a:cs typeface="Arial" charset="0"/>
              </a:rPr>
              <a:t>Review any change requests for the Operations Manual</a:t>
            </a:r>
          </a:p>
          <a:p>
            <a:pPr marL="9525" indent="0" fontAlgn="b">
              <a:spcBef>
                <a:spcPts val="600"/>
              </a:spcBef>
              <a:spcAft>
                <a:spcPts val="0"/>
              </a:spcAft>
              <a:buNone/>
              <a:defRPr/>
            </a:pPr>
            <a:r>
              <a:rPr lang="en-US" sz="2400" dirty="0">
                <a:solidFill>
                  <a:srgbClr val="000000"/>
                </a:solidFill>
                <a:latin typeface="Arial Rounded MT Bold" pitchFamily="34" charset="0"/>
                <a:cs typeface="Arial" charset="0"/>
              </a:rPr>
              <a:t>SC IETF (1 meeting slot)</a:t>
            </a:r>
          </a:p>
          <a:p>
            <a:pPr marL="847725" indent="-457200" fontAlgn="b">
              <a:spcBef>
                <a:spcPts val="0"/>
              </a:spcBef>
              <a:spcAft>
                <a:spcPts val="600"/>
              </a:spcAft>
              <a:buFont typeface="+mj-lt"/>
              <a:buAutoNum type="arabicPeriod"/>
              <a:defRPr/>
            </a:pPr>
            <a:r>
              <a:rPr lang="en-US" sz="2000" dirty="0">
                <a:solidFill>
                  <a:srgbClr val="000000"/>
                </a:solidFill>
                <a:latin typeface="Arial Rounded MT Bold" pitchFamily="34" charset="0"/>
                <a:cs typeface="Arial" charset="0"/>
              </a:rPr>
              <a:t>Discuss IETF activities</a:t>
            </a:r>
          </a:p>
          <a:p>
            <a:pPr marL="390525" indent="-381000" fontAlgn="b">
              <a:spcBef>
                <a:spcPts val="0"/>
              </a:spcBef>
              <a:spcAft>
                <a:spcPts val="0"/>
              </a:spcAft>
              <a:buNone/>
              <a:defRPr/>
            </a:pPr>
            <a:r>
              <a:rPr lang="en-US" sz="2400" dirty="0">
                <a:solidFill>
                  <a:srgbClr val="000000"/>
                </a:solidFill>
                <a:latin typeface="Arial Rounded MT Bold" pitchFamily="34" charset="0"/>
                <a:cs typeface="Arial" charset="0"/>
              </a:rPr>
              <a:t>SC WNG (1 meeting slot)</a:t>
            </a:r>
          </a:p>
          <a:p>
            <a:pPr marL="866775" indent="-444500" fontAlgn="b">
              <a:spcBef>
                <a:spcPts val="0"/>
              </a:spcBef>
              <a:spcAft>
                <a:spcPts val="0"/>
              </a:spcAft>
              <a:buFont typeface="+mj-lt"/>
              <a:buAutoNum type="arabicPeriod"/>
              <a:defRPr/>
            </a:pPr>
            <a:r>
              <a:rPr lang="en-US" sz="2000" dirty="0">
                <a:solidFill>
                  <a:srgbClr val="000000"/>
                </a:solidFill>
                <a:latin typeface="Arial Rounded MT Bold" pitchFamily="34" charset="0"/>
                <a:cs typeface="Arial" charset="0"/>
              </a:rPr>
              <a:t>Presentations</a:t>
            </a:r>
          </a:p>
        </p:txBody>
      </p:sp>
    </p:spTree>
    <p:extLst>
      <p:ext uri="{BB962C8B-B14F-4D97-AF65-F5344CB8AC3E}">
        <p14:creationId xmlns:p14="http://schemas.microsoft.com/office/powerpoint/2010/main" val="497381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2"/>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Sept 2021</a:t>
            </a:r>
          </a:p>
        </p:txBody>
      </p:sp>
      <p:sp>
        <p:nvSpPr>
          <p:cNvPr id="9219" name="Footer Placeholder 3"/>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9220" name="Slide Number Placeholder 4"/>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598D81A8-676D-4B71-81B0-5919593A92F0}" type="slidenum">
              <a:rPr lang="en-US" sz="1200" smtClean="0"/>
              <a:pPr>
                <a:defRPr/>
              </a:pPr>
              <a:t>13</a:t>
            </a:fld>
            <a:endParaRPr lang="en-US" sz="1200"/>
          </a:p>
        </p:txBody>
      </p:sp>
      <p:pic>
        <p:nvPicPr>
          <p:cNvPr id="1025" name="Picture 1" descr="page1image3863846096">
            <a:extLst>
              <a:ext uri="{FF2B5EF4-FFF2-40B4-BE49-F238E27FC236}">
                <a16:creationId xmlns:a16="http://schemas.microsoft.com/office/drawing/2014/main" id="{50135784-D432-5E4B-88A6-6FE7FA5058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8100" cy="3937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page1image3863846384">
            <a:extLst>
              <a:ext uri="{FF2B5EF4-FFF2-40B4-BE49-F238E27FC236}">
                <a16:creationId xmlns:a16="http://schemas.microsoft.com/office/drawing/2014/main" id="{BFB4C29F-1BAD-2C4F-8656-1A2441DC368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423400" cy="2032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page1image3863846672">
            <a:extLst>
              <a:ext uri="{FF2B5EF4-FFF2-40B4-BE49-F238E27FC236}">
                <a16:creationId xmlns:a16="http://schemas.microsoft.com/office/drawing/2014/main" id="{679BF1C9-785B-5C4D-B63B-2E2F88D0198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4234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age1image3863846960">
            <a:extLst>
              <a:ext uri="{FF2B5EF4-FFF2-40B4-BE49-F238E27FC236}">
                <a16:creationId xmlns:a16="http://schemas.microsoft.com/office/drawing/2014/main" id="{E01ABA73-41B2-3045-87E3-632FA68507D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423400" cy="381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age1image3863847536">
            <a:extLst>
              <a:ext uri="{FF2B5EF4-FFF2-40B4-BE49-F238E27FC236}">
                <a16:creationId xmlns:a16="http://schemas.microsoft.com/office/drawing/2014/main" id="{47E1BD8E-39A2-6045-B6F6-B01E3CF755F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3726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page1image3863847824">
            <a:extLst>
              <a:ext uri="{FF2B5EF4-FFF2-40B4-BE49-F238E27FC236}">
                <a16:creationId xmlns:a16="http://schemas.microsoft.com/office/drawing/2014/main" id="{C9D6A975-6560-5C42-97B8-662C084D0A8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6362700" cy="1270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page1image3863849824">
            <a:extLst>
              <a:ext uri="{FF2B5EF4-FFF2-40B4-BE49-F238E27FC236}">
                <a16:creationId xmlns:a16="http://schemas.microsoft.com/office/drawing/2014/main" id="{7C0B70F2-E7F2-854C-8660-309F0CF56C0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descr="page1image3863850112">
            <a:extLst>
              <a:ext uri="{FF2B5EF4-FFF2-40B4-BE49-F238E27FC236}">
                <a16:creationId xmlns:a16="http://schemas.microsoft.com/office/drawing/2014/main" id="{A373C41C-3B70-7841-8389-796BCD117EC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page1image3863851488">
            <a:extLst>
              <a:ext uri="{FF2B5EF4-FFF2-40B4-BE49-F238E27FC236}">
                <a16:creationId xmlns:a16="http://schemas.microsoft.com/office/drawing/2014/main" id="{425949A1-7D22-6A4C-A46D-9A6AADA931B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39" name="Picture 15" descr="page1image3863851680">
            <a:extLst>
              <a:ext uri="{FF2B5EF4-FFF2-40B4-BE49-F238E27FC236}">
                <a16:creationId xmlns:a16="http://schemas.microsoft.com/office/drawing/2014/main" id="{AD7D0471-5FD8-454F-AD54-975DA1BB1EB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page1image3863857632">
            <a:extLst>
              <a:ext uri="{FF2B5EF4-FFF2-40B4-BE49-F238E27FC236}">
                <a16:creationId xmlns:a16="http://schemas.microsoft.com/office/drawing/2014/main" id="{423DEA9A-8D42-FB4F-9D25-99A89FF6EDD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45" name="Picture 21" descr="page1image3863854960">
            <a:extLst>
              <a:ext uri="{FF2B5EF4-FFF2-40B4-BE49-F238E27FC236}">
                <a16:creationId xmlns:a16="http://schemas.microsoft.com/office/drawing/2014/main" id="{B0C69B89-FCAE-6D42-A577-A6336003A9C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51" name="Picture 27" descr="page1image3863938416">
            <a:extLst>
              <a:ext uri="{FF2B5EF4-FFF2-40B4-BE49-F238E27FC236}">
                <a16:creationId xmlns:a16="http://schemas.microsoft.com/office/drawing/2014/main" id="{D60D3E30-48F2-024A-A60F-B459DE31B11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page1image3863938704">
            <a:extLst>
              <a:ext uri="{FF2B5EF4-FFF2-40B4-BE49-F238E27FC236}">
                <a16:creationId xmlns:a16="http://schemas.microsoft.com/office/drawing/2014/main" id="{44CE156B-9265-7A40-955F-5F7624BA47F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55" name="Picture 31" descr="page1image3863940928">
            <a:extLst>
              <a:ext uri="{FF2B5EF4-FFF2-40B4-BE49-F238E27FC236}">
                <a16:creationId xmlns:a16="http://schemas.microsoft.com/office/drawing/2014/main" id="{95D25D1D-EF3E-F446-9364-2E30996C2BF7}"/>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406400" cy="6972300"/>
          </a:xfrm>
          <a:prstGeom prst="rect">
            <a:avLst/>
          </a:prstGeom>
          <a:noFill/>
          <a:extLst>
            <a:ext uri="{909E8E84-426E-40DD-AFC4-6F175D3DCCD1}">
              <a14:hiddenFill xmlns:a14="http://schemas.microsoft.com/office/drawing/2010/main">
                <a:solidFill>
                  <a:srgbClr val="FFFFFF"/>
                </a:solidFill>
              </a14:hiddenFill>
            </a:ext>
          </a:extLst>
        </p:spPr>
      </p:pic>
      <p:pic>
        <p:nvPicPr>
          <p:cNvPr id="1056" name="Picture 32" descr="page1image3863941120">
            <a:extLst>
              <a:ext uri="{FF2B5EF4-FFF2-40B4-BE49-F238E27FC236}">
                <a16:creationId xmlns:a16="http://schemas.microsoft.com/office/drawing/2014/main" id="{0B0D7638-342F-FC47-800A-B9E0249BB55F}"/>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368300" cy="6540500"/>
          </a:xfrm>
          <a:prstGeom prst="rect">
            <a:avLst/>
          </a:prstGeom>
          <a:noFill/>
          <a:extLst>
            <a:ext uri="{909E8E84-426E-40DD-AFC4-6F175D3DCCD1}">
              <a14:hiddenFill xmlns:a14="http://schemas.microsoft.com/office/drawing/2010/main">
                <a:solidFill>
                  <a:srgbClr val="FFFFFF"/>
                </a:solidFill>
              </a14:hiddenFill>
            </a:ext>
          </a:extLst>
        </p:spPr>
      </p:pic>
      <p:pic>
        <p:nvPicPr>
          <p:cNvPr id="1059" name="Picture 35" descr="page1image3863846096">
            <a:extLst>
              <a:ext uri="{FF2B5EF4-FFF2-40B4-BE49-F238E27FC236}">
                <a16:creationId xmlns:a16="http://schemas.microsoft.com/office/drawing/2014/main" id="{2E5C0BF4-7CD6-8740-BECB-7FEA84C59A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8100" cy="393700"/>
          </a:xfrm>
          <a:prstGeom prst="rect">
            <a:avLst/>
          </a:prstGeom>
          <a:noFill/>
          <a:extLst>
            <a:ext uri="{909E8E84-426E-40DD-AFC4-6F175D3DCCD1}">
              <a14:hiddenFill xmlns:a14="http://schemas.microsoft.com/office/drawing/2010/main">
                <a:solidFill>
                  <a:srgbClr val="FFFFFF"/>
                </a:solidFill>
              </a14:hiddenFill>
            </a:ext>
          </a:extLst>
        </p:spPr>
      </p:pic>
      <p:pic>
        <p:nvPicPr>
          <p:cNvPr id="1060" name="Picture 36" descr="page1image3863846384">
            <a:extLst>
              <a:ext uri="{FF2B5EF4-FFF2-40B4-BE49-F238E27FC236}">
                <a16:creationId xmlns:a16="http://schemas.microsoft.com/office/drawing/2014/main" id="{6C820EC3-99B2-C041-8E2E-AD011E9C8F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423400" cy="203200"/>
          </a:xfrm>
          <a:prstGeom prst="rect">
            <a:avLst/>
          </a:prstGeom>
          <a:noFill/>
          <a:extLst>
            <a:ext uri="{909E8E84-426E-40DD-AFC4-6F175D3DCCD1}">
              <a14:hiddenFill xmlns:a14="http://schemas.microsoft.com/office/drawing/2010/main">
                <a:solidFill>
                  <a:srgbClr val="FFFFFF"/>
                </a:solidFill>
              </a14:hiddenFill>
            </a:ext>
          </a:extLst>
        </p:spPr>
      </p:pic>
      <p:pic>
        <p:nvPicPr>
          <p:cNvPr id="1061" name="Picture 37" descr="page1image3863846672">
            <a:extLst>
              <a:ext uri="{FF2B5EF4-FFF2-40B4-BE49-F238E27FC236}">
                <a16:creationId xmlns:a16="http://schemas.microsoft.com/office/drawing/2014/main" id="{19D0F79F-18E0-1E4C-B59C-34AF239A4CB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4234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62" name="Picture 38" descr="page1image3863846960">
            <a:extLst>
              <a:ext uri="{FF2B5EF4-FFF2-40B4-BE49-F238E27FC236}">
                <a16:creationId xmlns:a16="http://schemas.microsoft.com/office/drawing/2014/main" id="{C92EEEF9-EEB8-2548-8ED6-EACF5AB4F7B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423400" cy="38100"/>
          </a:xfrm>
          <a:prstGeom prst="rect">
            <a:avLst/>
          </a:prstGeom>
          <a:noFill/>
          <a:extLst>
            <a:ext uri="{909E8E84-426E-40DD-AFC4-6F175D3DCCD1}">
              <a14:hiddenFill xmlns:a14="http://schemas.microsoft.com/office/drawing/2010/main">
                <a:solidFill>
                  <a:srgbClr val="FFFFFF"/>
                </a:solidFill>
              </a14:hiddenFill>
            </a:ext>
          </a:extLst>
        </p:spPr>
      </p:pic>
      <p:pic>
        <p:nvPicPr>
          <p:cNvPr id="1064" name="Picture 40" descr="page1image3863847536">
            <a:extLst>
              <a:ext uri="{FF2B5EF4-FFF2-40B4-BE49-F238E27FC236}">
                <a16:creationId xmlns:a16="http://schemas.microsoft.com/office/drawing/2014/main" id="{092E2637-DE89-DA45-8D4C-B059DC9E488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3726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65" name="Picture 41" descr="page1image3863847824">
            <a:extLst>
              <a:ext uri="{FF2B5EF4-FFF2-40B4-BE49-F238E27FC236}">
                <a16:creationId xmlns:a16="http://schemas.microsoft.com/office/drawing/2014/main" id="{1F32ABED-BEF6-5F45-A3A8-CA6B4A35D52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6362700" cy="127000"/>
          </a:xfrm>
          <a:prstGeom prst="rect">
            <a:avLst/>
          </a:prstGeom>
          <a:noFill/>
          <a:extLst>
            <a:ext uri="{909E8E84-426E-40DD-AFC4-6F175D3DCCD1}">
              <a14:hiddenFill xmlns:a14="http://schemas.microsoft.com/office/drawing/2010/main">
                <a:solidFill>
                  <a:srgbClr val="FFFFFF"/>
                </a:solidFill>
              </a14:hiddenFill>
            </a:ext>
          </a:extLst>
        </p:spPr>
      </p:pic>
      <p:pic>
        <p:nvPicPr>
          <p:cNvPr id="1068" name="Picture 44" descr="page1image3863849824">
            <a:extLst>
              <a:ext uri="{FF2B5EF4-FFF2-40B4-BE49-F238E27FC236}">
                <a16:creationId xmlns:a16="http://schemas.microsoft.com/office/drawing/2014/main" id="{0727C076-53EF-EA4F-9383-FC0EEE4BEAA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69" name="Picture 45" descr="page1image3863850112">
            <a:extLst>
              <a:ext uri="{FF2B5EF4-FFF2-40B4-BE49-F238E27FC236}">
                <a16:creationId xmlns:a16="http://schemas.microsoft.com/office/drawing/2014/main" id="{0C44C571-2CAC-C34E-840A-BFF6A3E257A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72" name="Picture 48" descr="page1image3863851488">
            <a:extLst>
              <a:ext uri="{FF2B5EF4-FFF2-40B4-BE49-F238E27FC236}">
                <a16:creationId xmlns:a16="http://schemas.microsoft.com/office/drawing/2014/main" id="{CA88100F-34F8-1C4E-A0AA-0857E54BC78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73" name="Picture 49" descr="page1image3863851680">
            <a:extLst>
              <a:ext uri="{FF2B5EF4-FFF2-40B4-BE49-F238E27FC236}">
                <a16:creationId xmlns:a16="http://schemas.microsoft.com/office/drawing/2014/main" id="{537A97D8-41D9-3940-AD50-6CF21E82090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78" name="Picture 54" descr="page1image3863857632">
            <a:extLst>
              <a:ext uri="{FF2B5EF4-FFF2-40B4-BE49-F238E27FC236}">
                <a16:creationId xmlns:a16="http://schemas.microsoft.com/office/drawing/2014/main" id="{6E6C0F21-030C-A84F-BCD8-9AF5DAE5F1A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79" name="Picture 55" descr="page1image3863854960">
            <a:extLst>
              <a:ext uri="{FF2B5EF4-FFF2-40B4-BE49-F238E27FC236}">
                <a16:creationId xmlns:a16="http://schemas.microsoft.com/office/drawing/2014/main" id="{92359B67-7D9C-9B46-8E07-9ABE1FEE09D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85" name="Picture 61" descr="page1image3863938416">
            <a:extLst>
              <a:ext uri="{FF2B5EF4-FFF2-40B4-BE49-F238E27FC236}">
                <a16:creationId xmlns:a16="http://schemas.microsoft.com/office/drawing/2014/main" id="{AD2D3308-1424-4340-BBCA-CF3BA0DBE71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86" name="Picture 62" descr="page1image3863938704">
            <a:extLst>
              <a:ext uri="{FF2B5EF4-FFF2-40B4-BE49-F238E27FC236}">
                <a16:creationId xmlns:a16="http://schemas.microsoft.com/office/drawing/2014/main" id="{428B13F0-34BA-044E-A495-023E2C29276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89" name="Picture 65" descr="page1image3863940928">
            <a:extLst>
              <a:ext uri="{FF2B5EF4-FFF2-40B4-BE49-F238E27FC236}">
                <a16:creationId xmlns:a16="http://schemas.microsoft.com/office/drawing/2014/main" id="{A13F3793-AE37-8240-9BEF-EB3A617E3E8F}"/>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406400" cy="6972300"/>
          </a:xfrm>
          <a:prstGeom prst="rect">
            <a:avLst/>
          </a:prstGeom>
          <a:noFill/>
          <a:extLst>
            <a:ext uri="{909E8E84-426E-40DD-AFC4-6F175D3DCCD1}">
              <a14:hiddenFill xmlns:a14="http://schemas.microsoft.com/office/drawing/2010/main">
                <a:solidFill>
                  <a:srgbClr val="FFFFFF"/>
                </a:solidFill>
              </a14:hiddenFill>
            </a:ext>
          </a:extLst>
        </p:spPr>
      </p:pic>
      <p:pic>
        <p:nvPicPr>
          <p:cNvPr id="1090" name="Picture 66" descr="page1image3863941120">
            <a:extLst>
              <a:ext uri="{FF2B5EF4-FFF2-40B4-BE49-F238E27FC236}">
                <a16:creationId xmlns:a16="http://schemas.microsoft.com/office/drawing/2014/main" id="{651C5019-BB00-B245-9526-FBE4AD06E21A}"/>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368300" cy="6540500"/>
          </a:xfrm>
          <a:prstGeom prst="rect">
            <a:avLst/>
          </a:prstGeom>
          <a:noFill/>
          <a:extLst>
            <a:ext uri="{909E8E84-426E-40DD-AFC4-6F175D3DCCD1}">
              <a14:hiddenFill xmlns:a14="http://schemas.microsoft.com/office/drawing/2010/main">
                <a:solidFill>
                  <a:srgbClr val="FFFFFF"/>
                </a:solidFill>
              </a14:hiddenFill>
            </a:ext>
          </a:extLst>
        </p:spPr>
      </p:pic>
      <p:pic>
        <p:nvPicPr>
          <p:cNvPr id="1093" name="Picture 69" descr="page1image19817280">
            <a:extLst>
              <a:ext uri="{FF2B5EF4-FFF2-40B4-BE49-F238E27FC236}">
                <a16:creationId xmlns:a16="http://schemas.microsoft.com/office/drawing/2014/main" id="{7DB3FB02-534C-7547-9E00-798D2465C4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8100" cy="393700"/>
          </a:xfrm>
          <a:prstGeom prst="rect">
            <a:avLst/>
          </a:prstGeom>
          <a:noFill/>
          <a:extLst>
            <a:ext uri="{909E8E84-426E-40DD-AFC4-6F175D3DCCD1}">
              <a14:hiddenFill xmlns:a14="http://schemas.microsoft.com/office/drawing/2010/main">
                <a:solidFill>
                  <a:srgbClr val="FFFFFF"/>
                </a:solidFill>
              </a14:hiddenFill>
            </a:ext>
          </a:extLst>
        </p:spPr>
      </p:pic>
      <p:pic>
        <p:nvPicPr>
          <p:cNvPr id="1094" name="Picture 70" descr="page1image19817088">
            <a:extLst>
              <a:ext uri="{FF2B5EF4-FFF2-40B4-BE49-F238E27FC236}">
                <a16:creationId xmlns:a16="http://schemas.microsoft.com/office/drawing/2014/main" id="{01812A94-647C-1F49-951D-EB4E1740FF5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423400" cy="203200"/>
          </a:xfrm>
          <a:prstGeom prst="rect">
            <a:avLst/>
          </a:prstGeom>
          <a:noFill/>
          <a:extLst>
            <a:ext uri="{909E8E84-426E-40DD-AFC4-6F175D3DCCD1}">
              <a14:hiddenFill xmlns:a14="http://schemas.microsoft.com/office/drawing/2010/main">
                <a:solidFill>
                  <a:srgbClr val="FFFFFF"/>
                </a:solidFill>
              </a14:hiddenFill>
            </a:ext>
          </a:extLst>
        </p:spPr>
      </p:pic>
      <p:pic>
        <p:nvPicPr>
          <p:cNvPr id="1095" name="Picture 71" descr="page1image19821504">
            <a:extLst>
              <a:ext uri="{FF2B5EF4-FFF2-40B4-BE49-F238E27FC236}">
                <a16:creationId xmlns:a16="http://schemas.microsoft.com/office/drawing/2014/main" id="{AFBEAB71-F6F8-6846-8AA3-2D08127D436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4234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96" name="Picture 72" descr="page1image19817664">
            <a:extLst>
              <a:ext uri="{FF2B5EF4-FFF2-40B4-BE49-F238E27FC236}">
                <a16:creationId xmlns:a16="http://schemas.microsoft.com/office/drawing/2014/main" id="{1C768F2E-59B1-E54D-ADCC-817100A5E07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423400" cy="38100"/>
          </a:xfrm>
          <a:prstGeom prst="rect">
            <a:avLst/>
          </a:prstGeom>
          <a:noFill/>
          <a:extLst>
            <a:ext uri="{909E8E84-426E-40DD-AFC4-6F175D3DCCD1}">
              <a14:hiddenFill xmlns:a14="http://schemas.microsoft.com/office/drawing/2010/main">
                <a:solidFill>
                  <a:srgbClr val="FFFFFF"/>
                </a:solidFill>
              </a14:hiddenFill>
            </a:ext>
          </a:extLst>
        </p:spPr>
      </p:pic>
      <p:pic>
        <p:nvPicPr>
          <p:cNvPr id="1098" name="Picture 74" descr="page1image19819584">
            <a:extLst>
              <a:ext uri="{FF2B5EF4-FFF2-40B4-BE49-F238E27FC236}">
                <a16:creationId xmlns:a16="http://schemas.microsoft.com/office/drawing/2014/main" id="{2B0A156E-ABDA-2845-A818-A73C2223DF6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99" name="Picture 75" descr="page1image19819008">
            <a:extLst>
              <a:ext uri="{FF2B5EF4-FFF2-40B4-BE49-F238E27FC236}">
                <a16:creationId xmlns:a16="http://schemas.microsoft.com/office/drawing/2014/main" id="{5A98829A-C0BE-6F43-B666-19DED16249E2}"/>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0" name="Picture 76" descr="page1image19819200">
            <a:extLst>
              <a:ext uri="{FF2B5EF4-FFF2-40B4-BE49-F238E27FC236}">
                <a16:creationId xmlns:a16="http://schemas.microsoft.com/office/drawing/2014/main" id="{38AB63BB-2546-D341-ABD0-0EC27B4905D8}"/>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1" name="Picture 77" descr="page1image19819392">
            <a:extLst>
              <a:ext uri="{FF2B5EF4-FFF2-40B4-BE49-F238E27FC236}">
                <a16:creationId xmlns:a16="http://schemas.microsoft.com/office/drawing/2014/main" id="{B1272BE3-5A3E-7744-8178-4D805C1A0786}"/>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2" name="Picture 78" descr="page1image19819776">
            <a:extLst>
              <a:ext uri="{FF2B5EF4-FFF2-40B4-BE49-F238E27FC236}">
                <a16:creationId xmlns:a16="http://schemas.microsoft.com/office/drawing/2014/main" id="{1F8272EC-89AC-144E-A1A7-9943E1252E48}"/>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3" name="Picture 79" descr="page1image19819968">
            <a:extLst>
              <a:ext uri="{FF2B5EF4-FFF2-40B4-BE49-F238E27FC236}">
                <a16:creationId xmlns:a16="http://schemas.microsoft.com/office/drawing/2014/main" id="{CAC993BF-5E1E-C847-8B36-01356E0F77E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4" name="Picture 80" descr="page1image19820928">
            <a:extLst>
              <a:ext uri="{FF2B5EF4-FFF2-40B4-BE49-F238E27FC236}">
                <a16:creationId xmlns:a16="http://schemas.microsoft.com/office/drawing/2014/main" id="{39B12DEC-98FB-D24F-956E-7B284A1EDAB6}"/>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5" name="Picture 81" descr="page1image19820160">
            <a:extLst>
              <a:ext uri="{FF2B5EF4-FFF2-40B4-BE49-F238E27FC236}">
                <a16:creationId xmlns:a16="http://schemas.microsoft.com/office/drawing/2014/main" id="{07391478-82F5-1741-B8D9-7B6FA615631E}"/>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6" name="Picture 82" descr="page1image19821120">
            <a:extLst>
              <a:ext uri="{FF2B5EF4-FFF2-40B4-BE49-F238E27FC236}">
                <a16:creationId xmlns:a16="http://schemas.microsoft.com/office/drawing/2014/main" id="{E32768B8-8C02-4746-B717-4F32C14462B3}"/>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7" name="Picture 83" descr="page1image19821888">
            <a:extLst>
              <a:ext uri="{FF2B5EF4-FFF2-40B4-BE49-F238E27FC236}">
                <a16:creationId xmlns:a16="http://schemas.microsoft.com/office/drawing/2014/main" id="{F7D07E7B-F79C-0542-8794-736A3CE6B6BA}"/>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8" name="Picture 84" descr="page1image19822080">
            <a:extLst>
              <a:ext uri="{FF2B5EF4-FFF2-40B4-BE49-F238E27FC236}">
                <a16:creationId xmlns:a16="http://schemas.microsoft.com/office/drawing/2014/main" id="{ED376E55-377B-D44B-9B70-ABEC5AF267F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9" name="Picture 85" descr="page1image19822464">
            <a:extLst>
              <a:ext uri="{FF2B5EF4-FFF2-40B4-BE49-F238E27FC236}">
                <a16:creationId xmlns:a16="http://schemas.microsoft.com/office/drawing/2014/main" id="{8F3292FA-E3B6-8E4C-8910-F8A363DB6E4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0" name="Picture 86" descr="page1image19822656">
            <a:extLst>
              <a:ext uri="{FF2B5EF4-FFF2-40B4-BE49-F238E27FC236}">
                <a16:creationId xmlns:a16="http://schemas.microsoft.com/office/drawing/2014/main" id="{2E18C4A3-ACEA-2748-803B-2AACE94D763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1" name="Picture 87" descr="page1image19822848">
            <a:extLst>
              <a:ext uri="{FF2B5EF4-FFF2-40B4-BE49-F238E27FC236}">
                <a16:creationId xmlns:a16="http://schemas.microsoft.com/office/drawing/2014/main" id="{9E823EAF-240B-7E4D-A0BD-0A116D40CC0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2" name="Picture 88" descr="page1image19823040">
            <a:extLst>
              <a:ext uri="{FF2B5EF4-FFF2-40B4-BE49-F238E27FC236}">
                <a16:creationId xmlns:a16="http://schemas.microsoft.com/office/drawing/2014/main" id="{23329E87-306E-7446-8FBD-D86C53B579B2}"/>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3" name="Picture 89" descr="page1image19823232">
            <a:extLst>
              <a:ext uri="{FF2B5EF4-FFF2-40B4-BE49-F238E27FC236}">
                <a16:creationId xmlns:a16="http://schemas.microsoft.com/office/drawing/2014/main" id="{1B2D6303-C0B3-FB49-A285-7B44C1E489D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4" name="Picture 90" descr="page1image19823424">
            <a:extLst>
              <a:ext uri="{FF2B5EF4-FFF2-40B4-BE49-F238E27FC236}">
                <a16:creationId xmlns:a16="http://schemas.microsoft.com/office/drawing/2014/main" id="{951BF715-D095-2641-8124-6154E8F0C31F}"/>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5" name="Picture 91" descr="page1image19823616">
            <a:extLst>
              <a:ext uri="{FF2B5EF4-FFF2-40B4-BE49-F238E27FC236}">
                <a16:creationId xmlns:a16="http://schemas.microsoft.com/office/drawing/2014/main" id="{4DB5DCF7-0EFB-D349-AFD3-1ED2021818A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6" name="Picture 92" descr="page1image19823808">
            <a:extLst>
              <a:ext uri="{FF2B5EF4-FFF2-40B4-BE49-F238E27FC236}">
                <a16:creationId xmlns:a16="http://schemas.microsoft.com/office/drawing/2014/main" id="{07A25337-9C49-CA4D-AEF4-FA59AF8D9E1D}"/>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7" name="Picture 93" descr="page1image19824000">
            <a:extLst>
              <a:ext uri="{FF2B5EF4-FFF2-40B4-BE49-F238E27FC236}">
                <a16:creationId xmlns:a16="http://schemas.microsoft.com/office/drawing/2014/main" id="{A3C8EE69-F249-9643-9605-03D25F7FD6FF}"/>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8" name="Picture 94" descr="page1image19824192">
            <a:extLst>
              <a:ext uri="{FF2B5EF4-FFF2-40B4-BE49-F238E27FC236}">
                <a16:creationId xmlns:a16="http://schemas.microsoft.com/office/drawing/2014/main" id="{368014CC-2C18-2843-B43D-1FBE69F83BB7}"/>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9" name="Picture 95" descr="page1image19824384">
            <a:extLst>
              <a:ext uri="{FF2B5EF4-FFF2-40B4-BE49-F238E27FC236}">
                <a16:creationId xmlns:a16="http://schemas.microsoft.com/office/drawing/2014/main" id="{E090C84D-BF92-C848-8F4D-C146143B1DA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0" name="Picture 96" descr="page1image19880704">
            <a:extLst>
              <a:ext uri="{FF2B5EF4-FFF2-40B4-BE49-F238E27FC236}">
                <a16:creationId xmlns:a16="http://schemas.microsoft.com/office/drawing/2014/main" id="{2D6DB8A0-0C0B-8144-BF40-FB2F61F48CBA}"/>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1" name="Picture 97" descr="page1image19880896">
            <a:extLst>
              <a:ext uri="{FF2B5EF4-FFF2-40B4-BE49-F238E27FC236}">
                <a16:creationId xmlns:a16="http://schemas.microsoft.com/office/drawing/2014/main" id="{0CA038C6-7EC7-BB4C-B7CE-C925A70D4BC3}"/>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2" name="Picture 98" descr="page1image19881280">
            <a:extLst>
              <a:ext uri="{FF2B5EF4-FFF2-40B4-BE49-F238E27FC236}">
                <a16:creationId xmlns:a16="http://schemas.microsoft.com/office/drawing/2014/main" id="{3F7290FE-4E93-D447-B59B-B4D1CA7620D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3" name="Picture 99" descr="page1image19881472">
            <a:extLst>
              <a:ext uri="{FF2B5EF4-FFF2-40B4-BE49-F238E27FC236}">
                <a16:creationId xmlns:a16="http://schemas.microsoft.com/office/drawing/2014/main" id="{A6DEF993-9EF7-3F4B-9626-C5C78FD22B2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4" name="Picture 100" descr="page1image19881856">
            <a:extLst>
              <a:ext uri="{FF2B5EF4-FFF2-40B4-BE49-F238E27FC236}">
                <a16:creationId xmlns:a16="http://schemas.microsoft.com/office/drawing/2014/main" id="{53417D01-BDDB-874A-8A0B-0A55830B7C4A}"/>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5" name="Picture 101" descr="page1image19882048">
            <a:extLst>
              <a:ext uri="{FF2B5EF4-FFF2-40B4-BE49-F238E27FC236}">
                <a16:creationId xmlns:a16="http://schemas.microsoft.com/office/drawing/2014/main" id="{E71C7754-8876-3647-AEC4-136709FF2EC4}"/>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6" name="Picture 102" descr="page1image19881664">
            <a:extLst>
              <a:ext uri="{FF2B5EF4-FFF2-40B4-BE49-F238E27FC236}">
                <a16:creationId xmlns:a16="http://schemas.microsoft.com/office/drawing/2014/main" id="{C6675FA1-E7F5-D447-970F-AA82F9B52C4E}"/>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7" name="Picture 103" descr="page1image19882240">
            <a:extLst>
              <a:ext uri="{FF2B5EF4-FFF2-40B4-BE49-F238E27FC236}">
                <a16:creationId xmlns:a16="http://schemas.microsoft.com/office/drawing/2014/main" id="{3ED180FC-AFC8-D943-BE51-1472EEE51C2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8" name="Picture 104" descr="page1image19882816">
            <a:extLst>
              <a:ext uri="{FF2B5EF4-FFF2-40B4-BE49-F238E27FC236}">
                <a16:creationId xmlns:a16="http://schemas.microsoft.com/office/drawing/2014/main" id="{25452C9A-0C07-BE42-B455-FBCD617BBB5A}"/>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9" name="Picture 105" descr="page1image19883008">
            <a:extLst>
              <a:ext uri="{FF2B5EF4-FFF2-40B4-BE49-F238E27FC236}">
                <a16:creationId xmlns:a16="http://schemas.microsoft.com/office/drawing/2014/main" id="{6EE4D633-0901-E14D-B8A6-5DB2A72FF09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0" name="Picture 106" descr="page1image19882624">
            <a:extLst>
              <a:ext uri="{FF2B5EF4-FFF2-40B4-BE49-F238E27FC236}">
                <a16:creationId xmlns:a16="http://schemas.microsoft.com/office/drawing/2014/main" id="{8B0BD229-4999-7F48-97C3-EBCDBC8706D5}"/>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1" name="Picture 107" descr="page1image19883200">
            <a:extLst>
              <a:ext uri="{FF2B5EF4-FFF2-40B4-BE49-F238E27FC236}">
                <a16:creationId xmlns:a16="http://schemas.microsoft.com/office/drawing/2014/main" id="{778D8A90-986C-8A4E-AA61-AA699E0DD568}"/>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2" name="Picture 108" descr="page1image19883776">
            <a:extLst>
              <a:ext uri="{FF2B5EF4-FFF2-40B4-BE49-F238E27FC236}">
                <a16:creationId xmlns:a16="http://schemas.microsoft.com/office/drawing/2014/main" id="{90EE9E71-8629-2B44-A94A-81829F391710}"/>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3" name="Picture 109" descr="page1image19883968">
            <a:extLst>
              <a:ext uri="{FF2B5EF4-FFF2-40B4-BE49-F238E27FC236}">
                <a16:creationId xmlns:a16="http://schemas.microsoft.com/office/drawing/2014/main" id="{43C0BF7A-6000-C94D-B09E-D2C57E5F34B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4" name="Picture 110" descr="page1image19875136">
            <a:extLst>
              <a:ext uri="{FF2B5EF4-FFF2-40B4-BE49-F238E27FC236}">
                <a16:creationId xmlns:a16="http://schemas.microsoft.com/office/drawing/2014/main" id="{C504B4E4-529C-F842-9113-1EC0DC9E2BD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5" name="Picture 111" descr="page1image19883584">
            <a:extLst>
              <a:ext uri="{FF2B5EF4-FFF2-40B4-BE49-F238E27FC236}">
                <a16:creationId xmlns:a16="http://schemas.microsoft.com/office/drawing/2014/main" id="{71B8AB1A-6B2D-824A-B4AF-DADF1582ED1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6" name="Picture 112" descr="page1image19884544">
            <a:extLst>
              <a:ext uri="{FF2B5EF4-FFF2-40B4-BE49-F238E27FC236}">
                <a16:creationId xmlns:a16="http://schemas.microsoft.com/office/drawing/2014/main" id="{08191368-5435-E140-BF22-DD9678C18ED2}"/>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7" name="Picture 113" descr="page1image19884928">
            <a:extLst>
              <a:ext uri="{FF2B5EF4-FFF2-40B4-BE49-F238E27FC236}">
                <a16:creationId xmlns:a16="http://schemas.microsoft.com/office/drawing/2014/main" id="{171938D4-F5E0-FF4B-8D0C-D532395655F6}"/>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8" name="Picture 114" descr="page1image19886080">
            <a:extLst>
              <a:ext uri="{FF2B5EF4-FFF2-40B4-BE49-F238E27FC236}">
                <a16:creationId xmlns:a16="http://schemas.microsoft.com/office/drawing/2014/main" id="{E96757D6-40DD-9D4A-A10F-F347519AFD07}"/>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9" name="Picture 115" descr="page1image19888000">
            <a:extLst>
              <a:ext uri="{FF2B5EF4-FFF2-40B4-BE49-F238E27FC236}">
                <a16:creationId xmlns:a16="http://schemas.microsoft.com/office/drawing/2014/main" id="{C5A5959A-9D0A-1C42-8496-5A8905B10017}"/>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0" name="Picture 116" descr="page1image19888192">
            <a:extLst>
              <a:ext uri="{FF2B5EF4-FFF2-40B4-BE49-F238E27FC236}">
                <a16:creationId xmlns:a16="http://schemas.microsoft.com/office/drawing/2014/main" id="{5CA3ABDF-8E52-4444-8E50-398A4F976732}"/>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1" name="Picture 117" descr="page1image19887808">
            <a:extLst>
              <a:ext uri="{FF2B5EF4-FFF2-40B4-BE49-F238E27FC236}">
                <a16:creationId xmlns:a16="http://schemas.microsoft.com/office/drawing/2014/main" id="{61ACB4F1-A538-5E4A-93E9-3258B91A9647}"/>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2" name="Picture 118" descr="page1image19887232">
            <a:extLst>
              <a:ext uri="{FF2B5EF4-FFF2-40B4-BE49-F238E27FC236}">
                <a16:creationId xmlns:a16="http://schemas.microsoft.com/office/drawing/2014/main" id="{AAECCB76-30B1-5D4F-A934-1D3D9F5C0F1B}"/>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3" name="Picture 119" descr="page1image19889728">
            <a:extLst>
              <a:ext uri="{FF2B5EF4-FFF2-40B4-BE49-F238E27FC236}">
                <a16:creationId xmlns:a16="http://schemas.microsoft.com/office/drawing/2014/main" id="{67B3BCB7-5098-604E-B013-D7CE80A6A7CB}"/>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4" name="Picture 120" descr="page1image19862784">
            <a:extLst>
              <a:ext uri="{FF2B5EF4-FFF2-40B4-BE49-F238E27FC236}">
                <a16:creationId xmlns:a16="http://schemas.microsoft.com/office/drawing/2014/main" id="{1896B675-799B-E74C-A055-C99341ABC04A}"/>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5" name="Picture 121" descr="page1image19863360">
            <a:extLst>
              <a:ext uri="{FF2B5EF4-FFF2-40B4-BE49-F238E27FC236}">
                <a16:creationId xmlns:a16="http://schemas.microsoft.com/office/drawing/2014/main" id="{EB76FF12-D54E-9B47-B067-682476AB339E}"/>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6" name="Picture 122" descr="page1image19782592">
            <a:extLst>
              <a:ext uri="{FF2B5EF4-FFF2-40B4-BE49-F238E27FC236}">
                <a16:creationId xmlns:a16="http://schemas.microsoft.com/office/drawing/2014/main" id="{1AE354C4-E8D9-864B-8927-DA26151E8F8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3726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7" name="Picture 123" descr="page1image19789504">
            <a:extLst>
              <a:ext uri="{FF2B5EF4-FFF2-40B4-BE49-F238E27FC236}">
                <a16:creationId xmlns:a16="http://schemas.microsoft.com/office/drawing/2014/main" id="{D1307DCC-AF3D-414C-A0A3-0CDA2AC3A7D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48" name="Picture 124" descr="page1image19787200">
            <a:extLst>
              <a:ext uri="{FF2B5EF4-FFF2-40B4-BE49-F238E27FC236}">
                <a16:creationId xmlns:a16="http://schemas.microsoft.com/office/drawing/2014/main" id="{2EA9B232-ABDA-3B49-852C-D35A9D47FF83}"/>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49" name="Picture 125" descr="page1image19780480">
            <a:extLst>
              <a:ext uri="{FF2B5EF4-FFF2-40B4-BE49-F238E27FC236}">
                <a16:creationId xmlns:a16="http://schemas.microsoft.com/office/drawing/2014/main" id="{A5E3BE1A-FC36-CA40-BE70-D618E0A5A0D0}"/>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50" name="Picture 126" descr="page1image19779904">
            <a:extLst>
              <a:ext uri="{FF2B5EF4-FFF2-40B4-BE49-F238E27FC236}">
                <a16:creationId xmlns:a16="http://schemas.microsoft.com/office/drawing/2014/main" id="{48748ABA-06B7-2542-9CA8-E5EC708AC575}"/>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51" name="Picture 127" descr="page1image12934144">
            <a:extLst>
              <a:ext uri="{FF2B5EF4-FFF2-40B4-BE49-F238E27FC236}">
                <a16:creationId xmlns:a16="http://schemas.microsoft.com/office/drawing/2014/main" id="{C981DCC1-7095-A140-9667-341C99A1F9B1}"/>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6362700" cy="127000"/>
          </a:xfrm>
          <a:prstGeom prst="rect">
            <a:avLst/>
          </a:prstGeom>
          <a:noFill/>
          <a:extLst>
            <a:ext uri="{909E8E84-426E-40DD-AFC4-6F175D3DCCD1}">
              <a14:hiddenFill xmlns:a14="http://schemas.microsoft.com/office/drawing/2010/main">
                <a:solidFill>
                  <a:srgbClr val="FFFFFF"/>
                </a:solidFill>
              </a14:hiddenFill>
            </a:ext>
          </a:extLst>
        </p:spPr>
      </p:pic>
      <p:pic>
        <p:nvPicPr>
          <p:cNvPr id="1154" name="Picture 130" descr="page1image19765824">
            <a:extLst>
              <a:ext uri="{FF2B5EF4-FFF2-40B4-BE49-F238E27FC236}">
                <a16:creationId xmlns:a16="http://schemas.microsoft.com/office/drawing/2014/main" id="{F53BA802-F375-5646-9579-3F27A7885127}"/>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55" name="Picture 131" descr="page1image19756352">
            <a:extLst>
              <a:ext uri="{FF2B5EF4-FFF2-40B4-BE49-F238E27FC236}">
                <a16:creationId xmlns:a16="http://schemas.microsoft.com/office/drawing/2014/main" id="{837FEE83-613D-9349-9D98-8B3ED986D830}"/>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58" name="Picture 134" descr="page1image19807232">
            <a:extLst>
              <a:ext uri="{FF2B5EF4-FFF2-40B4-BE49-F238E27FC236}">
                <a16:creationId xmlns:a16="http://schemas.microsoft.com/office/drawing/2014/main" id="{71A5168D-166D-0946-8681-FC155138A42B}"/>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59" name="Picture 135" descr="page1image19807808">
            <a:extLst>
              <a:ext uri="{FF2B5EF4-FFF2-40B4-BE49-F238E27FC236}">
                <a16:creationId xmlns:a16="http://schemas.microsoft.com/office/drawing/2014/main" id="{7162050F-AC59-914F-903C-36FBC976191A}"/>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64" name="Picture 140" descr="page1image19842560">
            <a:extLst>
              <a:ext uri="{FF2B5EF4-FFF2-40B4-BE49-F238E27FC236}">
                <a16:creationId xmlns:a16="http://schemas.microsoft.com/office/drawing/2014/main" id="{CD0F6AC1-4734-C74D-B51E-DE4ACE31E3A7}"/>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65" name="Picture 141" descr="page1image19842752">
            <a:extLst>
              <a:ext uri="{FF2B5EF4-FFF2-40B4-BE49-F238E27FC236}">
                <a16:creationId xmlns:a16="http://schemas.microsoft.com/office/drawing/2014/main" id="{CFF10CEE-9D21-F44B-ADFD-8435AA78F3F6}"/>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71" name="Picture 147" descr="page1image19844672">
            <a:extLst>
              <a:ext uri="{FF2B5EF4-FFF2-40B4-BE49-F238E27FC236}">
                <a16:creationId xmlns:a16="http://schemas.microsoft.com/office/drawing/2014/main" id="{157CF7A5-818E-6841-BB8A-23BF28966991}"/>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72" name="Picture 148" descr="page1image19844864">
            <a:extLst>
              <a:ext uri="{FF2B5EF4-FFF2-40B4-BE49-F238E27FC236}">
                <a16:creationId xmlns:a16="http://schemas.microsoft.com/office/drawing/2014/main" id="{B476FEDE-AB39-4F4E-8460-6E09E360AA5B}"/>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75" name="Picture 151" descr="page1image19845824">
            <a:extLst>
              <a:ext uri="{FF2B5EF4-FFF2-40B4-BE49-F238E27FC236}">
                <a16:creationId xmlns:a16="http://schemas.microsoft.com/office/drawing/2014/main" id="{68323654-EF25-E342-B350-8568CABC4990}"/>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274" y="-151496"/>
            <a:ext cx="406400" cy="6972300"/>
          </a:xfrm>
          <a:prstGeom prst="rect">
            <a:avLst/>
          </a:prstGeom>
          <a:noFill/>
          <a:extLst>
            <a:ext uri="{909E8E84-426E-40DD-AFC4-6F175D3DCCD1}">
              <a14:hiddenFill xmlns:a14="http://schemas.microsoft.com/office/drawing/2010/main">
                <a:solidFill>
                  <a:srgbClr val="FFFFFF"/>
                </a:solidFill>
              </a14:hiddenFill>
            </a:ext>
          </a:extLst>
        </p:spPr>
      </p:pic>
      <p:pic>
        <p:nvPicPr>
          <p:cNvPr id="1176" name="Picture 152" descr="page1image19846016">
            <a:extLst>
              <a:ext uri="{FF2B5EF4-FFF2-40B4-BE49-F238E27FC236}">
                <a16:creationId xmlns:a16="http://schemas.microsoft.com/office/drawing/2014/main" id="{27A834B5-364B-DA42-93AE-D863CBEB13A3}"/>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368300" cy="65405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Table 5">
            <a:extLst>
              <a:ext uri="{FF2B5EF4-FFF2-40B4-BE49-F238E27FC236}">
                <a16:creationId xmlns:a16="http://schemas.microsoft.com/office/drawing/2014/main" id="{00B6FCFD-2F43-4547-9E96-EC1079C25276}"/>
              </a:ext>
            </a:extLst>
          </p:cNvPr>
          <p:cNvGraphicFramePr>
            <a:graphicFrameLocks noGrp="1"/>
          </p:cNvGraphicFramePr>
          <p:nvPr>
            <p:extLst>
              <p:ext uri="{D42A27DB-BD31-4B8C-83A1-F6EECF244321}">
                <p14:modId xmlns:p14="http://schemas.microsoft.com/office/powerpoint/2010/main" val="268169888"/>
              </p:ext>
            </p:extLst>
          </p:nvPr>
        </p:nvGraphicFramePr>
        <p:xfrm>
          <a:off x="889001" y="4963291"/>
          <a:ext cx="2590800" cy="577215"/>
        </p:xfrm>
        <a:graphic>
          <a:graphicData uri="http://schemas.openxmlformats.org/drawingml/2006/table">
            <a:tbl>
              <a:tblPr/>
              <a:tblGrid>
                <a:gridCol w="277923">
                  <a:extLst>
                    <a:ext uri="{9D8B030D-6E8A-4147-A177-3AD203B41FA5}">
                      <a16:colId xmlns:a16="http://schemas.microsoft.com/office/drawing/2014/main" val="4266412437"/>
                    </a:ext>
                  </a:extLst>
                </a:gridCol>
                <a:gridCol w="277923">
                  <a:extLst>
                    <a:ext uri="{9D8B030D-6E8A-4147-A177-3AD203B41FA5}">
                      <a16:colId xmlns:a16="http://schemas.microsoft.com/office/drawing/2014/main" val="2219385823"/>
                    </a:ext>
                  </a:extLst>
                </a:gridCol>
                <a:gridCol w="2034954">
                  <a:extLst>
                    <a:ext uri="{9D8B030D-6E8A-4147-A177-3AD203B41FA5}">
                      <a16:colId xmlns:a16="http://schemas.microsoft.com/office/drawing/2014/main" val="3302544421"/>
                    </a:ext>
                  </a:extLst>
                </a:gridCol>
              </a:tblGrid>
              <a:tr h="134820">
                <a:tc>
                  <a:txBody>
                    <a:bodyPr/>
                    <a:lstStyle/>
                    <a:p>
                      <a:pPr algn="l" fontAlgn="b"/>
                      <a:r>
                        <a:rPr lang="en-US" sz="12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endParaRPr lang="en-US" sz="1200" b="0" i="0" u="none" strike="noStrike">
                        <a:effectLst/>
                        <a:latin typeface="Courier" pitchFamily="2"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200" b="0" i="0" u="none" strike="noStrike">
                          <a:effectLst/>
                          <a:latin typeface="Arial" panose="020B0604020202020204" pitchFamily="34" charset="0"/>
                        </a:rPr>
                        <a:t>Required mtg slots</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401909528"/>
                  </a:ext>
                </a:extLst>
              </a:tr>
              <a:tr h="135399">
                <a:tc>
                  <a:txBody>
                    <a:bodyPr/>
                    <a:lstStyle/>
                    <a:p>
                      <a:pPr algn="l" fontAlgn="b"/>
                      <a:r>
                        <a:rPr lang="en-US" sz="12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endParaRPr lang="en-US" sz="1200" b="0" i="0" u="none" strike="noStrike">
                        <a:effectLst/>
                        <a:latin typeface="Courier" pitchFamily="2"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200" b="0" i="0" u="none" strike="noStrike">
                          <a:effectLst/>
                          <a:latin typeface="Arial" panose="020B0604020202020204" pitchFamily="34" charset="0"/>
                        </a:rPr>
                        <a:t>Extra credit slots</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202898377"/>
                  </a:ext>
                </a:extLst>
              </a:tr>
              <a:tr h="186980">
                <a:tc>
                  <a:txBody>
                    <a:bodyPr/>
                    <a:lstStyle/>
                    <a:p>
                      <a:pPr algn="l" fontAlgn="b"/>
                      <a:r>
                        <a:rPr lang="en-US" sz="12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l" fontAlgn="b"/>
                      <a:endParaRPr lang="en-US" sz="1200" b="0" i="0" u="none" strike="noStrike">
                        <a:effectLst/>
                        <a:latin typeface="Arial" panose="020B060402020202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200" b="0" i="0" u="none" strike="noStrike" dirty="0">
                          <a:effectLst/>
                          <a:latin typeface="Arial" panose="020B0604020202020204" pitchFamily="34" charset="0"/>
                        </a:rPr>
                        <a:t>Do not count for attendance</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95085326"/>
                  </a:ext>
                </a:extLst>
              </a:tr>
            </a:tbl>
          </a:graphicData>
        </a:graphic>
      </p:graphicFrame>
      <p:sp>
        <p:nvSpPr>
          <p:cNvPr id="7" name="Rectangle 6">
            <a:extLst>
              <a:ext uri="{FF2B5EF4-FFF2-40B4-BE49-F238E27FC236}">
                <a16:creationId xmlns:a16="http://schemas.microsoft.com/office/drawing/2014/main" id="{06FA0357-CAF9-7140-A5C8-73E35FAD7C2C}"/>
              </a:ext>
            </a:extLst>
          </p:cNvPr>
          <p:cNvSpPr/>
          <p:nvPr/>
        </p:nvSpPr>
        <p:spPr>
          <a:xfrm>
            <a:off x="1059192" y="773059"/>
            <a:ext cx="7166742" cy="584775"/>
          </a:xfrm>
          <a:prstGeom prst="rect">
            <a:avLst/>
          </a:prstGeom>
        </p:spPr>
        <p:txBody>
          <a:bodyPr wrap="square">
            <a:spAutoFit/>
          </a:bodyPr>
          <a:lstStyle/>
          <a:p>
            <a:r>
              <a:rPr lang="en-US" dirty="0"/>
              <a:t>Meeting Slots for 802.15 WG Sept Interim</a:t>
            </a:r>
          </a:p>
        </p:txBody>
      </p:sp>
      <p:pic>
        <p:nvPicPr>
          <p:cNvPr id="9" name="Picture 8">
            <a:extLst>
              <a:ext uri="{FF2B5EF4-FFF2-40B4-BE49-F238E27FC236}">
                <a16:creationId xmlns:a16="http://schemas.microsoft.com/office/drawing/2014/main" id="{57F26DBC-8D1B-5449-A3CF-350BA515D08A}"/>
              </a:ext>
            </a:extLst>
          </p:cNvPr>
          <p:cNvPicPr>
            <a:picLocks noChangeAspect="1"/>
          </p:cNvPicPr>
          <p:nvPr/>
        </p:nvPicPr>
        <p:blipFill>
          <a:blip r:embed="rId14">
            <a:extLst>
              <a:ext uri="{28A0092B-C50C-407E-A947-70E740481C1C}">
                <a14:useLocalDpi xmlns:a14="http://schemas.microsoft.com/office/drawing/2010/main" val="0"/>
              </a:ext>
            </a:extLst>
          </a:blip>
          <a:srcRect/>
          <a:stretch/>
        </p:blipFill>
        <p:spPr>
          <a:xfrm>
            <a:off x="536821" y="1826093"/>
            <a:ext cx="8470018" cy="2479207"/>
          </a:xfrm>
          <a:prstGeom prst="rect">
            <a:avLst/>
          </a:prstGeom>
        </p:spPr>
      </p:pic>
    </p:spTree>
    <p:extLst>
      <p:ext uri="{BB962C8B-B14F-4D97-AF65-F5344CB8AC3E}">
        <p14:creationId xmlns:p14="http://schemas.microsoft.com/office/powerpoint/2010/main" val="3385746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701BE9-A5D5-A14C-A952-E7502159A054}"/>
              </a:ext>
            </a:extLst>
          </p:cNvPr>
          <p:cNvSpPr>
            <a:spLocks noGrp="1"/>
          </p:cNvSpPr>
          <p:nvPr>
            <p:ph type="dt" sz="half" idx="10"/>
          </p:nvPr>
        </p:nvSpPr>
        <p:spPr/>
        <p:txBody>
          <a:bodyPr/>
          <a:lstStyle/>
          <a:p>
            <a:pPr>
              <a:defRPr/>
            </a:pPr>
            <a:r>
              <a:rPr lang="en-US"/>
              <a:t>Sept 2021</a:t>
            </a:r>
          </a:p>
        </p:txBody>
      </p:sp>
      <p:sp>
        <p:nvSpPr>
          <p:cNvPr id="3" name="Footer Placeholder 2">
            <a:extLst>
              <a:ext uri="{FF2B5EF4-FFF2-40B4-BE49-F238E27FC236}">
                <a16:creationId xmlns:a16="http://schemas.microsoft.com/office/drawing/2014/main" id="{59B92B33-B6A4-DB45-A2A6-A22A8C924DCD}"/>
              </a:ext>
            </a:extLst>
          </p:cNvPr>
          <p:cNvSpPr>
            <a:spLocks noGrp="1"/>
          </p:cNvSpPr>
          <p:nvPr>
            <p:ph type="ftr" sz="quarter" idx="11"/>
          </p:nvPr>
        </p:nvSpPr>
        <p:spPr/>
        <p:txBody>
          <a:bodyPr/>
          <a:lstStyle/>
          <a:p>
            <a:pPr>
              <a:defRPr/>
            </a:pPr>
            <a:r>
              <a:rPr lang="en-US"/>
              <a:t>Pat Kinney, Kinney Consulting</a:t>
            </a:r>
          </a:p>
        </p:txBody>
      </p:sp>
      <p:sp>
        <p:nvSpPr>
          <p:cNvPr id="4" name="Slide Number Placeholder 3">
            <a:extLst>
              <a:ext uri="{FF2B5EF4-FFF2-40B4-BE49-F238E27FC236}">
                <a16:creationId xmlns:a16="http://schemas.microsoft.com/office/drawing/2014/main" id="{693277E5-02B0-804A-BBC8-92A79902DFAF}"/>
              </a:ext>
            </a:extLst>
          </p:cNvPr>
          <p:cNvSpPr>
            <a:spLocks noGrp="1"/>
          </p:cNvSpPr>
          <p:nvPr>
            <p:ph type="sldNum" sz="quarter" idx="12"/>
          </p:nvPr>
        </p:nvSpPr>
        <p:spPr/>
        <p:txBody>
          <a:bodyPr/>
          <a:lstStyle/>
          <a:p>
            <a:pPr>
              <a:defRPr/>
            </a:pPr>
            <a:r>
              <a:rPr lang="en-US"/>
              <a:t>Slide </a:t>
            </a:r>
            <a:fld id="{1C2B8106-88DD-4C4A-A317-11679D01BABD}" type="slidenum">
              <a:rPr lang="en-US" smtClean="0"/>
              <a:pPr>
                <a:defRPr/>
              </a:pPr>
              <a:t>2</a:t>
            </a:fld>
            <a:endParaRPr lang="en-US"/>
          </a:p>
        </p:txBody>
      </p:sp>
      <p:sp>
        <p:nvSpPr>
          <p:cNvPr id="6" name="Footer Placeholder 2">
            <a:extLst>
              <a:ext uri="{FF2B5EF4-FFF2-40B4-BE49-F238E27FC236}">
                <a16:creationId xmlns:a16="http://schemas.microsoft.com/office/drawing/2014/main" id="{26E70665-590C-8041-9C9F-43D50C1E04F7}"/>
              </a:ext>
            </a:extLst>
          </p:cNvPr>
          <p:cNvSpPr txBox="1">
            <a:spLocks/>
          </p:cNvSpPr>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3200" kern="1200">
                <a:solidFill>
                  <a:schemeClr val="tx1"/>
                </a:solidFill>
                <a:latin typeface="Times New Roman" charset="0"/>
                <a:ea typeface="ＭＳ Ｐゴシック" charset="0"/>
                <a:cs typeface="+mn-cs"/>
              </a:defRPr>
            </a:lvl1pPr>
            <a:lvl2pPr marL="742950" indent="-285750" algn="l" rtl="0" eaLnBrk="0" fontAlgn="base" hangingPunct="0">
              <a:spcBef>
                <a:spcPct val="0"/>
              </a:spcBef>
              <a:spcAft>
                <a:spcPct val="0"/>
              </a:spcAft>
              <a:defRPr sz="3200" kern="1200">
                <a:solidFill>
                  <a:schemeClr val="tx1"/>
                </a:solidFill>
                <a:latin typeface="Times New Roman" charset="0"/>
                <a:ea typeface="ＭＳ Ｐゴシック" charset="0"/>
                <a:cs typeface="+mn-cs"/>
              </a:defRPr>
            </a:lvl2pPr>
            <a:lvl3pPr marL="1143000" indent="-228600" algn="l" rtl="0" eaLnBrk="0" fontAlgn="base" hangingPunct="0">
              <a:spcBef>
                <a:spcPct val="0"/>
              </a:spcBef>
              <a:spcAft>
                <a:spcPct val="0"/>
              </a:spcAft>
              <a:defRPr sz="3200" kern="1200">
                <a:solidFill>
                  <a:schemeClr val="tx1"/>
                </a:solidFill>
                <a:latin typeface="Times New Roman" charset="0"/>
                <a:ea typeface="ＭＳ Ｐゴシック" charset="0"/>
                <a:cs typeface="+mn-cs"/>
              </a:defRPr>
            </a:lvl3pPr>
            <a:lvl4pPr marL="1600200" indent="-228600" algn="l" rtl="0" eaLnBrk="0" fontAlgn="base" hangingPunct="0">
              <a:spcBef>
                <a:spcPct val="0"/>
              </a:spcBef>
              <a:spcAft>
                <a:spcPct val="0"/>
              </a:spcAft>
              <a:defRPr sz="3200" kern="1200">
                <a:solidFill>
                  <a:schemeClr val="tx1"/>
                </a:solidFill>
                <a:latin typeface="Times New Roman" charset="0"/>
                <a:ea typeface="ＭＳ Ｐゴシック" charset="0"/>
                <a:cs typeface="+mn-cs"/>
              </a:defRPr>
            </a:lvl4pPr>
            <a:lvl5pPr marL="2057400" indent="-228600" algn="l" rtl="0" eaLnBrk="0" fontAlgn="base" hangingPunct="0">
              <a:spcBef>
                <a:spcPct val="0"/>
              </a:spcBef>
              <a:spcAft>
                <a:spcPct val="0"/>
              </a:spcAft>
              <a:defRPr sz="3200" kern="1200">
                <a:solidFill>
                  <a:schemeClr val="tx1"/>
                </a:solidFill>
                <a:latin typeface="Times New Roman" charset="0"/>
                <a:ea typeface="ＭＳ Ｐゴシック" charset="0"/>
                <a:cs typeface="+mn-cs"/>
              </a:defRPr>
            </a:lvl5pPr>
            <a:lvl6pPr marL="2514600" indent="-228600" algn="l" defTabSz="914400" rtl="0" eaLnBrk="0" fontAlgn="base" latinLnBrk="0" hangingPunct="0">
              <a:spcBef>
                <a:spcPct val="0"/>
              </a:spcBef>
              <a:spcAft>
                <a:spcPct val="0"/>
              </a:spcAft>
              <a:defRPr sz="3200" kern="1200">
                <a:solidFill>
                  <a:schemeClr val="tx1"/>
                </a:solidFill>
                <a:latin typeface="Times New Roman" charset="0"/>
                <a:ea typeface="ＭＳ Ｐゴシック" charset="0"/>
                <a:cs typeface="+mn-cs"/>
              </a:defRPr>
            </a:lvl6pPr>
            <a:lvl7pPr marL="2971800" indent="-228600" algn="l" defTabSz="914400" rtl="0" eaLnBrk="0" fontAlgn="base" latinLnBrk="0" hangingPunct="0">
              <a:spcBef>
                <a:spcPct val="0"/>
              </a:spcBef>
              <a:spcAft>
                <a:spcPct val="0"/>
              </a:spcAft>
              <a:defRPr sz="3200" kern="1200">
                <a:solidFill>
                  <a:schemeClr val="tx1"/>
                </a:solidFill>
                <a:latin typeface="Times New Roman" charset="0"/>
                <a:ea typeface="ＭＳ Ｐゴシック" charset="0"/>
                <a:cs typeface="+mn-cs"/>
              </a:defRPr>
            </a:lvl7pPr>
            <a:lvl8pPr marL="3429000" indent="-228600" algn="l" defTabSz="914400" rtl="0" eaLnBrk="0" fontAlgn="base" latinLnBrk="0" hangingPunct="0">
              <a:spcBef>
                <a:spcPct val="0"/>
              </a:spcBef>
              <a:spcAft>
                <a:spcPct val="0"/>
              </a:spcAft>
              <a:defRPr sz="3200" kern="1200">
                <a:solidFill>
                  <a:schemeClr val="tx1"/>
                </a:solidFill>
                <a:latin typeface="Times New Roman" charset="0"/>
                <a:ea typeface="ＭＳ Ｐゴシック" charset="0"/>
                <a:cs typeface="+mn-cs"/>
              </a:defRPr>
            </a:lvl8pPr>
            <a:lvl9pPr marL="3886200" indent="-228600" algn="l" defTabSz="914400" rtl="0" eaLnBrk="0" fontAlgn="base" latinLnBrk="0" hangingPunct="0">
              <a:spcBef>
                <a:spcPct val="0"/>
              </a:spcBef>
              <a:spcAft>
                <a:spcPct val="0"/>
              </a:spcAft>
              <a:defRPr sz="3200" kern="1200">
                <a:solidFill>
                  <a:schemeClr val="tx1"/>
                </a:solidFill>
                <a:latin typeface="Times New Roman" charset="0"/>
                <a:ea typeface="ＭＳ Ｐゴシック" charset="0"/>
                <a:cs typeface="+mn-cs"/>
              </a:defRPr>
            </a:lvl9pPr>
          </a:lstStyle>
          <a:p>
            <a:pPr>
              <a:defRPr/>
            </a:pPr>
            <a:r>
              <a:rPr lang="en-US" sz="1200"/>
              <a:t>Pat Kinney, Kinney Consulting</a:t>
            </a:r>
          </a:p>
        </p:txBody>
      </p:sp>
      <p:sp>
        <p:nvSpPr>
          <p:cNvPr id="7" name="Slide Number Placeholder 3">
            <a:extLst>
              <a:ext uri="{FF2B5EF4-FFF2-40B4-BE49-F238E27FC236}">
                <a16:creationId xmlns:a16="http://schemas.microsoft.com/office/drawing/2014/main" id="{E8EE7F7A-DE6C-F649-9B4F-E5F9FF4C4D38}"/>
              </a:ext>
            </a:extLst>
          </p:cNvPr>
          <p:cNvSpPr txBox="1">
            <a:spLocks/>
          </p:cNvSpPr>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742950" indent="-28575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1143000" indent="-228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600200" indent="-228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2057400" indent="-228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514600" indent="-228600" algn="l" defTabSz="914400" rtl="0" eaLnBrk="0" fontAlgn="base" latinLnBrk="0"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6pPr>
            <a:lvl7pPr marL="2971800" indent="-228600" algn="l" defTabSz="914400" rtl="0" eaLnBrk="0" fontAlgn="base" latinLnBrk="0"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7pPr>
            <a:lvl8pPr marL="3429000" indent="-228600" algn="l" defTabSz="914400" rtl="0" eaLnBrk="0" fontAlgn="base" latinLnBrk="0"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8pPr>
            <a:lvl9pPr marL="3886200" indent="-228600" algn="l" defTabSz="914400" rtl="0" eaLnBrk="0" fontAlgn="base" latinLnBrk="0"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9pPr>
          </a:lstStyle>
          <a:p>
            <a:pPr>
              <a:defRPr/>
            </a:pPr>
            <a:r>
              <a:rPr lang="en-US" sz="1200"/>
              <a:t>Slide </a:t>
            </a:r>
            <a:fld id="{ABF3F59C-4E11-4FD6-8A47-A2608A57B359}" type="slidenum">
              <a:rPr lang="en-US" sz="1200" smtClean="0"/>
              <a:pPr>
                <a:defRPr/>
              </a:pPr>
              <a:t>2</a:t>
            </a:fld>
            <a:endParaRPr lang="en-US" sz="1200"/>
          </a:p>
        </p:txBody>
      </p:sp>
      <p:sp>
        <p:nvSpPr>
          <p:cNvPr id="8" name="Rectangle 1026">
            <a:extLst>
              <a:ext uri="{FF2B5EF4-FFF2-40B4-BE49-F238E27FC236}">
                <a16:creationId xmlns:a16="http://schemas.microsoft.com/office/drawing/2014/main" id="{F5F3B416-EFB0-E74A-A42E-E637F68C3BA1}"/>
              </a:ext>
            </a:extLst>
          </p:cNvPr>
          <p:cNvSpPr>
            <a:spLocks noChangeArrowheads="1"/>
          </p:cNvSpPr>
          <p:nvPr/>
        </p:nvSpPr>
        <p:spPr bwMode="auto">
          <a:xfrm>
            <a:off x="152400" y="838200"/>
            <a:ext cx="4572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nchor="ctr"/>
          <a:lstStyle/>
          <a:p>
            <a:pPr algn="ctr">
              <a:defRPr/>
            </a:pPr>
            <a:r>
              <a:rPr lang="en-US">
                <a:solidFill>
                  <a:schemeClr val="tx2"/>
                </a:solidFill>
                <a:latin typeface="Times New Roman" charset="0"/>
                <a:ea typeface="ＭＳ Ｐゴシック" charset="0"/>
              </a:rPr>
              <a:t>802.15 Organization Chart</a:t>
            </a:r>
          </a:p>
        </p:txBody>
      </p:sp>
      <p:cxnSp>
        <p:nvCxnSpPr>
          <p:cNvPr id="9" name="_s1029">
            <a:extLst>
              <a:ext uri="{FF2B5EF4-FFF2-40B4-BE49-F238E27FC236}">
                <a16:creationId xmlns:a16="http://schemas.microsoft.com/office/drawing/2014/main" id="{A3E517B8-4AC9-B443-9965-495DC878A90C}"/>
              </a:ext>
            </a:extLst>
          </p:cNvPr>
          <p:cNvCxnSpPr>
            <a:cxnSpLocks noChangeShapeType="1"/>
            <a:stCxn id="25" idx="3"/>
            <a:endCxn id="18" idx="2"/>
          </p:cNvCxnSpPr>
          <p:nvPr/>
        </p:nvCxnSpPr>
        <p:spPr bwMode="auto">
          <a:xfrm flipV="1">
            <a:off x="2538413" y="3297238"/>
            <a:ext cx="378619" cy="2285484"/>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0" name="_s1030">
            <a:extLst>
              <a:ext uri="{FF2B5EF4-FFF2-40B4-BE49-F238E27FC236}">
                <a16:creationId xmlns:a16="http://schemas.microsoft.com/office/drawing/2014/main" id="{E4ACF92D-C172-774B-B4CA-EA65229A1E9C}"/>
              </a:ext>
            </a:extLst>
          </p:cNvPr>
          <p:cNvCxnSpPr>
            <a:cxnSpLocks noChangeShapeType="1"/>
            <a:stCxn id="24" idx="1"/>
            <a:endCxn id="18" idx="2"/>
          </p:cNvCxnSpPr>
          <p:nvPr/>
        </p:nvCxnSpPr>
        <p:spPr bwMode="auto">
          <a:xfrm rot="10800000">
            <a:off x="2917825" y="3297238"/>
            <a:ext cx="368300" cy="412750"/>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1" name="_s1032">
            <a:extLst>
              <a:ext uri="{FF2B5EF4-FFF2-40B4-BE49-F238E27FC236}">
                <a16:creationId xmlns:a16="http://schemas.microsoft.com/office/drawing/2014/main" id="{76902712-07BA-714A-ABB6-B094C9096FF8}"/>
              </a:ext>
            </a:extLst>
          </p:cNvPr>
          <p:cNvCxnSpPr>
            <a:cxnSpLocks noChangeShapeType="1"/>
            <a:stCxn id="23" idx="1"/>
          </p:cNvCxnSpPr>
          <p:nvPr/>
        </p:nvCxnSpPr>
        <p:spPr bwMode="auto">
          <a:xfrm rot="10800000">
            <a:off x="2919852" y="4433890"/>
            <a:ext cx="326202" cy="175954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2" name="_s1035">
            <a:extLst>
              <a:ext uri="{FF2B5EF4-FFF2-40B4-BE49-F238E27FC236}">
                <a16:creationId xmlns:a16="http://schemas.microsoft.com/office/drawing/2014/main" id="{636C7963-974D-C24D-BED1-4F4D1694D19E}"/>
              </a:ext>
            </a:extLst>
          </p:cNvPr>
          <p:cNvCxnSpPr>
            <a:cxnSpLocks noChangeShapeType="1"/>
            <a:stCxn id="22" idx="1"/>
          </p:cNvCxnSpPr>
          <p:nvPr/>
        </p:nvCxnSpPr>
        <p:spPr bwMode="auto">
          <a:xfrm rot="10800000">
            <a:off x="2916238" y="4506919"/>
            <a:ext cx="325054" cy="1075803"/>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3" name="_s1036">
            <a:extLst>
              <a:ext uri="{FF2B5EF4-FFF2-40B4-BE49-F238E27FC236}">
                <a16:creationId xmlns:a16="http://schemas.microsoft.com/office/drawing/2014/main" id="{70218FBC-601E-E040-8234-5D72A276BD6D}"/>
              </a:ext>
            </a:extLst>
          </p:cNvPr>
          <p:cNvCxnSpPr>
            <a:cxnSpLocks noChangeShapeType="1"/>
            <a:endCxn id="18" idx="2"/>
          </p:cNvCxnSpPr>
          <p:nvPr/>
        </p:nvCxnSpPr>
        <p:spPr bwMode="auto">
          <a:xfrm flipV="1">
            <a:off x="2557463" y="3297238"/>
            <a:ext cx="360362" cy="414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4" name="_s1037">
            <a:extLst>
              <a:ext uri="{FF2B5EF4-FFF2-40B4-BE49-F238E27FC236}">
                <a16:creationId xmlns:a16="http://schemas.microsoft.com/office/drawing/2014/main" id="{584F8BAD-D946-7748-8E89-259F71F57E89}"/>
              </a:ext>
            </a:extLst>
          </p:cNvPr>
          <p:cNvCxnSpPr>
            <a:cxnSpLocks noChangeShapeType="1"/>
          </p:cNvCxnSpPr>
          <p:nvPr/>
        </p:nvCxnSpPr>
        <p:spPr bwMode="auto">
          <a:xfrm flipH="1" flipV="1">
            <a:off x="2890840" y="4370388"/>
            <a:ext cx="360362" cy="2378"/>
          </a:xfrm>
          <a:prstGeom prst="straightConnector1">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5" name="_s1038">
            <a:extLst>
              <a:ext uri="{FF2B5EF4-FFF2-40B4-BE49-F238E27FC236}">
                <a16:creationId xmlns:a16="http://schemas.microsoft.com/office/drawing/2014/main" id="{3CFDE1D2-F1F5-F04F-9721-F21C0FDB9C00}"/>
              </a:ext>
            </a:extLst>
          </p:cNvPr>
          <p:cNvCxnSpPr>
            <a:cxnSpLocks noChangeShapeType="1"/>
            <a:stCxn id="33" idx="3"/>
          </p:cNvCxnSpPr>
          <p:nvPr/>
        </p:nvCxnSpPr>
        <p:spPr bwMode="auto">
          <a:xfrm flipV="1">
            <a:off x="2532063" y="3378201"/>
            <a:ext cx="385762" cy="2815234"/>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6" name="_s1041">
            <a:extLst>
              <a:ext uri="{FF2B5EF4-FFF2-40B4-BE49-F238E27FC236}">
                <a16:creationId xmlns:a16="http://schemas.microsoft.com/office/drawing/2014/main" id="{A0041820-8CC4-D44C-AE2F-96E2D276D942}"/>
              </a:ext>
            </a:extLst>
          </p:cNvPr>
          <p:cNvCxnSpPr>
            <a:cxnSpLocks noChangeShapeType="1"/>
          </p:cNvCxnSpPr>
          <p:nvPr/>
        </p:nvCxnSpPr>
        <p:spPr bwMode="auto">
          <a:xfrm flipV="1">
            <a:off x="6039645" y="1610124"/>
            <a:ext cx="13281" cy="1524396"/>
          </a:xfrm>
          <a:prstGeom prst="straightConnector1">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17" name="_s1043">
            <a:extLst>
              <a:ext uri="{FF2B5EF4-FFF2-40B4-BE49-F238E27FC236}">
                <a16:creationId xmlns:a16="http://schemas.microsoft.com/office/drawing/2014/main" id="{0FF934FF-9B46-834A-A318-62D7B0EF58B9}"/>
              </a:ext>
            </a:extLst>
          </p:cNvPr>
          <p:cNvSpPr>
            <a:spLocks noChangeArrowheads="1"/>
          </p:cNvSpPr>
          <p:nvPr/>
        </p:nvSpPr>
        <p:spPr bwMode="auto">
          <a:xfrm>
            <a:off x="4724401" y="721521"/>
            <a:ext cx="4040186" cy="888603"/>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marL="114300">
              <a:spcAft>
                <a:spcPts val="600"/>
              </a:spcAft>
            </a:pPr>
            <a:r>
              <a:rPr lang="en-US" sz="1100" b="1" dirty="0"/>
              <a:t>802.15 WG Chair:  Pat Kinney Kinney Consulting</a:t>
            </a:r>
          </a:p>
          <a:p>
            <a:pPr marL="114300"/>
            <a:r>
              <a:rPr lang="en-US" sz="1100" b="1" dirty="0"/>
              <a:t>802.15 Vice Chair:  Rick Alfvin, Linespeed</a:t>
            </a:r>
          </a:p>
          <a:p>
            <a:pPr marL="114300"/>
            <a:r>
              <a:rPr lang="en-US" sz="1100" b="1" dirty="0"/>
              <a:t>802.15 Vice Chair:  Clint Powell, Powell Wireless Commsulting</a:t>
            </a:r>
          </a:p>
          <a:p>
            <a:pPr marL="114300"/>
            <a:r>
              <a:rPr lang="en-US" sz="1100" b="1" dirty="0"/>
              <a:t>802.15 Vice Chair:  Phil Beecher, Wi-SUN Alliance</a:t>
            </a:r>
          </a:p>
        </p:txBody>
      </p:sp>
      <p:sp>
        <p:nvSpPr>
          <p:cNvPr id="18" name="_s1044">
            <a:extLst>
              <a:ext uri="{FF2B5EF4-FFF2-40B4-BE49-F238E27FC236}">
                <a16:creationId xmlns:a16="http://schemas.microsoft.com/office/drawing/2014/main" id="{3C3F689B-E09C-BF44-ADAA-5C2714537EDB}"/>
              </a:ext>
            </a:extLst>
          </p:cNvPr>
          <p:cNvSpPr>
            <a:spLocks noChangeArrowheads="1"/>
          </p:cNvSpPr>
          <p:nvPr/>
        </p:nvSpPr>
        <p:spPr bwMode="auto">
          <a:xfrm>
            <a:off x="1752600" y="2971800"/>
            <a:ext cx="2328863" cy="32543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400" b="1" dirty="0"/>
              <a:t>Task Groups (TGs)</a:t>
            </a:r>
          </a:p>
        </p:txBody>
      </p:sp>
      <p:sp>
        <p:nvSpPr>
          <p:cNvPr id="19" name="_s1045">
            <a:extLst>
              <a:ext uri="{FF2B5EF4-FFF2-40B4-BE49-F238E27FC236}">
                <a16:creationId xmlns:a16="http://schemas.microsoft.com/office/drawing/2014/main" id="{3CCB6B05-B6BD-7949-B127-D0B415039874}"/>
              </a:ext>
            </a:extLst>
          </p:cNvPr>
          <p:cNvSpPr>
            <a:spLocks noChangeArrowheads="1"/>
          </p:cNvSpPr>
          <p:nvPr/>
        </p:nvSpPr>
        <p:spPr bwMode="auto">
          <a:xfrm>
            <a:off x="3241292" y="1747046"/>
            <a:ext cx="2549908" cy="514349"/>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50" b="1" dirty="0"/>
              <a:t>Secretary</a:t>
            </a:r>
          </a:p>
          <a:p>
            <a:pPr algn="ctr"/>
            <a:r>
              <a:rPr lang="en-US" sz="1050" b="1" dirty="0"/>
              <a:t>Clint Powell, Powell Wireless Commsulting</a:t>
            </a:r>
          </a:p>
        </p:txBody>
      </p:sp>
      <p:sp>
        <p:nvSpPr>
          <p:cNvPr id="20" name="_s1047">
            <a:extLst>
              <a:ext uri="{FF2B5EF4-FFF2-40B4-BE49-F238E27FC236}">
                <a16:creationId xmlns:a16="http://schemas.microsoft.com/office/drawing/2014/main" id="{657E9C37-34AC-8A45-A58C-6737000E2B40}"/>
              </a:ext>
            </a:extLst>
          </p:cNvPr>
          <p:cNvSpPr>
            <a:spLocks noChangeArrowheads="1"/>
          </p:cNvSpPr>
          <p:nvPr/>
        </p:nvSpPr>
        <p:spPr bwMode="auto">
          <a:xfrm>
            <a:off x="3241292" y="2406650"/>
            <a:ext cx="2549908" cy="4699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defRPr/>
            </a:pPr>
            <a:r>
              <a:rPr lang="en-US" sz="1050" b="1" dirty="0"/>
              <a:t>Working Group Technical Editor</a:t>
            </a:r>
          </a:p>
          <a:p>
            <a:pPr algn="ctr">
              <a:defRPr/>
            </a:pPr>
            <a:r>
              <a:rPr lang="en-US" sz="1050" b="1" dirty="0"/>
              <a:t>James Gilb</a:t>
            </a:r>
          </a:p>
        </p:txBody>
      </p:sp>
      <p:sp>
        <p:nvSpPr>
          <p:cNvPr id="21" name="_s1049">
            <a:extLst>
              <a:ext uri="{FF2B5EF4-FFF2-40B4-BE49-F238E27FC236}">
                <a16:creationId xmlns:a16="http://schemas.microsoft.com/office/drawing/2014/main" id="{E8E96B8A-5D36-D043-9741-E08DDFF24373}"/>
              </a:ext>
            </a:extLst>
          </p:cNvPr>
          <p:cNvSpPr>
            <a:spLocks noChangeArrowheads="1"/>
          </p:cNvSpPr>
          <p:nvPr/>
        </p:nvSpPr>
        <p:spPr bwMode="auto">
          <a:xfrm>
            <a:off x="3274220" y="4053285"/>
            <a:ext cx="2435225"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dirty="0"/>
              <a:t>TG13 Gigabit OWC</a:t>
            </a:r>
          </a:p>
          <a:p>
            <a:pPr algn="ctr"/>
            <a:r>
              <a:rPr lang="en-US" sz="1000" dirty="0"/>
              <a:t>Chair: Volker Jungnickel</a:t>
            </a:r>
          </a:p>
          <a:p>
            <a:pPr algn="ctr"/>
            <a:r>
              <a:rPr lang="en-US" sz="1000" dirty="0"/>
              <a:t>Fraunhofer Heinrich Hertz Institute</a:t>
            </a:r>
            <a:endParaRPr lang="en-US" sz="1000" b="1" dirty="0"/>
          </a:p>
        </p:txBody>
      </p:sp>
      <p:sp>
        <p:nvSpPr>
          <p:cNvPr id="22" name="_s1051">
            <a:extLst>
              <a:ext uri="{FF2B5EF4-FFF2-40B4-BE49-F238E27FC236}">
                <a16:creationId xmlns:a16="http://schemas.microsoft.com/office/drawing/2014/main" id="{DCF0B715-D498-6E4B-A138-23CDA541E8A3}"/>
              </a:ext>
            </a:extLst>
          </p:cNvPr>
          <p:cNvSpPr>
            <a:spLocks noChangeArrowheads="1"/>
          </p:cNvSpPr>
          <p:nvPr/>
        </p:nvSpPr>
        <p:spPr bwMode="auto">
          <a:xfrm>
            <a:off x="3241292" y="5316021"/>
            <a:ext cx="2447925"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1000" b="1"/>
          </a:p>
        </p:txBody>
      </p:sp>
      <p:sp>
        <p:nvSpPr>
          <p:cNvPr id="23" name="_s1054">
            <a:extLst>
              <a:ext uri="{FF2B5EF4-FFF2-40B4-BE49-F238E27FC236}">
                <a16:creationId xmlns:a16="http://schemas.microsoft.com/office/drawing/2014/main" id="{AB6D458D-B36D-B744-B653-302295C3C0CC}"/>
              </a:ext>
            </a:extLst>
          </p:cNvPr>
          <p:cNvSpPr>
            <a:spLocks noChangeArrowheads="1"/>
          </p:cNvSpPr>
          <p:nvPr/>
        </p:nvSpPr>
        <p:spPr bwMode="auto">
          <a:xfrm>
            <a:off x="3246054" y="5941815"/>
            <a:ext cx="2443163" cy="50323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600"/>
          </a:p>
        </p:txBody>
      </p:sp>
      <p:sp>
        <p:nvSpPr>
          <p:cNvPr id="24" name="_s1056">
            <a:extLst>
              <a:ext uri="{FF2B5EF4-FFF2-40B4-BE49-F238E27FC236}">
                <a16:creationId xmlns:a16="http://schemas.microsoft.com/office/drawing/2014/main" id="{8FEFBE3E-44FD-FC43-BEB9-06F30D5A0896}"/>
              </a:ext>
            </a:extLst>
          </p:cNvPr>
          <p:cNvSpPr>
            <a:spLocks noChangeArrowheads="1"/>
          </p:cNvSpPr>
          <p:nvPr/>
        </p:nvSpPr>
        <p:spPr bwMode="auto">
          <a:xfrm>
            <a:off x="3286125" y="3451225"/>
            <a:ext cx="2424113" cy="517525"/>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nchor="ctr"/>
          <a:lstStyle/>
          <a:p>
            <a:pPr algn="ctr">
              <a:defRPr/>
            </a:pPr>
            <a:endParaRPr lang="en-US" sz="1000" b="1">
              <a:latin typeface="Times New Roman" charset="0"/>
              <a:ea typeface="ＭＳ Ｐゴシック" charset="0"/>
            </a:endParaRPr>
          </a:p>
        </p:txBody>
      </p:sp>
      <p:sp>
        <p:nvSpPr>
          <p:cNvPr id="25" name="_s1057">
            <a:extLst>
              <a:ext uri="{FF2B5EF4-FFF2-40B4-BE49-F238E27FC236}">
                <a16:creationId xmlns:a16="http://schemas.microsoft.com/office/drawing/2014/main" id="{A6930235-19B0-AC41-96E5-4FA575BACF01}"/>
              </a:ext>
            </a:extLst>
          </p:cNvPr>
          <p:cNvSpPr>
            <a:spLocks noChangeArrowheads="1"/>
          </p:cNvSpPr>
          <p:nvPr/>
        </p:nvSpPr>
        <p:spPr bwMode="auto">
          <a:xfrm>
            <a:off x="209551" y="5320784"/>
            <a:ext cx="2328862" cy="523875"/>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nchor="ctr"/>
          <a:lstStyle/>
          <a:p>
            <a:pPr>
              <a:defRPr/>
            </a:pPr>
            <a:endParaRPr lang="en-US" sz="1000" dirty="0"/>
          </a:p>
          <a:p>
            <a:pPr>
              <a:tabLst>
                <a:tab pos="0" algn="l"/>
              </a:tabLst>
              <a:defRPr/>
            </a:pPr>
            <a:endParaRPr lang="en-US" sz="1000" b="1" dirty="0">
              <a:solidFill>
                <a:srgbClr val="000000"/>
              </a:solidFill>
              <a:latin typeface="Times New Roman" charset="0"/>
              <a:ea typeface="ＭＳ Ｐゴシック" charset="0"/>
            </a:endParaRPr>
          </a:p>
        </p:txBody>
      </p:sp>
      <p:sp>
        <p:nvSpPr>
          <p:cNvPr id="26" name="_s1058">
            <a:extLst>
              <a:ext uri="{FF2B5EF4-FFF2-40B4-BE49-F238E27FC236}">
                <a16:creationId xmlns:a16="http://schemas.microsoft.com/office/drawing/2014/main" id="{69A3960C-8D4E-6345-8B59-5217C2177DC6}"/>
              </a:ext>
            </a:extLst>
          </p:cNvPr>
          <p:cNvSpPr>
            <a:spLocks noChangeArrowheads="1"/>
          </p:cNvSpPr>
          <p:nvPr/>
        </p:nvSpPr>
        <p:spPr bwMode="auto">
          <a:xfrm>
            <a:off x="6429375" y="2416970"/>
            <a:ext cx="2449514" cy="4028083"/>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tIns="0" rIns="0" bIns="0"/>
          <a:lstStyle/>
          <a:p>
            <a:pPr>
              <a:spcAft>
                <a:spcPts val="300"/>
              </a:spcAft>
              <a:defRPr/>
            </a:pPr>
            <a:r>
              <a:rPr lang="en-US" sz="1000" b="1" u="sng" dirty="0"/>
              <a:t>STUDY GROUPS (SG)</a:t>
            </a:r>
            <a:r>
              <a:rPr lang="en-US" sz="1000" dirty="0"/>
              <a:t>:</a:t>
            </a:r>
          </a:p>
          <a:p>
            <a:pPr>
              <a:spcAft>
                <a:spcPts val="0"/>
              </a:spcAft>
              <a:defRPr/>
            </a:pPr>
            <a:r>
              <a:rPr lang="en-US" sz="1000" b="1" dirty="0">
                <a:solidFill>
                  <a:srgbClr val="000000"/>
                </a:solidFill>
              </a:rPr>
              <a:t>SG15.3ma  (Revision a)      </a:t>
            </a:r>
          </a:p>
          <a:p>
            <a:pPr>
              <a:spcAft>
                <a:spcPts val="0"/>
              </a:spcAft>
              <a:defRPr/>
            </a:pPr>
            <a:r>
              <a:rPr lang="en-US" sz="1000" b="1" dirty="0">
                <a:solidFill>
                  <a:srgbClr val="000000"/>
                </a:solidFill>
              </a:rPr>
              <a:t>    </a:t>
            </a:r>
            <a:r>
              <a:rPr lang="en-US" sz="1000" dirty="0">
                <a:solidFill>
                  <a:srgbClr val="000000"/>
                </a:solidFill>
              </a:rPr>
              <a:t>Chair Thomas Kürner, </a:t>
            </a:r>
          </a:p>
          <a:p>
            <a:pPr>
              <a:spcAft>
                <a:spcPts val="300"/>
              </a:spcAft>
              <a:defRPr/>
            </a:pPr>
            <a:r>
              <a:rPr lang="en-US" sz="1000" dirty="0">
                <a:solidFill>
                  <a:srgbClr val="000000"/>
                </a:solidFill>
              </a:rPr>
              <a:t>    </a:t>
            </a:r>
            <a:r>
              <a:rPr lang="de-DE" sz="1000" dirty="0"/>
              <a:t>Technische Universität Braunschweig</a:t>
            </a:r>
            <a:endParaRPr lang="en-US" sz="1000" b="1" dirty="0"/>
          </a:p>
          <a:p>
            <a:pPr marL="228600" indent="-219075">
              <a:spcAft>
                <a:spcPts val="0"/>
              </a:spcAft>
              <a:defRPr/>
            </a:pPr>
            <a:r>
              <a:rPr lang="en-US" sz="1000" b="1" dirty="0"/>
              <a:t>S15.4ab (UWB Next Generation)</a:t>
            </a:r>
          </a:p>
          <a:p>
            <a:pPr marL="228600" indent="-114300">
              <a:spcAft>
                <a:spcPts val="0"/>
              </a:spcAft>
              <a:defRPr/>
            </a:pPr>
            <a:r>
              <a:rPr lang="en-US" sz="1000" dirty="0">
                <a:cs typeface="Arial" charset="0"/>
              </a:rPr>
              <a:t>Chair: Ben Rolfe, </a:t>
            </a:r>
            <a:r>
              <a:rPr lang="en-US" sz="1000" dirty="0"/>
              <a:t>Blind Creek Associate</a:t>
            </a:r>
            <a:endParaRPr lang="en-US" sz="1000" b="1" dirty="0"/>
          </a:p>
          <a:p>
            <a:pPr marL="228600" indent="-219075">
              <a:spcAft>
                <a:spcPts val="0"/>
              </a:spcAft>
              <a:defRPr/>
            </a:pPr>
            <a:r>
              <a:rPr lang="en-US" sz="1000" b="1" dirty="0"/>
              <a:t>SG15.6a (Enhanced Dependability BAN)</a:t>
            </a:r>
          </a:p>
          <a:p>
            <a:pPr marL="228600" indent="-114300">
              <a:spcAft>
                <a:spcPts val="0"/>
              </a:spcAft>
              <a:defRPr/>
            </a:pPr>
            <a:r>
              <a:rPr lang="en-US" sz="1000" dirty="0"/>
              <a:t>Chair: Ryuji Kohno</a:t>
            </a:r>
          </a:p>
          <a:p>
            <a:pPr marL="228600" indent="-219075">
              <a:spcAft>
                <a:spcPts val="0"/>
              </a:spcAft>
              <a:defRPr/>
            </a:pPr>
            <a:r>
              <a:rPr lang="en-US" sz="1000" b="1" dirty="0"/>
              <a:t>SG15.14 (UWB Ad Hoc Network)</a:t>
            </a:r>
          </a:p>
          <a:p>
            <a:pPr marL="228600" indent="-114300">
              <a:spcAft>
                <a:spcPts val="0"/>
              </a:spcAft>
              <a:defRPr/>
            </a:pPr>
            <a:r>
              <a:rPr lang="en-US" sz="1000" dirty="0"/>
              <a:t>Chair: Clint Powell, </a:t>
            </a:r>
            <a:br>
              <a:rPr lang="en-US" sz="1000" dirty="0"/>
            </a:br>
            <a:r>
              <a:rPr lang="en-US" sz="1000" dirty="0"/>
              <a:t>Powell Wireless Commsulting</a:t>
            </a:r>
          </a:p>
          <a:p>
            <a:pPr marL="228600" indent="-219075">
              <a:spcAft>
                <a:spcPts val="0"/>
              </a:spcAft>
              <a:defRPr/>
            </a:pPr>
            <a:r>
              <a:rPr lang="en-US" sz="1000" b="1" dirty="0">
                <a:solidFill>
                  <a:srgbClr val="000000"/>
                </a:solidFill>
              </a:rPr>
              <a:t>SG15.15 (NB </a:t>
            </a:r>
            <a:r>
              <a:rPr lang="en-US" sz="1000" b="1" dirty="0"/>
              <a:t>Ad Hoc Network</a:t>
            </a:r>
            <a:r>
              <a:rPr lang="en-US" sz="1000" b="1" dirty="0">
                <a:solidFill>
                  <a:srgbClr val="000000"/>
                </a:solidFill>
              </a:rPr>
              <a:t>)</a:t>
            </a:r>
          </a:p>
          <a:p>
            <a:pPr marL="228600" indent="-114300">
              <a:spcAft>
                <a:spcPts val="0"/>
              </a:spcAft>
              <a:defRPr/>
            </a:pPr>
            <a:r>
              <a:rPr lang="en-US" sz="1000" dirty="0">
                <a:solidFill>
                  <a:srgbClr val="000000"/>
                </a:solidFill>
              </a:rPr>
              <a:t>Chair: Phil Beecher, Wi-SUN Alliance</a:t>
            </a:r>
          </a:p>
          <a:p>
            <a:pPr>
              <a:spcAft>
                <a:spcPts val="300"/>
              </a:spcAft>
              <a:defRPr/>
            </a:pPr>
            <a:r>
              <a:rPr lang="en-US" sz="1000" b="1" u="sng" dirty="0">
                <a:solidFill>
                  <a:srgbClr val="000000"/>
                </a:solidFill>
              </a:rPr>
              <a:t>INTEREST GROUPS (IG)</a:t>
            </a:r>
            <a:endParaRPr lang="en-US" sz="1000" b="1" u="sng" dirty="0"/>
          </a:p>
          <a:p>
            <a:pPr>
              <a:spcAft>
                <a:spcPts val="300"/>
              </a:spcAft>
              <a:defRPr/>
            </a:pPr>
            <a:endParaRPr lang="en-US" sz="1000" b="1" u="sng" dirty="0"/>
          </a:p>
          <a:p>
            <a:pPr>
              <a:spcAft>
                <a:spcPts val="300"/>
              </a:spcAft>
              <a:defRPr/>
            </a:pPr>
            <a:r>
              <a:rPr lang="en-US" sz="1000" b="1" u="sng" dirty="0"/>
              <a:t>STANDING COMMITTEES (SC)</a:t>
            </a:r>
          </a:p>
          <a:p>
            <a:pPr>
              <a:defRPr/>
            </a:pPr>
            <a:r>
              <a:rPr lang="en-US" sz="1000" b="1" dirty="0"/>
              <a:t>SC IETF</a:t>
            </a:r>
          </a:p>
          <a:p>
            <a:pPr marL="228600">
              <a:defRPr/>
            </a:pPr>
            <a:r>
              <a:rPr lang="en-US" sz="1000" dirty="0"/>
              <a:t>Chair: Tero Kivinen, Self</a:t>
            </a:r>
          </a:p>
          <a:p>
            <a:pPr>
              <a:defRPr/>
            </a:pPr>
            <a:r>
              <a:rPr lang="en-US" sz="1000" b="1" dirty="0"/>
              <a:t>SC WNG</a:t>
            </a:r>
          </a:p>
          <a:p>
            <a:pPr marL="228600">
              <a:defRPr/>
            </a:pPr>
            <a:r>
              <a:rPr lang="en-US" sz="1000" dirty="0"/>
              <a:t>Chair: Ben Rolfe, Blind Creek Associate</a:t>
            </a:r>
          </a:p>
          <a:p>
            <a:pPr>
              <a:defRPr/>
            </a:pPr>
            <a:r>
              <a:rPr lang="en-US" sz="1000" b="1" dirty="0"/>
              <a:t>SC Maintenance / Rules</a:t>
            </a:r>
          </a:p>
          <a:p>
            <a:pPr marL="228600">
              <a:defRPr/>
            </a:pPr>
            <a:r>
              <a:rPr lang="en-US" sz="1000" dirty="0"/>
              <a:t>Chair: </a:t>
            </a:r>
            <a:r>
              <a:rPr lang="en-US" sz="1000" dirty="0">
                <a:solidFill>
                  <a:srgbClr val="000000"/>
                </a:solidFill>
              </a:rPr>
              <a:t>Phil Beecher, Wi-SUN Alliance</a:t>
            </a:r>
            <a:endParaRPr lang="en-US" sz="1000" dirty="0"/>
          </a:p>
          <a:p>
            <a:pPr>
              <a:defRPr/>
            </a:pPr>
            <a:r>
              <a:rPr lang="en-US" sz="1000" b="1" dirty="0"/>
              <a:t>SC TeraHertz (THz) </a:t>
            </a:r>
          </a:p>
          <a:p>
            <a:pPr marL="174625" lvl="1">
              <a:defRPr/>
            </a:pPr>
            <a:r>
              <a:rPr lang="en-US" sz="1000" dirty="0"/>
              <a:t>Chair: </a:t>
            </a:r>
            <a:r>
              <a:rPr lang="de-DE" sz="1000" dirty="0"/>
              <a:t>Thomas Kürner, </a:t>
            </a:r>
          </a:p>
          <a:p>
            <a:pPr marL="174625" lvl="1">
              <a:defRPr/>
            </a:pPr>
            <a:r>
              <a:rPr lang="de-DE" sz="1000" dirty="0"/>
              <a:t>Technische Universität Braunschweig</a:t>
            </a:r>
          </a:p>
          <a:p>
            <a:pPr>
              <a:defRPr/>
            </a:pPr>
            <a:endParaRPr lang="en-US" sz="1000" b="1" u="sng" dirty="0"/>
          </a:p>
          <a:p>
            <a:pPr>
              <a:defRPr/>
            </a:pPr>
            <a:endParaRPr lang="en-US" sz="1000" u="sng" dirty="0"/>
          </a:p>
        </p:txBody>
      </p:sp>
      <p:sp>
        <p:nvSpPr>
          <p:cNvPr id="27" name="Rectangle 1029">
            <a:extLst>
              <a:ext uri="{FF2B5EF4-FFF2-40B4-BE49-F238E27FC236}">
                <a16:creationId xmlns:a16="http://schemas.microsoft.com/office/drawing/2014/main" id="{21C5595F-244D-B84C-B7CC-735EEF3BA49D}"/>
              </a:ext>
            </a:extLst>
          </p:cNvPr>
          <p:cNvSpPr>
            <a:spLocks noChangeArrowheads="1"/>
          </p:cNvSpPr>
          <p:nvPr/>
        </p:nvSpPr>
        <p:spPr bwMode="auto">
          <a:xfrm>
            <a:off x="228600" y="1701800"/>
            <a:ext cx="2767806" cy="1096963"/>
          </a:xfrm>
          <a:prstGeom prst="rect">
            <a:avLst/>
          </a:prstGeom>
          <a:solidFill>
            <a:srgbClr val="99CCFF"/>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nchor="ctr"/>
          <a:lstStyle/>
          <a:p>
            <a:pPr algn="ctr" eaLnBrk="1" hangingPunct="1">
              <a:defRPr/>
            </a:pPr>
            <a:endParaRPr lang="en-US" sz="1400" dirty="0">
              <a:latin typeface="Arial" charset="0"/>
              <a:ea typeface="ＭＳ Ｐゴシック" charset="0"/>
            </a:endParaRPr>
          </a:p>
          <a:p>
            <a:pPr algn="ctr" eaLnBrk="1" hangingPunct="1">
              <a:defRPr/>
            </a:pPr>
            <a:r>
              <a:rPr lang="en-US" sz="1400" dirty="0">
                <a:latin typeface="Arial" charset="0"/>
                <a:ea typeface="ＭＳ Ｐゴシック" charset="0"/>
              </a:rPr>
              <a:t>To add your name </a:t>
            </a:r>
          </a:p>
          <a:p>
            <a:pPr algn="ctr" eaLnBrk="1" hangingPunct="1">
              <a:defRPr/>
            </a:pPr>
            <a:r>
              <a:rPr lang="en-US" sz="1400" dirty="0">
                <a:latin typeface="Arial" charset="0"/>
                <a:ea typeface="ＭＳ Ｐゴシック" charset="0"/>
              </a:rPr>
              <a:t>to the WG/TG/SG/IG reflectors </a:t>
            </a:r>
          </a:p>
          <a:p>
            <a:pPr algn="ctr" eaLnBrk="1" hangingPunct="1">
              <a:defRPr/>
            </a:pPr>
            <a:r>
              <a:rPr lang="en-US" sz="1400" dirty="0">
                <a:latin typeface="Arial" charset="0"/>
                <a:ea typeface="ＭＳ Ｐゴシック" charset="0"/>
              </a:rPr>
              <a:t>please go to </a:t>
            </a:r>
            <a:r>
              <a:rPr lang="en-US" sz="1400" b="1" dirty="0">
                <a:solidFill>
                  <a:schemeClr val="accent6">
                    <a:alpha val="70096"/>
                  </a:schemeClr>
                </a:solidFill>
                <a:latin typeface="Arial" charset="0"/>
                <a:ea typeface="ＭＳ Ｐゴシック" charset="0"/>
                <a:hlinkClick r:id="rId2">
                  <a:extLst>
                    <a:ext uri="{A12FA001-AC4F-418D-AE19-62706E023703}">
                      <ahyp:hlinkClr xmlns:ahyp="http://schemas.microsoft.com/office/drawing/2018/hyperlinkcolor" val="tx"/>
                    </a:ext>
                  </a:extLst>
                </a:hlinkClick>
              </a:rPr>
              <a:t>www.ieee802.org/15</a:t>
            </a:r>
            <a:endParaRPr lang="en-US" sz="1400" b="1" dirty="0">
              <a:solidFill>
                <a:schemeClr val="accent6">
                  <a:alpha val="70096"/>
                </a:schemeClr>
              </a:solidFill>
              <a:latin typeface="Arial" charset="0"/>
              <a:ea typeface="ＭＳ Ｐゴシック" charset="0"/>
            </a:endParaRPr>
          </a:p>
          <a:p>
            <a:pPr algn="ctr" eaLnBrk="1" hangingPunct="1">
              <a:defRPr/>
            </a:pPr>
            <a:endParaRPr lang="en-US" sz="1400" dirty="0">
              <a:latin typeface="Arial" charset="0"/>
              <a:ea typeface="ＭＳ Ｐゴシック" charset="0"/>
            </a:endParaRPr>
          </a:p>
        </p:txBody>
      </p:sp>
      <p:sp>
        <p:nvSpPr>
          <p:cNvPr id="28" name="_s1051">
            <a:extLst>
              <a:ext uri="{FF2B5EF4-FFF2-40B4-BE49-F238E27FC236}">
                <a16:creationId xmlns:a16="http://schemas.microsoft.com/office/drawing/2014/main" id="{867BCBE7-C1C7-9E40-BE92-5D7AED0C3E00}"/>
              </a:ext>
            </a:extLst>
          </p:cNvPr>
          <p:cNvSpPr>
            <a:spLocks noChangeArrowheads="1"/>
          </p:cNvSpPr>
          <p:nvPr/>
        </p:nvSpPr>
        <p:spPr bwMode="auto">
          <a:xfrm>
            <a:off x="3241675" y="5921377"/>
            <a:ext cx="2422525" cy="497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0" tIns="0" rIns="0" bIns="0" anchor="ctr"/>
          <a:lstStyle/>
          <a:p>
            <a:pPr algn="ctr"/>
            <a:r>
              <a:rPr lang="en-US" sz="1000" b="1" dirty="0"/>
              <a:t>TG16t Spectrum Characterization </a:t>
            </a:r>
          </a:p>
          <a:p>
            <a:pPr algn="ctr"/>
            <a:r>
              <a:rPr lang="en-US" sz="1000" b="1" dirty="0"/>
              <a:t>and Occupancy Sensing</a:t>
            </a:r>
          </a:p>
          <a:p>
            <a:pPr algn="ctr"/>
            <a:r>
              <a:rPr lang="en-US" sz="1000" dirty="0"/>
              <a:t>Chair: Tim Godfrey, EPRI</a:t>
            </a:r>
          </a:p>
        </p:txBody>
      </p:sp>
      <p:sp>
        <p:nvSpPr>
          <p:cNvPr id="29" name="_s1051">
            <a:extLst>
              <a:ext uri="{FF2B5EF4-FFF2-40B4-BE49-F238E27FC236}">
                <a16:creationId xmlns:a16="http://schemas.microsoft.com/office/drawing/2014/main" id="{A77BF8DF-89FF-FB40-9C80-99E3A20A9213}"/>
              </a:ext>
            </a:extLst>
          </p:cNvPr>
          <p:cNvSpPr>
            <a:spLocks noChangeArrowheads="1"/>
          </p:cNvSpPr>
          <p:nvPr/>
        </p:nvSpPr>
        <p:spPr bwMode="auto">
          <a:xfrm>
            <a:off x="3299264" y="5407024"/>
            <a:ext cx="2351087" cy="4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0" tIns="0" rIns="0" bIns="0" anchor="ctr"/>
          <a:lstStyle/>
          <a:p>
            <a:pPr algn="ctr"/>
            <a:endParaRPr lang="en-US" sz="1000" b="1" dirty="0"/>
          </a:p>
        </p:txBody>
      </p:sp>
      <p:sp>
        <p:nvSpPr>
          <p:cNvPr id="30" name="_s1053">
            <a:extLst>
              <a:ext uri="{FF2B5EF4-FFF2-40B4-BE49-F238E27FC236}">
                <a16:creationId xmlns:a16="http://schemas.microsoft.com/office/drawing/2014/main" id="{3AABF592-5906-B948-A76F-2FA448545C5E}"/>
              </a:ext>
            </a:extLst>
          </p:cNvPr>
          <p:cNvSpPr>
            <a:spLocks noChangeArrowheads="1"/>
          </p:cNvSpPr>
          <p:nvPr/>
        </p:nvSpPr>
        <p:spPr bwMode="auto">
          <a:xfrm>
            <a:off x="228600" y="3429000"/>
            <a:ext cx="2328863" cy="538163"/>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dirty="0"/>
              <a:t>TG4aa JRE</a:t>
            </a:r>
          </a:p>
          <a:p>
            <a:pPr algn="ctr"/>
            <a:r>
              <a:rPr lang="en-US" sz="1000" b="1" dirty="0"/>
              <a:t>Chair: </a:t>
            </a:r>
            <a:r>
              <a:rPr lang="en-US" sz="1000" dirty="0"/>
              <a:t>Takashi  Kuramochi, Lapis Semi</a:t>
            </a:r>
          </a:p>
          <a:p>
            <a:pPr algn="ctr"/>
            <a:endParaRPr lang="en-US" sz="1000" b="1" dirty="0"/>
          </a:p>
        </p:txBody>
      </p:sp>
      <p:sp>
        <p:nvSpPr>
          <p:cNvPr id="31" name="Rectangle 2">
            <a:extLst>
              <a:ext uri="{FF2B5EF4-FFF2-40B4-BE49-F238E27FC236}">
                <a16:creationId xmlns:a16="http://schemas.microsoft.com/office/drawing/2014/main" id="{9C22F4AA-6441-DF41-B074-7DA6DDDE945F}"/>
              </a:ext>
            </a:extLst>
          </p:cNvPr>
          <p:cNvSpPr>
            <a:spLocks noChangeArrowheads="1"/>
          </p:cNvSpPr>
          <p:nvPr/>
        </p:nvSpPr>
        <p:spPr bwMode="auto">
          <a:xfrm>
            <a:off x="3276600" y="3498026"/>
            <a:ext cx="24003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1000" b="1" dirty="0"/>
              <a:t>TG12 Consolidated  15.4 ULI</a:t>
            </a:r>
          </a:p>
          <a:p>
            <a:pPr algn="ctr"/>
            <a:r>
              <a:rPr lang="en-US" sz="1000" b="1" dirty="0"/>
              <a:t>Chair: </a:t>
            </a:r>
            <a:r>
              <a:rPr lang="en-US" sz="1000" dirty="0"/>
              <a:t>TBD</a:t>
            </a:r>
          </a:p>
        </p:txBody>
      </p:sp>
      <p:cxnSp>
        <p:nvCxnSpPr>
          <p:cNvPr id="32" name="_s1030">
            <a:extLst>
              <a:ext uri="{FF2B5EF4-FFF2-40B4-BE49-F238E27FC236}">
                <a16:creationId xmlns:a16="http://schemas.microsoft.com/office/drawing/2014/main" id="{F6270AEA-01DB-2845-B1CB-CF918080C607}"/>
              </a:ext>
            </a:extLst>
          </p:cNvPr>
          <p:cNvCxnSpPr>
            <a:cxnSpLocks noChangeShapeType="1"/>
          </p:cNvCxnSpPr>
          <p:nvPr/>
        </p:nvCxnSpPr>
        <p:spPr bwMode="auto">
          <a:xfrm rot="10800000">
            <a:off x="2917825" y="3363913"/>
            <a:ext cx="358775" cy="3524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3" name="_s1053">
            <a:extLst>
              <a:ext uri="{FF2B5EF4-FFF2-40B4-BE49-F238E27FC236}">
                <a16:creationId xmlns:a16="http://schemas.microsoft.com/office/drawing/2014/main" id="{90BB587C-DF99-B740-A0E5-1539BD2C752C}"/>
              </a:ext>
            </a:extLst>
          </p:cNvPr>
          <p:cNvSpPr>
            <a:spLocks noChangeArrowheads="1"/>
          </p:cNvSpPr>
          <p:nvPr/>
        </p:nvSpPr>
        <p:spPr bwMode="auto">
          <a:xfrm>
            <a:off x="203200" y="5941816"/>
            <a:ext cx="2328863" cy="503237"/>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defRPr/>
            </a:pPr>
            <a:r>
              <a:rPr lang="en-US" sz="1000" b="1" dirty="0"/>
              <a:t>TG7a </a:t>
            </a:r>
            <a:r>
              <a:rPr lang="en-US" sz="1000" b="1" dirty="0">
                <a:latin typeface="Arial" charset="0"/>
                <a:cs typeface="Arial" charset="0"/>
              </a:rPr>
              <a:t>Optical Camera Communication</a:t>
            </a:r>
          </a:p>
          <a:p>
            <a:pPr marL="228600" lvl="1">
              <a:defRPr/>
            </a:pPr>
            <a:r>
              <a:rPr lang="en-US" sz="1000" dirty="0"/>
              <a:t>Chair: Yeong Min Jang, Kookmin Uni</a:t>
            </a:r>
          </a:p>
        </p:txBody>
      </p:sp>
      <p:cxnSp>
        <p:nvCxnSpPr>
          <p:cNvPr id="34" name="_s1031">
            <a:extLst>
              <a:ext uri="{FF2B5EF4-FFF2-40B4-BE49-F238E27FC236}">
                <a16:creationId xmlns:a16="http://schemas.microsoft.com/office/drawing/2014/main" id="{2DC84961-0B79-7E40-BED2-D1A359D24B74}"/>
              </a:ext>
            </a:extLst>
          </p:cNvPr>
          <p:cNvCxnSpPr>
            <a:cxnSpLocks noChangeShapeType="1"/>
          </p:cNvCxnSpPr>
          <p:nvPr/>
        </p:nvCxnSpPr>
        <p:spPr bwMode="auto">
          <a:xfrm flipV="1">
            <a:off x="2557463" y="3533775"/>
            <a:ext cx="358775" cy="14192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5" name="_s1036">
            <a:extLst>
              <a:ext uri="{FF2B5EF4-FFF2-40B4-BE49-F238E27FC236}">
                <a16:creationId xmlns:a16="http://schemas.microsoft.com/office/drawing/2014/main" id="{18D69A88-340C-D947-B91D-16A07FDB8A99}"/>
              </a:ext>
            </a:extLst>
          </p:cNvPr>
          <p:cNvCxnSpPr>
            <a:cxnSpLocks noChangeShapeType="1"/>
          </p:cNvCxnSpPr>
          <p:nvPr/>
        </p:nvCxnSpPr>
        <p:spPr bwMode="auto">
          <a:xfrm flipV="1">
            <a:off x="2557463" y="3956050"/>
            <a:ext cx="360362" cy="414338"/>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6" name="_s1053">
            <a:extLst>
              <a:ext uri="{FF2B5EF4-FFF2-40B4-BE49-F238E27FC236}">
                <a16:creationId xmlns:a16="http://schemas.microsoft.com/office/drawing/2014/main" id="{86475639-6CDC-6348-A366-DA22373DA12C}"/>
              </a:ext>
            </a:extLst>
          </p:cNvPr>
          <p:cNvSpPr>
            <a:spLocks noChangeArrowheads="1"/>
          </p:cNvSpPr>
          <p:nvPr/>
        </p:nvSpPr>
        <p:spPr bwMode="auto">
          <a:xfrm>
            <a:off x="228600" y="4050904"/>
            <a:ext cx="2328863" cy="53816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de-DE" sz="1000" dirty="0"/>
          </a:p>
        </p:txBody>
      </p:sp>
      <p:cxnSp>
        <p:nvCxnSpPr>
          <p:cNvPr id="37" name="_s1036">
            <a:extLst>
              <a:ext uri="{FF2B5EF4-FFF2-40B4-BE49-F238E27FC236}">
                <a16:creationId xmlns:a16="http://schemas.microsoft.com/office/drawing/2014/main" id="{D1F34822-1EB7-F140-824B-8EA26FBAE433}"/>
              </a:ext>
            </a:extLst>
          </p:cNvPr>
          <p:cNvCxnSpPr>
            <a:cxnSpLocks noChangeShapeType="1"/>
          </p:cNvCxnSpPr>
          <p:nvPr/>
        </p:nvCxnSpPr>
        <p:spPr bwMode="auto">
          <a:xfrm flipV="1">
            <a:off x="2557463" y="5164138"/>
            <a:ext cx="360362" cy="414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8" name="_s1053">
            <a:extLst>
              <a:ext uri="{FF2B5EF4-FFF2-40B4-BE49-F238E27FC236}">
                <a16:creationId xmlns:a16="http://schemas.microsoft.com/office/drawing/2014/main" id="{C1F128D7-87E1-F643-84F9-267351D1BA1D}"/>
              </a:ext>
            </a:extLst>
          </p:cNvPr>
          <p:cNvSpPr>
            <a:spLocks noChangeArrowheads="1"/>
          </p:cNvSpPr>
          <p:nvPr/>
        </p:nvSpPr>
        <p:spPr bwMode="auto">
          <a:xfrm>
            <a:off x="228600" y="4684515"/>
            <a:ext cx="2328863" cy="53816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1000" dirty="0"/>
          </a:p>
        </p:txBody>
      </p:sp>
      <p:sp>
        <p:nvSpPr>
          <p:cNvPr id="39" name="_s1045">
            <a:extLst>
              <a:ext uri="{FF2B5EF4-FFF2-40B4-BE49-F238E27FC236}">
                <a16:creationId xmlns:a16="http://schemas.microsoft.com/office/drawing/2014/main" id="{455029B1-7D97-FA4D-80DA-12C51CA0CCFC}"/>
              </a:ext>
            </a:extLst>
          </p:cNvPr>
          <p:cNvSpPr>
            <a:spLocks noChangeArrowheads="1"/>
          </p:cNvSpPr>
          <p:nvPr/>
        </p:nvSpPr>
        <p:spPr bwMode="auto">
          <a:xfrm>
            <a:off x="6429375" y="1747045"/>
            <a:ext cx="2335212" cy="514349"/>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50" b="1" dirty="0"/>
              <a:t>Treasurer</a:t>
            </a:r>
          </a:p>
          <a:p>
            <a:pPr algn="ctr"/>
            <a:r>
              <a:rPr lang="en-US" sz="1050" b="1" dirty="0"/>
              <a:t>Ben Rolfe, Blind Creek Associates</a:t>
            </a:r>
          </a:p>
        </p:txBody>
      </p:sp>
      <p:cxnSp>
        <p:nvCxnSpPr>
          <p:cNvPr id="40" name="Straight Connector 39">
            <a:extLst>
              <a:ext uri="{FF2B5EF4-FFF2-40B4-BE49-F238E27FC236}">
                <a16:creationId xmlns:a16="http://schemas.microsoft.com/office/drawing/2014/main" id="{D7B0BD26-653B-0D47-82D7-2F559DCBF4BC}"/>
              </a:ext>
            </a:extLst>
          </p:cNvPr>
          <p:cNvCxnSpPr>
            <a:stCxn id="18" idx="3"/>
          </p:cNvCxnSpPr>
          <p:nvPr/>
        </p:nvCxnSpPr>
        <p:spPr bwMode="auto">
          <a:xfrm flipV="1">
            <a:off x="4081463" y="3124200"/>
            <a:ext cx="2347912" cy="10319"/>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_s1041">
            <a:extLst>
              <a:ext uri="{FF2B5EF4-FFF2-40B4-BE49-F238E27FC236}">
                <a16:creationId xmlns:a16="http://schemas.microsoft.com/office/drawing/2014/main" id="{0B8BC816-85F6-BE40-B062-AE7F7CC6185F}"/>
              </a:ext>
            </a:extLst>
          </p:cNvPr>
          <p:cNvCxnSpPr>
            <a:cxnSpLocks noChangeShapeType="1"/>
            <a:stCxn id="39" idx="1"/>
            <a:endCxn id="19" idx="3"/>
          </p:cNvCxnSpPr>
          <p:nvPr/>
        </p:nvCxnSpPr>
        <p:spPr bwMode="auto">
          <a:xfrm flipH="1">
            <a:off x="5791200" y="2004220"/>
            <a:ext cx="638175" cy="1"/>
          </a:xfrm>
          <a:prstGeom prst="straightConnector1">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42" name="_s1041">
            <a:extLst>
              <a:ext uri="{FF2B5EF4-FFF2-40B4-BE49-F238E27FC236}">
                <a16:creationId xmlns:a16="http://schemas.microsoft.com/office/drawing/2014/main" id="{E2776EA7-65C2-6445-A32D-00D1E6DD814B}"/>
              </a:ext>
            </a:extLst>
          </p:cNvPr>
          <p:cNvCxnSpPr>
            <a:cxnSpLocks noChangeShapeType="1"/>
            <a:endCxn id="20" idx="3"/>
          </p:cNvCxnSpPr>
          <p:nvPr/>
        </p:nvCxnSpPr>
        <p:spPr bwMode="auto">
          <a:xfrm flipH="1">
            <a:off x="5791200" y="2641600"/>
            <a:ext cx="261726" cy="0"/>
          </a:xfrm>
          <a:prstGeom prst="straightConnector1">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43" name="Rectangle 42">
            <a:extLst>
              <a:ext uri="{FF2B5EF4-FFF2-40B4-BE49-F238E27FC236}">
                <a16:creationId xmlns:a16="http://schemas.microsoft.com/office/drawing/2014/main" id="{1F283E8D-2E3A-D743-9D46-2973466F8853}"/>
              </a:ext>
            </a:extLst>
          </p:cNvPr>
          <p:cNvSpPr/>
          <p:nvPr/>
        </p:nvSpPr>
        <p:spPr>
          <a:xfrm>
            <a:off x="276815" y="4121150"/>
            <a:ext cx="2255248" cy="430887"/>
          </a:xfrm>
          <a:prstGeom prst="rect">
            <a:avLst/>
          </a:prstGeom>
        </p:spPr>
        <p:txBody>
          <a:bodyPr wrap="square">
            <a:spAutoFit/>
          </a:bodyPr>
          <a:lstStyle/>
          <a:p>
            <a:pPr algn="ctr"/>
            <a:r>
              <a:rPr lang="en-US" sz="1100" b="1" dirty="0"/>
              <a:t>TG4 2020 Cor1</a:t>
            </a:r>
          </a:p>
          <a:p>
            <a:r>
              <a:rPr lang="en-US" sz="1100" b="1" dirty="0"/>
              <a:t>Chair</a:t>
            </a:r>
            <a:r>
              <a:rPr lang="en-US" sz="1100" dirty="0"/>
              <a:t>: Kunal Shah, Itron</a:t>
            </a:r>
          </a:p>
        </p:txBody>
      </p:sp>
      <p:sp>
        <p:nvSpPr>
          <p:cNvPr id="44" name="_s1051">
            <a:extLst>
              <a:ext uri="{FF2B5EF4-FFF2-40B4-BE49-F238E27FC236}">
                <a16:creationId xmlns:a16="http://schemas.microsoft.com/office/drawing/2014/main" id="{67207057-30EE-9E47-821C-1143D274EE2B}"/>
              </a:ext>
            </a:extLst>
          </p:cNvPr>
          <p:cNvSpPr>
            <a:spLocks noChangeArrowheads="1"/>
          </p:cNvSpPr>
          <p:nvPr/>
        </p:nvSpPr>
        <p:spPr bwMode="auto">
          <a:xfrm>
            <a:off x="3241675" y="4686896"/>
            <a:ext cx="2447925"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1000" b="1"/>
          </a:p>
        </p:txBody>
      </p:sp>
      <p:cxnSp>
        <p:nvCxnSpPr>
          <p:cNvPr id="45" name="_s1035">
            <a:extLst>
              <a:ext uri="{FF2B5EF4-FFF2-40B4-BE49-F238E27FC236}">
                <a16:creationId xmlns:a16="http://schemas.microsoft.com/office/drawing/2014/main" id="{DF07EB23-6DBE-444B-A4AB-01BD6A71CE17}"/>
              </a:ext>
            </a:extLst>
          </p:cNvPr>
          <p:cNvCxnSpPr>
            <a:cxnSpLocks noChangeShapeType="1"/>
            <a:stCxn id="44" idx="1"/>
          </p:cNvCxnSpPr>
          <p:nvPr/>
        </p:nvCxnSpPr>
        <p:spPr bwMode="auto">
          <a:xfrm rot="10800000">
            <a:off x="2921795" y="3892552"/>
            <a:ext cx="319880" cy="1061044"/>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5" name="TextBox 4">
            <a:extLst>
              <a:ext uri="{FF2B5EF4-FFF2-40B4-BE49-F238E27FC236}">
                <a16:creationId xmlns:a16="http://schemas.microsoft.com/office/drawing/2014/main" id="{842D6FA7-10B1-3148-ADCC-F1898896D144}"/>
              </a:ext>
            </a:extLst>
          </p:cNvPr>
          <p:cNvSpPr txBox="1"/>
          <p:nvPr/>
        </p:nvSpPr>
        <p:spPr>
          <a:xfrm>
            <a:off x="7344383" y="496111"/>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269053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EA78098-CC5D-D843-82B6-80AFAD5CD021}"/>
              </a:ext>
            </a:extLst>
          </p:cNvPr>
          <p:cNvSpPr>
            <a:spLocks noGrp="1"/>
          </p:cNvSpPr>
          <p:nvPr>
            <p:ph type="dt" sz="half" idx="10"/>
          </p:nvPr>
        </p:nvSpPr>
        <p:spPr>
          <a:xfrm>
            <a:off x="725010" y="322987"/>
            <a:ext cx="1600200" cy="212725"/>
          </a:xfrm>
        </p:spPr>
        <p:txBody>
          <a:bodyPr/>
          <a:lstStyle/>
          <a:p>
            <a:pPr>
              <a:defRPr/>
            </a:pPr>
            <a:r>
              <a:rPr lang="en-US"/>
              <a:t>Sept 2021</a:t>
            </a:r>
            <a:endParaRPr lang="en-US" dirty="0"/>
          </a:p>
        </p:txBody>
      </p:sp>
      <p:sp>
        <p:nvSpPr>
          <p:cNvPr id="3" name="Footer Placeholder 2">
            <a:extLst>
              <a:ext uri="{FF2B5EF4-FFF2-40B4-BE49-F238E27FC236}">
                <a16:creationId xmlns:a16="http://schemas.microsoft.com/office/drawing/2014/main" id="{9167BB67-0419-014D-A9CD-CBCB3FD3421F}"/>
              </a:ext>
            </a:extLst>
          </p:cNvPr>
          <p:cNvSpPr>
            <a:spLocks noGrp="1"/>
          </p:cNvSpPr>
          <p:nvPr>
            <p:ph type="ftr" sz="quarter" idx="11"/>
          </p:nvPr>
        </p:nvSpPr>
        <p:spPr>
          <a:xfrm>
            <a:off x="5638800" y="6504316"/>
            <a:ext cx="3124200" cy="184666"/>
          </a:xfrm>
        </p:spPr>
        <p:txBody>
          <a:bodyPr/>
          <a:lstStyle/>
          <a:p>
            <a:pPr>
              <a:defRPr/>
            </a:pPr>
            <a:r>
              <a:rPr lang="en-US" dirty="0"/>
              <a:t>Pat Kinney, Kinney Consulting</a:t>
            </a:r>
          </a:p>
        </p:txBody>
      </p:sp>
      <p:sp>
        <p:nvSpPr>
          <p:cNvPr id="5" name="Rectangle 2">
            <a:extLst>
              <a:ext uri="{FF2B5EF4-FFF2-40B4-BE49-F238E27FC236}">
                <a16:creationId xmlns:a16="http://schemas.microsoft.com/office/drawing/2014/main" id="{BFF9C0D2-B54D-B54F-99B5-82E430A63E91}"/>
              </a:ext>
            </a:extLst>
          </p:cNvPr>
          <p:cNvSpPr txBox="1">
            <a:spLocks noChangeArrowheads="1"/>
          </p:cNvSpPr>
          <p:nvPr/>
        </p:nvSpPr>
        <p:spPr>
          <a:xfrm>
            <a:off x="727184" y="703975"/>
            <a:ext cx="7772400" cy="649287"/>
          </a:xfrm>
          <a:prstGeom prst="rect">
            <a:avLst/>
          </a:prstGeom>
        </p:spPr>
        <p:txBody>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IEEE 802.15 Standards Pipeline</a:t>
            </a:r>
          </a:p>
        </p:txBody>
      </p:sp>
      <p:sp>
        <p:nvSpPr>
          <p:cNvPr id="7" name="Text Box 4">
            <a:extLst>
              <a:ext uri="{FF2B5EF4-FFF2-40B4-BE49-F238E27FC236}">
                <a16:creationId xmlns:a16="http://schemas.microsoft.com/office/drawing/2014/main" id="{081B13E7-E4F6-A749-BEBD-2CADBDAE5D6B}"/>
              </a:ext>
            </a:extLst>
          </p:cNvPr>
          <p:cNvSpPr txBox="1">
            <a:spLocks noChangeArrowheads="1"/>
          </p:cNvSpPr>
          <p:nvPr/>
        </p:nvSpPr>
        <p:spPr bwMode="auto">
          <a:xfrm>
            <a:off x="5492742" y="5994487"/>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SA</a:t>
            </a:r>
          </a:p>
          <a:p>
            <a:pPr algn="ctr"/>
            <a:r>
              <a:rPr lang="en-US" sz="1200" dirty="0">
                <a:latin typeface="Tahoma" pitchFamily="34" charset="0"/>
                <a:ea typeface="ＭＳ Ｐゴシック" charset="-128"/>
                <a:cs typeface="Arial" pitchFamily="34" charset="0"/>
              </a:rPr>
              <a:t>Ballot</a:t>
            </a:r>
          </a:p>
        </p:txBody>
      </p:sp>
      <p:sp>
        <p:nvSpPr>
          <p:cNvPr id="8" name="AutoShape 5">
            <a:extLst>
              <a:ext uri="{FF2B5EF4-FFF2-40B4-BE49-F238E27FC236}">
                <a16:creationId xmlns:a16="http://schemas.microsoft.com/office/drawing/2014/main" id="{C7DA3F7D-6001-5C46-84DD-F8A0EE7C2927}"/>
              </a:ext>
            </a:extLst>
          </p:cNvPr>
          <p:cNvSpPr>
            <a:spLocks/>
          </p:cNvSpPr>
          <p:nvPr/>
        </p:nvSpPr>
        <p:spPr bwMode="auto">
          <a:xfrm rot="-5400000">
            <a:off x="4455633" y="5421641"/>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10" name="Text Box 7">
            <a:extLst>
              <a:ext uri="{FF2B5EF4-FFF2-40B4-BE49-F238E27FC236}">
                <a16:creationId xmlns:a16="http://schemas.microsoft.com/office/drawing/2014/main" id="{313EB18F-7E90-9842-A0DE-4851D4FACE37}"/>
              </a:ext>
            </a:extLst>
          </p:cNvPr>
          <p:cNvSpPr txBox="1">
            <a:spLocks noChangeArrowheads="1"/>
          </p:cNvSpPr>
          <p:nvPr/>
        </p:nvSpPr>
        <p:spPr bwMode="auto">
          <a:xfrm>
            <a:off x="1605283" y="6033263"/>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11" name="AutoShape 8">
            <a:extLst>
              <a:ext uri="{FF2B5EF4-FFF2-40B4-BE49-F238E27FC236}">
                <a16:creationId xmlns:a16="http://schemas.microsoft.com/office/drawing/2014/main" id="{2491FDBE-CE8A-0847-9FFA-C34E0D7125C4}"/>
              </a:ext>
            </a:extLst>
          </p:cNvPr>
          <p:cNvSpPr>
            <a:spLocks/>
          </p:cNvSpPr>
          <p:nvPr/>
        </p:nvSpPr>
        <p:spPr bwMode="auto">
          <a:xfrm rot="-5400000">
            <a:off x="2145823" y="5393066"/>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12" name="Text Box 13">
            <a:extLst>
              <a:ext uri="{FF2B5EF4-FFF2-40B4-BE49-F238E27FC236}">
                <a16:creationId xmlns:a16="http://schemas.microsoft.com/office/drawing/2014/main" id="{C1F9EBA1-8E10-B343-B44A-AE8113D38AE0}"/>
              </a:ext>
            </a:extLst>
          </p:cNvPr>
          <p:cNvSpPr txBox="1">
            <a:spLocks noChangeArrowheads="1"/>
          </p:cNvSpPr>
          <p:nvPr/>
        </p:nvSpPr>
        <p:spPr bwMode="auto">
          <a:xfrm>
            <a:off x="8028902" y="5968041"/>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13" name="Text Box 26">
            <a:extLst>
              <a:ext uri="{FF2B5EF4-FFF2-40B4-BE49-F238E27FC236}">
                <a16:creationId xmlns:a16="http://schemas.microsoft.com/office/drawing/2014/main" id="{FC9FE459-8292-084E-B5D1-BCCCD94C0537}"/>
              </a:ext>
            </a:extLst>
          </p:cNvPr>
          <p:cNvSpPr txBox="1">
            <a:spLocks noChangeArrowheads="1"/>
          </p:cNvSpPr>
          <p:nvPr/>
        </p:nvSpPr>
        <p:spPr bwMode="auto">
          <a:xfrm>
            <a:off x="4066421" y="6057221"/>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14" name="AutoShape 27">
            <a:extLst>
              <a:ext uri="{FF2B5EF4-FFF2-40B4-BE49-F238E27FC236}">
                <a16:creationId xmlns:a16="http://schemas.microsoft.com/office/drawing/2014/main" id="{8BA888ED-EDF2-7B47-8A93-C2C925311595}"/>
              </a:ext>
            </a:extLst>
          </p:cNvPr>
          <p:cNvSpPr>
            <a:spLocks/>
          </p:cNvSpPr>
          <p:nvPr/>
        </p:nvSpPr>
        <p:spPr bwMode="auto">
          <a:xfrm rot="-5400000">
            <a:off x="5661359" y="5358141"/>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15" name="Line 29">
            <a:extLst>
              <a:ext uri="{FF2B5EF4-FFF2-40B4-BE49-F238E27FC236}">
                <a16:creationId xmlns:a16="http://schemas.microsoft.com/office/drawing/2014/main" id="{961573E9-CB40-534A-99B8-664EB61AC137}"/>
              </a:ext>
            </a:extLst>
          </p:cNvPr>
          <p:cNvSpPr>
            <a:spLocks noChangeShapeType="1"/>
          </p:cNvSpPr>
          <p:nvPr/>
        </p:nvSpPr>
        <p:spPr bwMode="auto">
          <a:xfrm>
            <a:off x="1533050" y="3610303"/>
            <a:ext cx="7505068" cy="2382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6" name="AutoShape 34">
            <a:extLst>
              <a:ext uri="{FF2B5EF4-FFF2-40B4-BE49-F238E27FC236}">
                <a16:creationId xmlns:a16="http://schemas.microsoft.com/office/drawing/2014/main" id="{5E760886-7A57-C440-9D20-0B783FDC683B}"/>
              </a:ext>
            </a:extLst>
          </p:cNvPr>
          <p:cNvSpPr>
            <a:spLocks/>
          </p:cNvSpPr>
          <p:nvPr/>
        </p:nvSpPr>
        <p:spPr bwMode="auto">
          <a:xfrm rot="-5400000">
            <a:off x="3276124" y="5394654"/>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17" name="Text Box 35">
            <a:extLst>
              <a:ext uri="{FF2B5EF4-FFF2-40B4-BE49-F238E27FC236}">
                <a16:creationId xmlns:a16="http://schemas.microsoft.com/office/drawing/2014/main" id="{4D359C08-363C-2B4A-A253-6DEA6C7FD4B6}"/>
              </a:ext>
            </a:extLst>
          </p:cNvPr>
          <p:cNvSpPr txBox="1">
            <a:spLocks noChangeArrowheads="1"/>
          </p:cNvSpPr>
          <p:nvPr/>
        </p:nvSpPr>
        <p:spPr bwMode="auto">
          <a:xfrm>
            <a:off x="2743200" y="6048703"/>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18" name="Text Box 36">
            <a:extLst>
              <a:ext uri="{FF2B5EF4-FFF2-40B4-BE49-F238E27FC236}">
                <a16:creationId xmlns:a16="http://schemas.microsoft.com/office/drawing/2014/main" id="{CD99758A-1A06-694F-B139-782181687902}"/>
              </a:ext>
            </a:extLst>
          </p:cNvPr>
          <p:cNvSpPr txBox="1">
            <a:spLocks noChangeArrowheads="1"/>
          </p:cNvSpPr>
          <p:nvPr/>
        </p:nvSpPr>
        <p:spPr bwMode="auto">
          <a:xfrm>
            <a:off x="494821" y="6022053"/>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19" name="AutoShape 37">
            <a:extLst>
              <a:ext uri="{FF2B5EF4-FFF2-40B4-BE49-F238E27FC236}">
                <a16:creationId xmlns:a16="http://schemas.microsoft.com/office/drawing/2014/main" id="{E80F5965-1BF7-D64E-903B-684E7021225D}"/>
              </a:ext>
            </a:extLst>
          </p:cNvPr>
          <p:cNvSpPr>
            <a:spLocks/>
          </p:cNvSpPr>
          <p:nvPr/>
        </p:nvSpPr>
        <p:spPr bwMode="auto">
          <a:xfrm rot="-5400000">
            <a:off x="955970" y="5406733"/>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20" name="Text Box 38">
            <a:extLst>
              <a:ext uri="{FF2B5EF4-FFF2-40B4-BE49-F238E27FC236}">
                <a16:creationId xmlns:a16="http://schemas.microsoft.com/office/drawing/2014/main" id="{94DC4AE1-9754-4849-8650-57CCBDD29782}"/>
              </a:ext>
            </a:extLst>
          </p:cNvPr>
          <p:cNvSpPr txBox="1">
            <a:spLocks noChangeArrowheads="1"/>
          </p:cNvSpPr>
          <p:nvPr/>
        </p:nvSpPr>
        <p:spPr bwMode="auto">
          <a:xfrm>
            <a:off x="6493586" y="5986428"/>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21" name="Cloud">
            <a:extLst>
              <a:ext uri="{FF2B5EF4-FFF2-40B4-BE49-F238E27FC236}">
                <a16:creationId xmlns:a16="http://schemas.microsoft.com/office/drawing/2014/main" id="{DAA934F7-9A7F-5F48-904E-CC63F34D9826}"/>
              </a:ext>
            </a:extLst>
          </p:cNvPr>
          <p:cNvSpPr>
            <a:spLocks noChangeAspect="1" noEditPoints="1" noChangeArrowheads="1"/>
          </p:cNvSpPr>
          <p:nvPr/>
        </p:nvSpPr>
        <p:spPr bwMode="auto">
          <a:xfrm>
            <a:off x="288847" y="2235807"/>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a:p>
        </p:txBody>
      </p:sp>
      <p:sp>
        <p:nvSpPr>
          <p:cNvPr id="22" name="AutoShape 46">
            <a:extLst>
              <a:ext uri="{FF2B5EF4-FFF2-40B4-BE49-F238E27FC236}">
                <a16:creationId xmlns:a16="http://schemas.microsoft.com/office/drawing/2014/main" id="{9AAA956C-7723-FB43-AE19-62769BD17676}"/>
              </a:ext>
            </a:extLst>
          </p:cNvPr>
          <p:cNvSpPr>
            <a:spLocks noChangeArrowheads="1"/>
          </p:cNvSpPr>
          <p:nvPr/>
        </p:nvSpPr>
        <p:spPr bwMode="auto">
          <a:xfrm>
            <a:off x="599576" y="3352975"/>
            <a:ext cx="914400" cy="56230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23" name="AutoShape 46">
            <a:extLst>
              <a:ext uri="{FF2B5EF4-FFF2-40B4-BE49-F238E27FC236}">
                <a16:creationId xmlns:a16="http://schemas.microsoft.com/office/drawing/2014/main" id="{70FDBB45-DAFB-F441-925F-0B4927003FA9}"/>
              </a:ext>
            </a:extLst>
          </p:cNvPr>
          <p:cNvSpPr>
            <a:spLocks noChangeArrowheads="1"/>
          </p:cNvSpPr>
          <p:nvPr/>
        </p:nvSpPr>
        <p:spPr bwMode="auto">
          <a:xfrm>
            <a:off x="6607964" y="3693424"/>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802.15.4y</a:t>
            </a:r>
          </a:p>
          <a:p>
            <a:pPr algn="ctr"/>
            <a:r>
              <a:rPr lang="en-US" sz="1200" dirty="0">
                <a:latin typeface="Tahoma" pitchFamily="34" charset="0"/>
                <a:ea typeface="ＭＳ Ｐゴシック" charset="-128"/>
                <a:cs typeface="Arial" pitchFamily="34" charset="0"/>
              </a:rPr>
              <a:t>SECN</a:t>
            </a:r>
          </a:p>
        </p:txBody>
      </p:sp>
      <p:sp>
        <p:nvSpPr>
          <p:cNvPr id="24" name="AutoShape 46">
            <a:extLst>
              <a:ext uri="{FF2B5EF4-FFF2-40B4-BE49-F238E27FC236}">
                <a16:creationId xmlns:a16="http://schemas.microsoft.com/office/drawing/2014/main" id="{A423E669-F7FB-9B4A-9407-1A4E09C2046B}"/>
              </a:ext>
            </a:extLst>
          </p:cNvPr>
          <p:cNvSpPr>
            <a:spLocks noChangeArrowheads="1"/>
          </p:cNvSpPr>
          <p:nvPr/>
        </p:nvSpPr>
        <p:spPr bwMode="auto">
          <a:xfrm>
            <a:off x="6608103" y="4296316"/>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802.15.4z</a:t>
            </a:r>
          </a:p>
          <a:p>
            <a:pPr algn="ctr"/>
            <a:r>
              <a:rPr lang="en-US" sz="1200" dirty="0">
                <a:latin typeface="Tahoma" pitchFamily="34" charset="0"/>
                <a:ea typeface="ＭＳ Ｐゴシック" charset="-128"/>
                <a:cs typeface="Arial" pitchFamily="34" charset="0"/>
              </a:rPr>
              <a:t>EIR</a:t>
            </a:r>
          </a:p>
        </p:txBody>
      </p:sp>
      <p:sp>
        <p:nvSpPr>
          <p:cNvPr id="25" name="AutoShape 11">
            <a:extLst>
              <a:ext uri="{FF2B5EF4-FFF2-40B4-BE49-F238E27FC236}">
                <a16:creationId xmlns:a16="http://schemas.microsoft.com/office/drawing/2014/main" id="{717B68C8-8222-3F45-8180-40273A3B14F1}"/>
              </a:ext>
            </a:extLst>
          </p:cNvPr>
          <p:cNvSpPr>
            <a:spLocks noChangeArrowheads="1"/>
          </p:cNvSpPr>
          <p:nvPr/>
        </p:nvSpPr>
        <p:spPr bwMode="auto">
          <a:xfrm>
            <a:off x="8028899" y="1465820"/>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802.15</a:t>
            </a:r>
          </a:p>
          <a:p>
            <a:pPr algn="ctr" eaLnBrk="0" hangingPunct="0">
              <a:defRPr/>
            </a:pPr>
            <a:r>
              <a:rPr lang="en-US" sz="1400" dirty="0">
                <a:latin typeface="Arial" panose="020B0604020202020204" pitchFamily="34" charset="0"/>
                <a:cs typeface="Arial" panose="020B0604020202020204" pitchFamily="34" charset="0"/>
              </a:rPr>
              <a:t>-2020</a:t>
            </a:r>
          </a:p>
        </p:txBody>
      </p:sp>
      <p:sp>
        <p:nvSpPr>
          <p:cNvPr id="29" name="AutoShape 46">
            <a:extLst>
              <a:ext uri="{FF2B5EF4-FFF2-40B4-BE49-F238E27FC236}">
                <a16:creationId xmlns:a16="http://schemas.microsoft.com/office/drawing/2014/main" id="{D3DB30F5-58A0-5940-8442-EF2BF6FF5EB2}"/>
              </a:ext>
            </a:extLst>
          </p:cNvPr>
          <p:cNvSpPr>
            <a:spLocks noChangeArrowheads="1"/>
          </p:cNvSpPr>
          <p:nvPr/>
        </p:nvSpPr>
        <p:spPr bwMode="auto">
          <a:xfrm>
            <a:off x="5224820" y="3165147"/>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802.15.13</a:t>
            </a:r>
          </a:p>
          <a:p>
            <a:pPr algn="ctr"/>
            <a:r>
              <a:rPr lang="en-US" sz="1200" dirty="0">
                <a:latin typeface="Tahoma" pitchFamily="34" charset="0"/>
                <a:ea typeface="ＭＳ Ｐゴシック" charset="-128"/>
                <a:cs typeface="Arial" pitchFamily="34" charset="0"/>
              </a:rPr>
              <a:t>MG-OWC</a:t>
            </a:r>
          </a:p>
        </p:txBody>
      </p:sp>
      <p:sp>
        <p:nvSpPr>
          <p:cNvPr id="30" name="AutoShape 46">
            <a:extLst>
              <a:ext uri="{FF2B5EF4-FFF2-40B4-BE49-F238E27FC236}">
                <a16:creationId xmlns:a16="http://schemas.microsoft.com/office/drawing/2014/main" id="{D7D4531A-AC9C-2D45-A280-788CE2246664}"/>
              </a:ext>
            </a:extLst>
          </p:cNvPr>
          <p:cNvSpPr>
            <a:spLocks noChangeArrowheads="1"/>
          </p:cNvSpPr>
          <p:nvPr/>
        </p:nvSpPr>
        <p:spPr bwMode="auto">
          <a:xfrm>
            <a:off x="6610912" y="2971288"/>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802.15.4w</a:t>
            </a:r>
          </a:p>
          <a:p>
            <a:pPr algn="ctr"/>
            <a:r>
              <a:rPr lang="en-US" sz="1200" dirty="0">
                <a:latin typeface="Tahoma" pitchFamily="34" charset="0"/>
                <a:ea typeface="ＭＳ Ｐゴシック" charset="-128"/>
                <a:cs typeface="Arial" pitchFamily="34" charset="0"/>
              </a:rPr>
              <a:t>LP-WAN</a:t>
            </a:r>
          </a:p>
        </p:txBody>
      </p:sp>
      <p:sp>
        <p:nvSpPr>
          <p:cNvPr id="31" name="AutoShape 46">
            <a:extLst>
              <a:ext uri="{FF2B5EF4-FFF2-40B4-BE49-F238E27FC236}">
                <a16:creationId xmlns:a16="http://schemas.microsoft.com/office/drawing/2014/main" id="{80A785A7-027C-1F45-B7D1-E5844B787649}"/>
              </a:ext>
            </a:extLst>
          </p:cNvPr>
          <p:cNvSpPr>
            <a:spLocks noChangeArrowheads="1"/>
          </p:cNvSpPr>
          <p:nvPr/>
        </p:nvSpPr>
        <p:spPr bwMode="auto">
          <a:xfrm>
            <a:off x="3009928" y="3812746"/>
            <a:ext cx="906803" cy="54146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802.15.14 </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UWB-AHN</a:t>
            </a:r>
          </a:p>
        </p:txBody>
      </p:sp>
      <p:sp>
        <p:nvSpPr>
          <p:cNvPr id="32" name="AutoShape 27">
            <a:extLst>
              <a:ext uri="{FF2B5EF4-FFF2-40B4-BE49-F238E27FC236}">
                <a16:creationId xmlns:a16="http://schemas.microsoft.com/office/drawing/2014/main" id="{50A6C0D3-59CA-F34A-837A-27683A05DECE}"/>
              </a:ext>
            </a:extLst>
          </p:cNvPr>
          <p:cNvSpPr>
            <a:spLocks/>
          </p:cNvSpPr>
          <p:nvPr/>
        </p:nvSpPr>
        <p:spPr bwMode="auto">
          <a:xfrm rot="-5400000">
            <a:off x="6964584" y="5358141"/>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4" name="AutoShape 46">
            <a:extLst>
              <a:ext uri="{FF2B5EF4-FFF2-40B4-BE49-F238E27FC236}">
                <a16:creationId xmlns:a16="http://schemas.microsoft.com/office/drawing/2014/main" id="{B38F66A4-5DCA-DC4C-A135-AEE32A70640E}"/>
              </a:ext>
            </a:extLst>
          </p:cNvPr>
          <p:cNvSpPr>
            <a:spLocks noChangeArrowheads="1"/>
          </p:cNvSpPr>
          <p:nvPr/>
        </p:nvSpPr>
        <p:spPr bwMode="auto">
          <a:xfrm>
            <a:off x="5230845" y="3984113"/>
            <a:ext cx="987651"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802.15.4aa</a:t>
            </a:r>
          </a:p>
          <a:p>
            <a:pPr algn="ctr"/>
            <a:r>
              <a:rPr lang="en-US" sz="1200" dirty="0">
                <a:latin typeface="Tahoma" pitchFamily="34" charset="0"/>
                <a:ea typeface="ＭＳ Ｐゴシック" charset="-128"/>
                <a:cs typeface="Arial" pitchFamily="34" charset="0"/>
              </a:rPr>
              <a:t>JRE</a:t>
            </a:r>
          </a:p>
        </p:txBody>
      </p:sp>
      <p:sp>
        <p:nvSpPr>
          <p:cNvPr id="36" name="AutoShape 46">
            <a:extLst>
              <a:ext uri="{FF2B5EF4-FFF2-40B4-BE49-F238E27FC236}">
                <a16:creationId xmlns:a16="http://schemas.microsoft.com/office/drawing/2014/main" id="{76F42A68-241C-9140-9F9B-90CD7C09A1E3}"/>
              </a:ext>
            </a:extLst>
          </p:cNvPr>
          <p:cNvSpPr>
            <a:spLocks noChangeArrowheads="1"/>
          </p:cNvSpPr>
          <p:nvPr/>
        </p:nvSpPr>
        <p:spPr bwMode="auto">
          <a:xfrm>
            <a:off x="2991792" y="4445774"/>
            <a:ext cx="943075"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802.15.15</a:t>
            </a:r>
          </a:p>
          <a:p>
            <a:pPr algn="ctr"/>
            <a:r>
              <a:rPr lang="en-US" sz="1200" dirty="0">
                <a:latin typeface="Tahoma" pitchFamily="34" charset="0"/>
                <a:ea typeface="ＭＳ Ｐゴシック" charset="-128"/>
                <a:cs typeface="Arial" pitchFamily="34" charset="0"/>
              </a:rPr>
              <a:t>NB-AHN</a:t>
            </a:r>
          </a:p>
        </p:txBody>
      </p:sp>
      <p:sp>
        <p:nvSpPr>
          <p:cNvPr id="37" name="AutoShape 46">
            <a:extLst>
              <a:ext uri="{FF2B5EF4-FFF2-40B4-BE49-F238E27FC236}">
                <a16:creationId xmlns:a16="http://schemas.microsoft.com/office/drawing/2014/main" id="{80AE7058-70CC-F140-A2BB-615DB4ABC317}"/>
              </a:ext>
            </a:extLst>
          </p:cNvPr>
          <p:cNvSpPr>
            <a:spLocks noChangeArrowheads="1"/>
          </p:cNvSpPr>
          <p:nvPr/>
        </p:nvSpPr>
        <p:spPr bwMode="auto">
          <a:xfrm>
            <a:off x="2998356" y="2670959"/>
            <a:ext cx="929946" cy="4777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802.15.6a</a:t>
            </a:r>
          </a:p>
          <a:p>
            <a:pPr algn="ctr"/>
            <a:r>
              <a:rPr lang="en-US" sz="1100" dirty="0">
                <a:latin typeface="Tahoma" pitchFamily="34" charset="0"/>
                <a:ea typeface="ＭＳ Ｐゴシック" charset="-128"/>
                <a:cs typeface="Arial" pitchFamily="34" charset="0"/>
              </a:rPr>
              <a:t>ED-BAN</a:t>
            </a:r>
          </a:p>
        </p:txBody>
      </p:sp>
      <p:sp>
        <p:nvSpPr>
          <p:cNvPr id="38" name="AutoShape 46">
            <a:extLst>
              <a:ext uri="{FF2B5EF4-FFF2-40B4-BE49-F238E27FC236}">
                <a16:creationId xmlns:a16="http://schemas.microsoft.com/office/drawing/2014/main" id="{8F8BD20C-210C-B144-A207-4A72E4F3EA9F}"/>
              </a:ext>
            </a:extLst>
          </p:cNvPr>
          <p:cNvSpPr>
            <a:spLocks noChangeArrowheads="1"/>
          </p:cNvSpPr>
          <p:nvPr/>
        </p:nvSpPr>
        <p:spPr bwMode="auto">
          <a:xfrm>
            <a:off x="3009928" y="3240249"/>
            <a:ext cx="906803" cy="48093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802.15.7a</a:t>
            </a:r>
            <a:br>
              <a:rPr lang="en-US" sz="1100" dirty="0">
                <a:latin typeface="Tahoma" pitchFamily="34" charset="0"/>
                <a:ea typeface="ＭＳ Ｐゴシック" charset="-128"/>
                <a:cs typeface="Arial" pitchFamily="34" charset="0"/>
              </a:rPr>
            </a:br>
            <a:r>
              <a:rPr lang="en-US" sz="1100" dirty="0">
                <a:latin typeface="Tahoma" pitchFamily="34" charset="0"/>
                <a:ea typeface="ＭＳ Ｐゴシック" charset="-128"/>
                <a:cs typeface="Arial" pitchFamily="34" charset="0"/>
              </a:rPr>
              <a:t>OCC</a:t>
            </a:r>
          </a:p>
        </p:txBody>
      </p:sp>
      <p:sp>
        <p:nvSpPr>
          <p:cNvPr id="44" name="AutoShape 46">
            <a:extLst>
              <a:ext uri="{FF2B5EF4-FFF2-40B4-BE49-F238E27FC236}">
                <a16:creationId xmlns:a16="http://schemas.microsoft.com/office/drawing/2014/main" id="{B0CF7AF2-99D7-234C-A64D-F6408F29A6B0}"/>
              </a:ext>
            </a:extLst>
          </p:cNvPr>
          <p:cNvSpPr>
            <a:spLocks noChangeArrowheads="1"/>
          </p:cNvSpPr>
          <p:nvPr/>
        </p:nvSpPr>
        <p:spPr bwMode="auto">
          <a:xfrm>
            <a:off x="3006129" y="2091148"/>
            <a:ext cx="914400" cy="48824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802.15.4ab </a:t>
            </a:r>
          </a:p>
          <a:p>
            <a:pPr algn="ctr"/>
            <a:r>
              <a:rPr lang="en-US" sz="1100" dirty="0">
                <a:latin typeface="Tahoma" pitchFamily="34" charset="0"/>
                <a:ea typeface="ＭＳ Ｐゴシック" charset="-128"/>
                <a:cs typeface="Arial" pitchFamily="34" charset="0"/>
              </a:rPr>
              <a:t>UWB-NG</a:t>
            </a:r>
          </a:p>
        </p:txBody>
      </p:sp>
      <p:sp>
        <p:nvSpPr>
          <p:cNvPr id="45" name="AutoShape 46">
            <a:extLst>
              <a:ext uri="{FF2B5EF4-FFF2-40B4-BE49-F238E27FC236}">
                <a16:creationId xmlns:a16="http://schemas.microsoft.com/office/drawing/2014/main" id="{D6A242CD-3A75-434C-AAE5-9164D802305F}"/>
              </a:ext>
            </a:extLst>
          </p:cNvPr>
          <p:cNvSpPr>
            <a:spLocks noChangeArrowheads="1"/>
          </p:cNvSpPr>
          <p:nvPr/>
        </p:nvSpPr>
        <p:spPr bwMode="auto">
          <a:xfrm>
            <a:off x="1733357" y="4079283"/>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SG15.3ma </a:t>
            </a:r>
          </a:p>
          <a:p>
            <a:pPr algn="ctr"/>
            <a:r>
              <a:rPr lang="en-US" sz="1200" dirty="0">
                <a:latin typeface="Tahoma" pitchFamily="34" charset="0"/>
                <a:ea typeface="ＭＳ Ｐゴシック" charset="-128"/>
                <a:cs typeface="Arial" pitchFamily="34" charset="0"/>
              </a:rPr>
              <a:t>Revision</a:t>
            </a:r>
          </a:p>
        </p:txBody>
      </p:sp>
      <p:sp>
        <p:nvSpPr>
          <p:cNvPr id="47" name="Slide Number Placeholder 46">
            <a:extLst>
              <a:ext uri="{FF2B5EF4-FFF2-40B4-BE49-F238E27FC236}">
                <a16:creationId xmlns:a16="http://schemas.microsoft.com/office/drawing/2014/main" id="{DA71730C-2575-1643-8119-D9CE6C53ED2F}"/>
              </a:ext>
            </a:extLst>
          </p:cNvPr>
          <p:cNvSpPr>
            <a:spLocks noGrp="1"/>
          </p:cNvSpPr>
          <p:nvPr>
            <p:ph type="sldNum" sz="quarter" idx="12"/>
          </p:nvPr>
        </p:nvSpPr>
        <p:spPr/>
        <p:txBody>
          <a:bodyPr/>
          <a:lstStyle/>
          <a:p>
            <a:pPr>
              <a:defRPr/>
            </a:pPr>
            <a:r>
              <a:rPr lang="en-US" dirty="0"/>
              <a:t>Slide </a:t>
            </a:r>
            <a:fld id="{1C2B8106-88DD-4C4A-A317-11679D01BABD}" type="slidenum">
              <a:rPr lang="en-US" smtClean="0"/>
              <a:pPr>
                <a:defRPr/>
              </a:pPr>
              <a:t>3</a:t>
            </a:fld>
            <a:endParaRPr lang="en-US" dirty="0"/>
          </a:p>
        </p:txBody>
      </p:sp>
      <p:sp>
        <p:nvSpPr>
          <p:cNvPr id="48" name="AutoShape 46">
            <a:extLst>
              <a:ext uri="{FF2B5EF4-FFF2-40B4-BE49-F238E27FC236}">
                <a16:creationId xmlns:a16="http://schemas.microsoft.com/office/drawing/2014/main" id="{23A2D533-28FD-D84F-9D2F-82CCCD656977}"/>
              </a:ext>
            </a:extLst>
          </p:cNvPr>
          <p:cNvSpPr>
            <a:spLocks noChangeArrowheads="1"/>
          </p:cNvSpPr>
          <p:nvPr/>
        </p:nvSpPr>
        <p:spPr bwMode="auto">
          <a:xfrm>
            <a:off x="2991792" y="5069114"/>
            <a:ext cx="943075"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802.15.16t</a:t>
            </a:r>
          </a:p>
          <a:p>
            <a:pPr algn="ctr"/>
            <a:r>
              <a:rPr lang="en-US" sz="1200" dirty="0">
                <a:latin typeface="Tahoma" pitchFamily="34" charset="0"/>
                <a:ea typeface="ＭＳ Ｐゴシック" charset="-128"/>
                <a:cs typeface="Arial" pitchFamily="34" charset="0"/>
              </a:rPr>
              <a:t>SC-OS</a:t>
            </a:r>
          </a:p>
        </p:txBody>
      </p:sp>
      <p:sp>
        <p:nvSpPr>
          <p:cNvPr id="49" name="AutoShape 46">
            <a:extLst>
              <a:ext uri="{FF2B5EF4-FFF2-40B4-BE49-F238E27FC236}">
                <a16:creationId xmlns:a16="http://schemas.microsoft.com/office/drawing/2014/main" id="{F09F0252-C2F0-2D48-B36F-349D0BA8CCDF}"/>
              </a:ext>
            </a:extLst>
          </p:cNvPr>
          <p:cNvSpPr>
            <a:spLocks noChangeArrowheads="1"/>
          </p:cNvSpPr>
          <p:nvPr/>
        </p:nvSpPr>
        <p:spPr bwMode="auto">
          <a:xfrm>
            <a:off x="2973308" y="1461148"/>
            <a:ext cx="980042" cy="53843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802.15.4cor1 </a:t>
            </a:r>
          </a:p>
          <a:p>
            <a:pPr algn="ctr"/>
            <a:r>
              <a:rPr lang="en-US" sz="1100" dirty="0">
                <a:latin typeface="Tahoma" pitchFamily="34" charset="0"/>
                <a:ea typeface="ＭＳ Ｐゴシック" charset="-128"/>
                <a:cs typeface="Arial" pitchFamily="34" charset="0"/>
              </a:rPr>
              <a:t>4-2020/Cor1</a:t>
            </a:r>
          </a:p>
        </p:txBody>
      </p:sp>
    </p:spTree>
    <p:extLst>
      <p:ext uri="{BB962C8B-B14F-4D97-AF65-F5344CB8AC3E}">
        <p14:creationId xmlns:p14="http://schemas.microsoft.com/office/powerpoint/2010/main" val="3083595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Sept 2021</a:t>
            </a:r>
          </a:p>
        </p:txBody>
      </p:sp>
      <p:sp>
        <p:nvSpPr>
          <p:cNvPr id="4099"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4</a:t>
            </a:fld>
            <a:endParaRPr lang="en-US" sz="1200"/>
          </a:p>
        </p:txBody>
      </p:sp>
      <p:sp>
        <p:nvSpPr>
          <p:cNvPr id="4101" name="Rectangle 4"/>
          <p:cNvSpPr>
            <a:spLocks noGrp="1" noChangeArrowheads="1"/>
          </p:cNvSpPr>
          <p:nvPr>
            <p:ph type="title"/>
          </p:nvPr>
        </p:nvSpPr>
        <p:spPr>
          <a:xfrm>
            <a:off x="684028" y="286020"/>
            <a:ext cx="8077200" cy="1066800"/>
          </a:xfrm>
        </p:spPr>
        <p:txBody>
          <a:bodyPr/>
          <a:lstStyle/>
          <a:p>
            <a:pPr>
              <a:defRPr/>
            </a:pPr>
            <a:r>
              <a:rPr lang="en-US" sz="3200" dirty="0"/>
              <a:t>802.15 WG Subgroups/Objectives</a:t>
            </a:r>
          </a:p>
        </p:txBody>
      </p:sp>
      <p:sp>
        <p:nvSpPr>
          <p:cNvPr id="5126" name="Rectangle 3"/>
          <p:cNvSpPr>
            <a:spLocks noGrp="1" noChangeArrowheads="1"/>
          </p:cNvSpPr>
          <p:nvPr>
            <p:ph type="body" sz="half" idx="1"/>
          </p:nvPr>
        </p:nvSpPr>
        <p:spPr>
          <a:xfrm>
            <a:off x="126234" y="1535382"/>
            <a:ext cx="9051925" cy="3570018"/>
          </a:xfrm>
        </p:spPr>
        <p:txBody>
          <a:bodyPr/>
          <a:lstStyle/>
          <a:p>
            <a:pPr marL="609600" indent="-609600" fontAlgn="b">
              <a:lnSpc>
                <a:spcPct val="80000"/>
              </a:lnSpc>
              <a:spcAft>
                <a:spcPts val="600"/>
              </a:spcAft>
              <a:buFontTx/>
              <a:buNone/>
              <a:defRPr/>
            </a:pPr>
            <a:r>
              <a:rPr lang="en-US" sz="2000" kern="1200" dirty="0">
                <a:latin typeface="Arial Rounded MT Bold" pitchFamily="34" charset="0"/>
                <a:cs typeface="Arial" charset="0"/>
              </a:rPr>
              <a:t>TG 4/Cor1 – 802.15.4-2020 Corrigenda</a:t>
            </a:r>
          </a:p>
          <a:p>
            <a:pPr marL="644525" indent="-644525" fontAlgn="b">
              <a:lnSpc>
                <a:spcPct val="80000"/>
              </a:lnSpc>
              <a:spcAft>
                <a:spcPts val="600"/>
              </a:spcAft>
              <a:buFontTx/>
              <a:buNone/>
              <a:tabLst>
                <a:tab pos="446088" algn="l"/>
              </a:tabLst>
              <a:defRPr/>
            </a:pPr>
            <a:r>
              <a:rPr lang="en-US" sz="2000" kern="1200" dirty="0">
                <a:latin typeface="Arial Rounded MT Bold" pitchFamily="34" charset="0"/>
                <a:cs typeface="Arial" charset="0"/>
              </a:rPr>
              <a:t>	Objective: correction of errors, inconsistencies, and ambiguities </a:t>
            </a:r>
          </a:p>
          <a:p>
            <a:pPr marL="644525" indent="-644525" fontAlgn="b">
              <a:lnSpc>
                <a:spcPct val="80000"/>
              </a:lnSpc>
              <a:spcAft>
                <a:spcPts val="600"/>
              </a:spcAft>
              <a:buFontTx/>
              <a:buNone/>
              <a:tabLst>
                <a:tab pos="446088" algn="l"/>
              </a:tabLst>
              <a:defRPr/>
            </a:pPr>
            <a:r>
              <a:rPr lang="en-US" sz="2000" kern="1200" dirty="0">
                <a:latin typeface="Arial Rounded MT Bold" pitchFamily="34" charset="0"/>
                <a:cs typeface="Arial" charset="0"/>
              </a:rPr>
              <a:t>TG 4aa – Japanese Rate Enhancement (JRE) amendment</a:t>
            </a:r>
          </a:p>
          <a:p>
            <a:pPr marL="457200" indent="-457200" fontAlgn="b">
              <a:lnSpc>
                <a:spcPct val="80000"/>
              </a:lnSpc>
              <a:spcAft>
                <a:spcPts val="600"/>
              </a:spcAft>
              <a:buFontTx/>
              <a:buNone/>
              <a:tabLst>
                <a:tab pos="446088" algn="l"/>
              </a:tabLst>
              <a:defRPr/>
            </a:pPr>
            <a:r>
              <a:rPr lang="en-US" sz="2000" kern="1200" dirty="0">
                <a:latin typeface="Arial Rounded MT Bold" pitchFamily="34" charset="0"/>
                <a:cs typeface="Arial" charset="0"/>
              </a:rPr>
              <a:t>	Objective: data rate extensions for the SUN FSK modulation and channel parameters focusing on the Japanese frequency band</a:t>
            </a:r>
          </a:p>
          <a:p>
            <a:pPr marL="644525" indent="-644525" fontAlgn="b">
              <a:lnSpc>
                <a:spcPct val="80000"/>
              </a:lnSpc>
              <a:spcAft>
                <a:spcPts val="600"/>
              </a:spcAft>
              <a:buFontTx/>
              <a:buNone/>
              <a:tabLst>
                <a:tab pos="446088" algn="l"/>
              </a:tabLst>
              <a:defRPr/>
            </a:pPr>
            <a:r>
              <a:rPr lang="en-US" sz="2000" dirty="0">
                <a:latin typeface="Arial Rounded MT Bold" pitchFamily="34" charset="0"/>
                <a:cs typeface="Arial" charset="0"/>
              </a:rPr>
              <a:t>TG 4ab </a:t>
            </a:r>
            <a:r>
              <a:rPr lang="en-US" sz="2000" kern="1200" dirty="0">
                <a:latin typeface="Arial Rounded MT Bold" pitchFamily="34" charset="0"/>
                <a:cs typeface="Arial" charset="0"/>
              </a:rPr>
              <a:t>– Next Generation Ultra </a:t>
            </a:r>
            <a:r>
              <a:rPr lang="en-US" sz="2000" kern="1200" dirty="0" err="1">
                <a:latin typeface="Arial Rounded MT Bold" pitchFamily="34" charset="0"/>
                <a:cs typeface="Arial" charset="0"/>
              </a:rPr>
              <a:t>WideBand</a:t>
            </a:r>
            <a:r>
              <a:rPr lang="en-US" sz="2000" kern="1200" dirty="0">
                <a:latin typeface="Arial Rounded MT Bold" pitchFamily="34" charset="0"/>
                <a:cs typeface="Arial" charset="0"/>
              </a:rPr>
              <a:t> (UWB-NG) amendment</a:t>
            </a:r>
          </a:p>
          <a:p>
            <a:pPr marL="644525" indent="-644525" fontAlgn="b">
              <a:lnSpc>
                <a:spcPct val="80000"/>
              </a:lnSpc>
              <a:spcAft>
                <a:spcPts val="600"/>
              </a:spcAft>
              <a:buFontTx/>
              <a:buNone/>
              <a:tabLst>
                <a:tab pos="446088" algn="l"/>
              </a:tabLst>
              <a:defRPr/>
            </a:pPr>
            <a:r>
              <a:rPr lang="en-US" sz="2000" kern="1200" dirty="0">
                <a:latin typeface="Arial Rounded MT Bold" pitchFamily="34" charset="0"/>
                <a:cs typeface="Arial" charset="0"/>
              </a:rPr>
              <a:t>	Objective: enhancements to 802.15.4 Ultra Wideband (UWB) physical layers (PHYs) media access control (MAC), and associated ranging techniques while retaining backward compatibility with enhanced ranging capable devices (ERDEVs).</a:t>
            </a:r>
            <a:endParaRPr lang="en-US" sz="2000" dirty="0">
              <a:latin typeface="Arial Rounded MT Bold" pitchFamily="34" charset="0"/>
              <a:cs typeface="Arial" charset="0"/>
            </a:endParaRPr>
          </a:p>
        </p:txBody>
      </p:sp>
      <p:sp>
        <p:nvSpPr>
          <p:cNvPr id="3" name="AutoShape 2" descr="2520540b.jpg">
            <a:extLst>
              <a:ext uri="{FF2B5EF4-FFF2-40B4-BE49-F238E27FC236}">
                <a16:creationId xmlns:a16="http://schemas.microsoft.com/office/drawing/2014/main" id="{8AD9B11F-031B-3342-99A6-AA934806DF7C}"/>
              </a:ext>
            </a:extLst>
          </p:cNvPr>
          <p:cNvSpPr>
            <a:spLocks noChangeAspect="1" noChangeArrowheads="1"/>
          </p:cNvSpPr>
          <p:nvPr/>
        </p:nvSpPr>
        <p:spPr bwMode="auto">
          <a:xfrm>
            <a:off x="92075" y="-45561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193549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Sept 2021</a:t>
            </a:r>
          </a:p>
        </p:txBody>
      </p:sp>
      <p:sp>
        <p:nvSpPr>
          <p:cNvPr id="4099"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5</a:t>
            </a:fld>
            <a:endParaRPr lang="en-US" sz="1200"/>
          </a:p>
        </p:txBody>
      </p:sp>
      <p:sp>
        <p:nvSpPr>
          <p:cNvPr id="4101" name="Rectangle 4"/>
          <p:cNvSpPr>
            <a:spLocks noGrp="1" noChangeArrowheads="1"/>
          </p:cNvSpPr>
          <p:nvPr>
            <p:ph type="title"/>
          </p:nvPr>
        </p:nvSpPr>
        <p:spPr>
          <a:xfrm>
            <a:off x="685800" y="242888"/>
            <a:ext cx="8077200" cy="1066800"/>
          </a:xfrm>
        </p:spPr>
        <p:txBody>
          <a:bodyPr/>
          <a:lstStyle/>
          <a:p>
            <a:pPr>
              <a:defRPr/>
            </a:pPr>
            <a:r>
              <a:rPr lang="en-US" sz="3200" dirty="0"/>
              <a:t>802.15 WG Subgroups/Objectives</a:t>
            </a:r>
          </a:p>
        </p:txBody>
      </p:sp>
      <p:sp>
        <p:nvSpPr>
          <p:cNvPr id="5126" name="Rectangle 3"/>
          <p:cNvSpPr>
            <a:spLocks noGrp="1" noChangeArrowheads="1"/>
          </p:cNvSpPr>
          <p:nvPr>
            <p:ph type="body" sz="half" idx="1"/>
          </p:nvPr>
        </p:nvSpPr>
        <p:spPr>
          <a:xfrm>
            <a:off x="102961" y="1458686"/>
            <a:ext cx="8660039" cy="4713514"/>
          </a:xfrm>
        </p:spPr>
        <p:txBody>
          <a:bodyPr/>
          <a:lstStyle/>
          <a:p>
            <a:pPr marL="609600" indent="-609600" fontAlgn="b">
              <a:lnSpc>
                <a:spcPct val="80000"/>
              </a:lnSpc>
              <a:spcAft>
                <a:spcPts val="600"/>
              </a:spcAft>
              <a:buNone/>
              <a:defRPr/>
            </a:pPr>
            <a:r>
              <a:rPr lang="en-US" sz="2000" dirty="0">
                <a:latin typeface="Arial Rounded MT Bold" pitchFamily="34" charset="0"/>
                <a:cs typeface="Arial" charset="0"/>
              </a:rPr>
              <a:t>TG 6a </a:t>
            </a:r>
            <a:r>
              <a:rPr lang="en-US" sz="2000" kern="1200" dirty="0">
                <a:latin typeface="Arial Rounded MT Bold" pitchFamily="34" charset="0"/>
                <a:cs typeface="Arial" charset="0"/>
              </a:rPr>
              <a:t>– Enhanced Dependability Body Area Network (ED-BAN)</a:t>
            </a:r>
          </a:p>
          <a:p>
            <a:pPr marL="609600" indent="-609600" fontAlgn="b">
              <a:lnSpc>
                <a:spcPct val="80000"/>
              </a:lnSpc>
              <a:spcAft>
                <a:spcPts val="600"/>
              </a:spcAft>
              <a:buNone/>
              <a:defRPr/>
            </a:pPr>
            <a:r>
              <a:rPr lang="en-US" sz="2000" kern="1200" dirty="0">
                <a:latin typeface="Arial Rounded MT Bold" pitchFamily="34" charset="0"/>
                <a:cs typeface="Arial" charset="0"/>
              </a:rPr>
              <a:t>	Objective: enhancements to the BAN Ultra Wideband (UWB) physical layer (PHY) and media access control (MAC) to support enhanced dependability to a human BAN (HBAN) and adds support for vehicle body area networks (VBAN), a coordinator in a vehicle with devices around the vehicular cabin</a:t>
            </a:r>
            <a:endParaRPr lang="en-US" sz="2000" dirty="0">
              <a:latin typeface="Arial Rounded MT Bold" pitchFamily="34" charset="0"/>
              <a:cs typeface="Arial" charset="0"/>
            </a:endParaRPr>
          </a:p>
          <a:p>
            <a:pPr marL="609600" indent="-609600" fontAlgn="b">
              <a:lnSpc>
                <a:spcPct val="80000"/>
              </a:lnSpc>
              <a:spcAft>
                <a:spcPts val="0"/>
              </a:spcAft>
              <a:buNone/>
              <a:defRPr/>
            </a:pPr>
            <a:r>
              <a:rPr lang="en-US" sz="2000" dirty="0">
                <a:latin typeface="Arial Rounded MT Bold" pitchFamily="34" charset="0"/>
                <a:cs typeface="Arial" charset="0"/>
              </a:rPr>
              <a:t>TG 7a </a:t>
            </a:r>
            <a:r>
              <a:rPr lang="en-US" sz="2000" kern="1200" dirty="0">
                <a:latin typeface="Arial Rounded MT Bold" pitchFamily="34" charset="0"/>
                <a:cs typeface="Arial" charset="0"/>
              </a:rPr>
              <a:t>–</a:t>
            </a:r>
            <a:r>
              <a:rPr lang="en-US" sz="2000" dirty="0">
                <a:latin typeface="Arial Rounded MT Bold" pitchFamily="34" charset="0"/>
                <a:cs typeface="Arial" charset="0"/>
              </a:rPr>
              <a:t> Optical Camera Communication (OCC)</a:t>
            </a:r>
          </a:p>
          <a:p>
            <a:pPr marL="609600" indent="-609600" fontAlgn="b">
              <a:lnSpc>
                <a:spcPct val="80000"/>
              </a:lnSpc>
              <a:spcAft>
                <a:spcPts val="600"/>
              </a:spcAft>
              <a:buNone/>
              <a:defRPr/>
            </a:pPr>
            <a:r>
              <a:rPr lang="en-US" sz="2000" dirty="0">
                <a:latin typeface="Arial Rounded MT Bold" pitchFamily="34" charset="0"/>
                <a:cs typeface="Arial" charset="0"/>
              </a:rPr>
              <a:t>	Objective: high-rate OCC Physical Layer (PHY) using light wavelengths from 10 000 nm to 190 nm delivering data rates up to 100 Mb/s for point-to-point and point-to-multipoint communication. </a:t>
            </a:r>
          </a:p>
          <a:p>
            <a:pPr marL="609600" indent="-609600" fontAlgn="b">
              <a:lnSpc>
                <a:spcPct val="80000"/>
              </a:lnSpc>
              <a:spcAft>
                <a:spcPts val="0"/>
              </a:spcAft>
              <a:buNone/>
              <a:defRPr/>
            </a:pPr>
            <a:r>
              <a:rPr lang="en-US" sz="2000" dirty="0">
                <a:latin typeface="Arial Rounded MT Bold" pitchFamily="34" charset="0"/>
                <a:cs typeface="Arial" charset="0"/>
              </a:rPr>
              <a:t>TG 13 </a:t>
            </a:r>
            <a:r>
              <a:rPr lang="en-US" sz="2000" kern="1200" dirty="0">
                <a:latin typeface="Arial Rounded MT Bold" pitchFamily="34" charset="0"/>
                <a:cs typeface="Arial" charset="0"/>
              </a:rPr>
              <a:t>– Multi-Gigabit/sec Optical Wireless Communication (MG-OWC)</a:t>
            </a:r>
          </a:p>
          <a:p>
            <a:pPr marL="609600" indent="-609600" fontAlgn="b">
              <a:lnSpc>
                <a:spcPct val="80000"/>
              </a:lnSpc>
              <a:spcAft>
                <a:spcPts val="600"/>
              </a:spcAft>
              <a:buNone/>
              <a:defRPr/>
            </a:pPr>
            <a:r>
              <a:rPr lang="en-US" sz="2000" kern="1200" dirty="0">
                <a:latin typeface="Arial Rounded MT Bold" pitchFamily="34" charset="0"/>
                <a:cs typeface="Arial" charset="0"/>
              </a:rPr>
              <a:t>	Objective: define OWC specifications to enable high data rate transfer among end points at rates up to 10 Gb/s and ranges up to 200 m unrestricted line of site</a:t>
            </a:r>
          </a:p>
        </p:txBody>
      </p:sp>
      <p:sp>
        <p:nvSpPr>
          <p:cNvPr id="3" name="AutoShape 2" descr="2520540b.jpg">
            <a:extLst>
              <a:ext uri="{FF2B5EF4-FFF2-40B4-BE49-F238E27FC236}">
                <a16:creationId xmlns:a16="http://schemas.microsoft.com/office/drawing/2014/main" id="{8AD9B11F-031B-3342-99A6-AA934806DF7C}"/>
              </a:ext>
            </a:extLst>
          </p:cNvPr>
          <p:cNvSpPr>
            <a:spLocks noChangeAspect="1" noChangeArrowheads="1"/>
          </p:cNvSpPr>
          <p:nvPr/>
        </p:nvSpPr>
        <p:spPr bwMode="auto">
          <a:xfrm>
            <a:off x="92075" y="-45561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829197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Sept 2021</a:t>
            </a:r>
          </a:p>
        </p:txBody>
      </p:sp>
      <p:sp>
        <p:nvSpPr>
          <p:cNvPr id="4099"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6</a:t>
            </a:fld>
            <a:endParaRPr lang="en-US" sz="1200"/>
          </a:p>
        </p:txBody>
      </p:sp>
      <p:sp>
        <p:nvSpPr>
          <p:cNvPr id="4101" name="Rectangle 4"/>
          <p:cNvSpPr>
            <a:spLocks noGrp="1" noChangeArrowheads="1"/>
          </p:cNvSpPr>
          <p:nvPr>
            <p:ph type="title"/>
          </p:nvPr>
        </p:nvSpPr>
        <p:spPr>
          <a:xfrm>
            <a:off x="684028" y="286020"/>
            <a:ext cx="8077200" cy="1066800"/>
          </a:xfrm>
        </p:spPr>
        <p:txBody>
          <a:bodyPr/>
          <a:lstStyle/>
          <a:p>
            <a:pPr>
              <a:defRPr/>
            </a:pPr>
            <a:r>
              <a:rPr lang="en-US" sz="3200" dirty="0"/>
              <a:t>802.15 WG Subgroups/Objectives</a:t>
            </a:r>
          </a:p>
        </p:txBody>
      </p:sp>
      <p:sp>
        <p:nvSpPr>
          <p:cNvPr id="5126" name="Rectangle 3"/>
          <p:cNvSpPr>
            <a:spLocks noGrp="1" noChangeArrowheads="1"/>
          </p:cNvSpPr>
          <p:nvPr>
            <p:ph type="body" sz="half" idx="1"/>
          </p:nvPr>
        </p:nvSpPr>
        <p:spPr>
          <a:xfrm>
            <a:off x="84137" y="1339851"/>
            <a:ext cx="9051925" cy="4984750"/>
          </a:xfrm>
        </p:spPr>
        <p:txBody>
          <a:bodyPr/>
          <a:lstStyle/>
          <a:p>
            <a:pPr marL="609600" indent="-609600" fontAlgn="b">
              <a:lnSpc>
                <a:spcPct val="80000"/>
              </a:lnSpc>
              <a:spcAft>
                <a:spcPts val="0"/>
              </a:spcAft>
              <a:buNone/>
              <a:defRPr/>
            </a:pPr>
            <a:r>
              <a:rPr lang="en-US" sz="2000" kern="1200" dirty="0">
                <a:latin typeface="Arial Rounded MT Bold" pitchFamily="34" charset="0"/>
                <a:cs typeface="Arial" charset="0"/>
              </a:rPr>
              <a:t>TG 14 – Impulse Radio Ultra Wideband Wireless Ad Hoc Networks (UWB-AHN)</a:t>
            </a:r>
          </a:p>
          <a:p>
            <a:pPr marL="609600" indent="-609600" fontAlgn="b">
              <a:lnSpc>
                <a:spcPct val="80000"/>
              </a:lnSpc>
              <a:spcAft>
                <a:spcPts val="0"/>
              </a:spcAft>
              <a:buNone/>
              <a:defRPr/>
            </a:pPr>
            <a:r>
              <a:rPr lang="en-US" sz="2000" kern="1200" dirty="0">
                <a:latin typeface="Arial Rounded MT Bold" pitchFamily="34" charset="0"/>
                <a:cs typeface="Arial" charset="0"/>
              </a:rPr>
              <a:t>	Objective: focused on impulse radio (IR) Ultra Wideband (UWB) PHY and MAC providing precision ranging capability that is accurate to the centimeter level by including (via. referencing) the 802.15.4 IR UWB functionality into a simple focused specification</a:t>
            </a:r>
          </a:p>
          <a:p>
            <a:pPr marL="609600" indent="-609600" fontAlgn="b">
              <a:lnSpc>
                <a:spcPct val="80000"/>
              </a:lnSpc>
              <a:spcAft>
                <a:spcPts val="0"/>
              </a:spcAft>
              <a:buNone/>
              <a:defRPr/>
            </a:pPr>
            <a:r>
              <a:rPr lang="en-US" sz="2000" kern="1200" dirty="0">
                <a:latin typeface="Arial Rounded MT Bold" pitchFamily="34" charset="0"/>
                <a:cs typeface="Arial" charset="0"/>
              </a:rPr>
              <a:t>TG 15 –Narrow Band Ad Hoc Networks (NB-AHN)</a:t>
            </a:r>
          </a:p>
          <a:p>
            <a:pPr marL="609600" indent="-609600" fontAlgn="b">
              <a:lnSpc>
                <a:spcPct val="80000"/>
              </a:lnSpc>
              <a:spcAft>
                <a:spcPts val="600"/>
              </a:spcAft>
              <a:buNone/>
              <a:defRPr/>
            </a:pPr>
            <a:r>
              <a:rPr lang="en-US" sz="2000" kern="1200" dirty="0">
                <a:latin typeface="Arial Rounded MT Bold" pitchFamily="34" charset="0"/>
                <a:cs typeface="Arial" charset="0"/>
              </a:rPr>
              <a:t>	Objective: focused on narrow band ad hoc network PHY and MAC by including (via referencing) functionality and features of 802.15.4 into a simple focused specification</a:t>
            </a:r>
          </a:p>
          <a:p>
            <a:pPr marL="609600" indent="-609600" fontAlgn="b">
              <a:lnSpc>
                <a:spcPct val="80000"/>
              </a:lnSpc>
              <a:buNone/>
              <a:defRPr/>
            </a:pPr>
            <a:r>
              <a:rPr lang="en-US" sz="2000" kern="1200" dirty="0">
                <a:latin typeface="Arial Rounded MT Bold" pitchFamily="34" charset="0"/>
                <a:cs typeface="Arial" charset="0"/>
              </a:rPr>
              <a:t>TG 16t – Spectrum Characterization &amp; Occupancy Sensing (SC-OS)</a:t>
            </a:r>
          </a:p>
          <a:p>
            <a:pPr marL="609600" indent="-609600" fontAlgn="b">
              <a:lnSpc>
                <a:spcPct val="80000"/>
              </a:lnSpc>
              <a:buNone/>
              <a:defRPr/>
            </a:pPr>
            <a:r>
              <a:rPr lang="en-US" sz="2000" kern="1200" dirty="0">
                <a:latin typeface="Arial Rounded MT Bold" pitchFamily="34" charset="0"/>
                <a:cs typeface="Arial" charset="0"/>
              </a:rPr>
              <a:t>	Objective: specifies new PHY in licensed spectrum with channel bandwidths greater than or equal to 5 kHz and less than 100 kHz focusing on spectrum less than 2 GHz. </a:t>
            </a:r>
          </a:p>
          <a:p>
            <a:pPr marL="609600" indent="-609600" fontAlgn="b">
              <a:lnSpc>
                <a:spcPct val="80000"/>
              </a:lnSpc>
              <a:buNone/>
              <a:defRPr/>
            </a:pPr>
            <a:r>
              <a:rPr lang="en-US" sz="2000" kern="1200" dirty="0">
                <a:latin typeface="Arial Rounded MT Bold" pitchFamily="34" charset="0"/>
                <a:cs typeface="Arial" charset="0"/>
              </a:rPr>
              <a:t>SG15.3ma – Revision a, Maintenance (ma)</a:t>
            </a:r>
          </a:p>
          <a:p>
            <a:pPr marL="609600" indent="-609600" fontAlgn="b">
              <a:lnSpc>
                <a:spcPct val="80000"/>
              </a:lnSpc>
              <a:buNone/>
              <a:defRPr/>
            </a:pPr>
            <a:r>
              <a:rPr lang="en-US" sz="2000" kern="1200" dirty="0">
                <a:latin typeface="Arial Rounded MT Bold" pitchFamily="34" charset="0"/>
                <a:cs typeface="Arial" charset="0"/>
              </a:rPr>
              <a:t>	Objective: revision for 802.15.3, extension of the frequency range to 300 GHz and review the 802.1D references and replace them with 802.1Q as appropriate</a:t>
            </a:r>
          </a:p>
        </p:txBody>
      </p:sp>
      <p:sp>
        <p:nvSpPr>
          <p:cNvPr id="3" name="AutoShape 2" descr="2520540b.jpg">
            <a:extLst>
              <a:ext uri="{FF2B5EF4-FFF2-40B4-BE49-F238E27FC236}">
                <a16:creationId xmlns:a16="http://schemas.microsoft.com/office/drawing/2014/main" id="{8AD9B11F-031B-3342-99A6-AA934806DF7C}"/>
              </a:ext>
            </a:extLst>
          </p:cNvPr>
          <p:cNvSpPr>
            <a:spLocks noChangeAspect="1" noChangeArrowheads="1"/>
          </p:cNvSpPr>
          <p:nvPr/>
        </p:nvSpPr>
        <p:spPr bwMode="auto">
          <a:xfrm>
            <a:off x="92075" y="-45561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636979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Sept 2021</a:t>
            </a:r>
          </a:p>
        </p:txBody>
      </p:sp>
      <p:sp>
        <p:nvSpPr>
          <p:cNvPr id="4099"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7</a:t>
            </a:fld>
            <a:endParaRPr lang="en-US" sz="1200"/>
          </a:p>
        </p:txBody>
      </p:sp>
      <p:sp>
        <p:nvSpPr>
          <p:cNvPr id="4101" name="Rectangle 4"/>
          <p:cNvSpPr>
            <a:spLocks noGrp="1" noChangeArrowheads="1"/>
          </p:cNvSpPr>
          <p:nvPr>
            <p:ph type="title"/>
          </p:nvPr>
        </p:nvSpPr>
        <p:spPr>
          <a:xfrm>
            <a:off x="684028" y="286020"/>
            <a:ext cx="8077200" cy="1066800"/>
          </a:xfrm>
        </p:spPr>
        <p:txBody>
          <a:bodyPr/>
          <a:lstStyle/>
          <a:p>
            <a:pPr>
              <a:defRPr/>
            </a:pPr>
            <a:r>
              <a:rPr lang="en-US" sz="3200" dirty="0"/>
              <a:t>802.15 WG Subgroups/Objectives</a:t>
            </a:r>
          </a:p>
        </p:txBody>
      </p:sp>
      <p:sp>
        <p:nvSpPr>
          <p:cNvPr id="5126" name="Rectangle 3"/>
          <p:cNvSpPr>
            <a:spLocks noGrp="1" noChangeArrowheads="1"/>
          </p:cNvSpPr>
          <p:nvPr>
            <p:ph type="body" sz="half" idx="1"/>
          </p:nvPr>
        </p:nvSpPr>
        <p:spPr>
          <a:xfrm>
            <a:off x="84137" y="1309469"/>
            <a:ext cx="9051925" cy="4984750"/>
          </a:xfrm>
        </p:spPr>
        <p:txBody>
          <a:bodyPr/>
          <a:lstStyle/>
          <a:p>
            <a:pPr marL="609600" indent="-609600" fontAlgn="b">
              <a:lnSpc>
                <a:spcPct val="80000"/>
              </a:lnSpc>
              <a:spcAft>
                <a:spcPts val="0"/>
              </a:spcAft>
              <a:buNone/>
              <a:defRPr/>
            </a:pPr>
            <a:r>
              <a:rPr lang="en-US" sz="2000" kern="1200" dirty="0">
                <a:latin typeface="Arial Rounded MT Bold" pitchFamily="34" charset="0"/>
                <a:cs typeface="Arial" charset="0"/>
              </a:rPr>
              <a:t>SC IETF – Internet Engineering Task Force standing committee</a:t>
            </a:r>
          </a:p>
          <a:p>
            <a:pPr marL="609600" indent="-609600" fontAlgn="b">
              <a:lnSpc>
                <a:spcPct val="80000"/>
              </a:lnSpc>
              <a:spcAft>
                <a:spcPts val="600"/>
              </a:spcAft>
              <a:buNone/>
              <a:defRPr/>
            </a:pPr>
            <a:r>
              <a:rPr lang="en-US" sz="2000" kern="1200" dirty="0">
                <a:latin typeface="Arial Rounded MT Bold" pitchFamily="34" charset="0"/>
                <a:cs typeface="Arial" charset="0"/>
              </a:rPr>
              <a:t>	Objective:  provides an 802.15 liaison to IETF for projects associated with 802.15 standards</a:t>
            </a:r>
          </a:p>
          <a:p>
            <a:pPr marL="609600" indent="-609600" fontAlgn="b">
              <a:lnSpc>
                <a:spcPct val="80000"/>
              </a:lnSpc>
              <a:spcAft>
                <a:spcPts val="0"/>
              </a:spcAft>
              <a:buNone/>
              <a:defRPr/>
            </a:pPr>
            <a:r>
              <a:rPr lang="en-US" sz="2000" kern="1200" dirty="0">
                <a:latin typeface="Arial Rounded MT Bold" pitchFamily="34" charset="0"/>
                <a:cs typeface="Arial" charset="0"/>
              </a:rPr>
              <a:t>SC THz – TeraHertz (THz)</a:t>
            </a:r>
          </a:p>
          <a:p>
            <a:pPr marL="609600" indent="-609600" fontAlgn="b">
              <a:lnSpc>
                <a:spcPct val="80000"/>
              </a:lnSpc>
              <a:spcAft>
                <a:spcPts val="600"/>
              </a:spcAft>
              <a:buNone/>
              <a:defRPr/>
            </a:pPr>
            <a:r>
              <a:rPr lang="en-US" sz="2000" kern="1200" dirty="0">
                <a:latin typeface="Arial Rounded MT Bold" pitchFamily="34" charset="0"/>
                <a:cs typeface="Arial" charset="0"/>
              </a:rPr>
              <a:t>	Objective:  follow the developments of THz communications, follow and provide input to the regulatory framework for THz Communications in close cooperation IEEE 802.18 TAG, trigger the start of projects to amend existing and develop new standards for THz Communications</a:t>
            </a:r>
          </a:p>
          <a:p>
            <a:pPr marL="609600" indent="-609600" fontAlgn="b">
              <a:lnSpc>
                <a:spcPct val="80000"/>
              </a:lnSpc>
              <a:spcAft>
                <a:spcPts val="0"/>
              </a:spcAft>
              <a:buNone/>
              <a:defRPr/>
            </a:pPr>
            <a:r>
              <a:rPr lang="en-US" sz="2000" kern="1200" dirty="0">
                <a:latin typeface="Arial Rounded MT Bold" pitchFamily="34" charset="0"/>
                <a:cs typeface="Arial" charset="0"/>
              </a:rPr>
              <a:t>SC Maintenance/Rules</a:t>
            </a:r>
          </a:p>
          <a:p>
            <a:pPr marL="609600" indent="-609600" fontAlgn="b">
              <a:lnSpc>
                <a:spcPct val="80000"/>
              </a:lnSpc>
              <a:spcAft>
                <a:spcPts val="600"/>
              </a:spcAft>
              <a:buNone/>
              <a:defRPr/>
            </a:pPr>
            <a:r>
              <a:rPr lang="en-US" sz="2000" kern="1200" dirty="0">
                <a:latin typeface="Arial Rounded MT Bold" pitchFamily="34" charset="0"/>
                <a:cs typeface="Arial" charset="0"/>
              </a:rPr>
              <a:t>	Objective:  review errors noted in published standards providing a response/proposal to the 802.15 WG; review the 802.15 WG operations manual and suggest changes to 802.15 WG.</a:t>
            </a:r>
          </a:p>
          <a:p>
            <a:pPr marL="609600" indent="-609600" fontAlgn="b">
              <a:lnSpc>
                <a:spcPct val="80000"/>
              </a:lnSpc>
              <a:spcAft>
                <a:spcPts val="0"/>
              </a:spcAft>
              <a:buNone/>
              <a:defRPr/>
            </a:pPr>
            <a:r>
              <a:rPr lang="en-US" sz="2000" kern="1200" dirty="0">
                <a:latin typeface="Arial Rounded MT Bold" pitchFamily="34" charset="0"/>
                <a:cs typeface="Arial" charset="0"/>
              </a:rPr>
              <a:t>SC WNG – Wireless Next Generation (WNG) </a:t>
            </a:r>
          </a:p>
          <a:p>
            <a:pPr marL="609600" indent="-609600" fontAlgn="b">
              <a:lnSpc>
                <a:spcPct val="80000"/>
              </a:lnSpc>
              <a:spcAft>
                <a:spcPts val="600"/>
              </a:spcAft>
              <a:buNone/>
              <a:defRPr/>
            </a:pPr>
            <a:r>
              <a:rPr lang="en-US" sz="2000" kern="1200" dirty="0">
                <a:latin typeface="Arial Rounded MT Bold" pitchFamily="34" charset="0"/>
                <a:cs typeface="Arial" charset="0"/>
              </a:rPr>
              <a:t>	Objective:  provides an opportunity to individuals to make technical presentations to the 802.15 WG on new technologies and/or proposals for new projects</a:t>
            </a:r>
          </a:p>
        </p:txBody>
      </p:sp>
      <p:sp>
        <p:nvSpPr>
          <p:cNvPr id="3" name="AutoShape 2" descr="2520540b.jpg">
            <a:extLst>
              <a:ext uri="{FF2B5EF4-FFF2-40B4-BE49-F238E27FC236}">
                <a16:creationId xmlns:a16="http://schemas.microsoft.com/office/drawing/2014/main" id="{8AD9B11F-031B-3342-99A6-AA934806DF7C}"/>
              </a:ext>
            </a:extLst>
          </p:cNvPr>
          <p:cNvSpPr>
            <a:spLocks noChangeAspect="1" noChangeArrowheads="1"/>
          </p:cNvSpPr>
          <p:nvPr/>
        </p:nvSpPr>
        <p:spPr bwMode="auto">
          <a:xfrm>
            <a:off x="92075" y="-45561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903400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Sept 2021</a:t>
            </a:r>
          </a:p>
        </p:txBody>
      </p:sp>
      <p:sp>
        <p:nvSpPr>
          <p:cNvPr id="4099"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8</a:t>
            </a:fld>
            <a:endParaRPr lang="en-US" sz="1200"/>
          </a:p>
        </p:txBody>
      </p:sp>
      <p:sp>
        <p:nvSpPr>
          <p:cNvPr id="4101" name="Rectangle 4"/>
          <p:cNvSpPr>
            <a:spLocks noGrp="1" noChangeArrowheads="1"/>
          </p:cNvSpPr>
          <p:nvPr>
            <p:ph type="title"/>
          </p:nvPr>
        </p:nvSpPr>
        <p:spPr>
          <a:xfrm>
            <a:off x="684028" y="286020"/>
            <a:ext cx="8077200" cy="1066800"/>
          </a:xfrm>
        </p:spPr>
        <p:txBody>
          <a:bodyPr/>
          <a:lstStyle/>
          <a:p>
            <a:pPr>
              <a:defRPr/>
            </a:pPr>
            <a:r>
              <a:rPr lang="en-US" sz="3200" dirty="0"/>
              <a:t>Session Objectives Sept 14 - 22, 2021</a:t>
            </a:r>
          </a:p>
        </p:txBody>
      </p:sp>
      <p:sp>
        <p:nvSpPr>
          <p:cNvPr id="5126" name="Rectangle 3"/>
          <p:cNvSpPr>
            <a:spLocks noGrp="1" noChangeArrowheads="1"/>
          </p:cNvSpPr>
          <p:nvPr>
            <p:ph type="body" sz="half" idx="1"/>
          </p:nvPr>
        </p:nvSpPr>
        <p:spPr>
          <a:xfrm>
            <a:off x="152401" y="1334377"/>
            <a:ext cx="8867590" cy="4609224"/>
          </a:xfrm>
        </p:spPr>
        <p:txBody>
          <a:bodyPr/>
          <a:lstStyle/>
          <a:p>
            <a:pPr marL="609600" indent="-609600" fontAlgn="b">
              <a:lnSpc>
                <a:spcPct val="80000"/>
              </a:lnSpc>
              <a:buFontTx/>
              <a:buNone/>
              <a:defRPr/>
            </a:pPr>
            <a:r>
              <a:rPr lang="en-US" sz="2800" kern="1200" dirty="0">
                <a:latin typeface="Arial Rounded MT Bold" pitchFamily="34" charset="0"/>
                <a:cs typeface="Arial" charset="0"/>
              </a:rPr>
              <a:t>Task Group 4/Cor1 (3 meeting slots)</a:t>
            </a:r>
          </a:p>
          <a:p>
            <a:pPr marL="609600" indent="-609600" fontAlgn="b">
              <a:lnSpc>
                <a:spcPct val="80000"/>
              </a:lnSpc>
              <a:buFont typeface="+mj-lt"/>
              <a:buAutoNum type="arabicPeriod"/>
              <a:defRPr/>
            </a:pPr>
            <a:r>
              <a:rPr lang="en-US" sz="2400" kern="1200" dirty="0">
                <a:latin typeface="Arial Rounded MT Bold" pitchFamily="34" charset="0"/>
                <a:cs typeface="Arial" charset="0"/>
              </a:rPr>
              <a:t>Hear additional Proposals</a:t>
            </a:r>
          </a:p>
          <a:p>
            <a:pPr marL="609600" indent="-609600" fontAlgn="b">
              <a:lnSpc>
                <a:spcPct val="80000"/>
              </a:lnSpc>
              <a:buFont typeface="+mj-lt"/>
              <a:buAutoNum type="arabicPeriod"/>
              <a:defRPr/>
            </a:pPr>
            <a:r>
              <a:rPr lang="en-US" sz="2400" kern="1200" dirty="0">
                <a:latin typeface="Arial Rounded MT Bold" pitchFamily="34" charset="0"/>
                <a:cs typeface="Arial" charset="0"/>
              </a:rPr>
              <a:t>Prepare and review draft based on all the proposals heard </a:t>
            </a:r>
          </a:p>
          <a:p>
            <a:pPr marL="609600" indent="-609600" fontAlgn="b">
              <a:lnSpc>
                <a:spcPct val="80000"/>
              </a:lnSpc>
              <a:buFont typeface="+mj-lt"/>
              <a:buAutoNum type="arabicPeriod"/>
              <a:defRPr/>
            </a:pPr>
            <a:r>
              <a:rPr lang="en-US" sz="2400" kern="1200" dirty="0">
                <a:latin typeface="Arial Rounded MT Bold" pitchFamily="34" charset="0"/>
                <a:cs typeface="Arial" charset="0"/>
              </a:rPr>
              <a:t>Initiate working group Letter Ballot</a:t>
            </a:r>
          </a:p>
          <a:p>
            <a:pPr marL="609600" indent="-609600" fontAlgn="b">
              <a:lnSpc>
                <a:spcPct val="80000"/>
              </a:lnSpc>
              <a:buFontTx/>
              <a:buNone/>
              <a:defRPr/>
            </a:pPr>
            <a:endParaRPr lang="en-US" sz="2400" kern="1200" dirty="0">
              <a:latin typeface="Arial Rounded MT Bold" pitchFamily="34" charset="0"/>
              <a:cs typeface="Arial" charset="0"/>
            </a:endParaRPr>
          </a:p>
          <a:p>
            <a:pPr marL="609600" indent="-609600" fontAlgn="b">
              <a:lnSpc>
                <a:spcPct val="80000"/>
              </a:lnSpc>
              <a:buFontTx/>
              <a:buNone/>
              <a:defRPr/>
            </a:pPr>
            <a:r>
              <a:rPr lang="en-US" sz="2800" kern="1200" dirty="0">
                <a:latin typeface="Arial Rounded MT Bold" pitchFamily="34" charset="0"/>
                <a:cs typeface="Arial" charset="0"/>
              </a:rPr>
              <a:t>Task Group 4aa (JRE) (2 meeting slots)</a:t>
            </a:r>
          </a:p>
          <a:p>
            <a:pPr marL="609600" indent="-609600" fontAlgn="b">
              <a:lnSpc>
                <a:spcPct val="80000"/>
              </a:lnSpc>
              <a:buFont typeface="+mj-lt"/>
              <a:buAutoNum type="arabicPeriod"/>
              <a:defRPr/>
            </a:pPr>
            <a:r>
              <a:rPr lang="en-US" sz="2400" kern="1200" dirty="0">
                <a:latin typeface="Arial Rounded MT Bold" pitchFamily="34" charset="0"/>
                <a:cs typeface="Arial" charset="0"/>
              </a:rPr>
              <a:t>SA Ballot ends on 14 September 2021</a:t>
            </a:r>
          </a:p>
          <a:p>
            <a:pPr marL="609600" indent="-609600" fontAlgn="b">
              <a:lnSpc>
                <a:spcPct val="80000"/>
              </a:lnSpc>
              <a:buFont typeface="+mj-lt"/>
              <a:buAutoNum type="arabicPeriod"/>
              <a:defRPr/>
            </a:pPr>
            <a:r>
              <a:rPr lang="en-US" sz="2400" kern="1200" dirty="0">
                <a:latin typeface="Arial Rounded MT Bold" pitchFamily="34" charset="0"/>
                <a:cs typeface="Arial" charset="0"/>
              </a:rPr>
              <a:t>Resolve SA Ballot comments</a:t>
            </a:r>
          </a:p>
          <a:p>
            <a:pPr marL="0" indent="0" fontAlgn="b">
              <a:spcBef>
                <a:spcPts val="0"/>
              </a:spcBef>
              <a:buFontTx/>
              <a:buNone/>
              <a:defRPr/>
            </a:pPr>
            <a:endParaRPr lang="en-US" sz="2400" dirty="0">
              <a:latin typeface="Arial Rounded MT Bold" pitchFamily="34" charset="0"/>
              <a:cs typeface="Arial" charset="0"/>
            </a:endParaRPr>
          </a:p>
          <a:p>
            <a:pPr marL="20637" indent="0" fontAlgn="b">
              <a:lnSpc>
                <a:spcPct val="80000"/>
              </a:lnSpc>
              <a:spcBef>
                <a:spcPts val="0"/>
              </a:spcBef>
              <a:spcAft>
                <a:spcPts val="0"/>
              </a:spcAft>
              <a:buNone/>
              <a:defRPr/>
            </a:pPr>
            <a:r>
              <a:rPr lang="en-US" sz="2800" dirty="0">
                <a:latin typeface="Arial Rounded MT Bold" pitchFamily="34" charset="0"/>
                <a:cs typeface="Arial" charset="0"/>
              </a:rPr>
              <a:t>TASK GROUP 7a (OCC) (5 meeting slots)</a:t>
            </a:r>
          </a:p>
          <a:p>
            <a:pPr marL="635000" indent="-614363" fontAlgn="b">
              <a:lnSpc>
                <a:spcPct val="80000"/>
              </a:lnSpc>
              <a:spcBef>
                <a:spcPts val="0"/>
              </a:spcBef>
              <a:spcAft>
                <a:spcPts val="0"/>
              </a:spcAft>
              <a:buFont typeface="+mj-lt"/>
              <a:buAutoNum type="arabicPeriod"/>
              <a:defRPr/>
            </a:pPr>
            <a:r>
              <a:rPr lang="en-US" sz="2400" dirty="0">
                <a:solidFill>
                  <a:srgbClr val="000000"/>
                </a:solidFill>
                <a:latin typeface="Arial Rounded MT Bold" pitchFamily="34" charset="0"/>
                <a:cs typeface="Arial" pitchFamily="34" charset="0"/>
              </a:rPr>
              <a:t>Start proposal mergers</a:t>
            </a:r>
          </a:p>
          <a:p>
            <a:pPr marL="635000" indent="-614363" fontAlgn="b">
              <a:lnSpc>
                <a:spcPct val="80000"/>
              </a:lnSpc>
              <a:spcBef>
                <a:spcPts val="0"/>
              </a:spcBef>
              <a:spcAft>
                <a:spcPts val="0"/>
              </a:spcAft>
              <a:buFont typeface="+mj-lt"/>
              <a:buAutoNum type="arabicPeriod"/>
              <a:defRPr/>
            </a:pPr>
            <a:r>
              <a:rPr lang="en-US" sz="2400" dirty="0">
                <a:solidFill>
                  <a:srgbClr val="000000"/>
                </a:solidFill>
                <a:latin typeface="Arial Rounded MT Bold" pitchFamily="34" charset="0"/>
                <a:cs typeface="Arial" pitchFamily="34" charset="0"/>
              </a:rPr>
              <a:t>Start preparation of revision baseline D0</a:t>
            </a:r>
            <a:endParaRPr lang="en-US" sz="2400" kern="1200" dirty="0">
              <a:latin typeface="Arial Rounded MT Bold" pitchFamily="34" charset="0"/>
              <a:cs typeface="Arial" charset="0"/>
            </a:endParaRPr>
          </a:p>
        </p:txBody>
      </p:sp>
      <p:sp>
        <p:nvSpPr>
          <p:cNvPr id="3" name="AutoShape 2" descr="2520540b.jpg">
            <a:extLst>
              <a:ext uri="{FF2B5EF4-FFF2-40B4-BE49-F238E27FC236}">
                <a16:creationId xmlns:a16="http://schemas.microsoft.com/office/drawing/2014/main" id="{8AD9B11F-031B-3342-99A6-AA934806DF7C}"/>
              </a:ext>
            </a:extLst>
          </p:cNvPr>
          <p:cNvSpPr>
            <a:spLocks noChangeAspect="1" noChangeArrowheads="1"/>
          </p:cNvSpPr>
          <p:nvPr/>
        </p:nvSpPr>
        <p:spPr bwMode="auto">
          <a:xfrm>
            <a:off x="92075" y="-45561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127585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Sept 2021</a:t>
            </a:r>
          </a:p>
        </p:txBody>
      </p:sp>
      <p:sp>
        <p:nvSpPr>
          <p:cNvPr id="512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512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760DFE03-2914-4784-B9E1-2A9209C57472}" type="slidenum">
              <a:rPr lang="en-US" sz="1200" smtClean="0"/>
              <a:pPr>
                <a:defRPr/>
              </a:pPr>
              <a:t>9</a:t>
            </a:fld>
            <a:endParaRPr lang="en-US" sz="1200"/>
          </a:p>
        </p:txBody>
      </p:sp>
      <p:sp>
        <p:nvSpPr>
          <p:cNvPr id="5125" name="Rectangle 4"/>
          <p:cNvSpPr>
            <a:spLocks noGrp="1" noChangeArrowheads="1"/>
          </p:cNvSpPr>
          <p:nvPr>
            <p:ph type="title"/>
          </p:nvPr>
        </p:nvSpPr>
        <p:spPr>
          <a:xfrm>
            <a:off x="685800" y="524133"/>
            <a:ext cx="7772400" cy="701675"/>
          </a:xfrm>
        </p:spPr>
        <p:txBody>
          <a:bodyPr/>
          <a:lstStyle/>
          <a:p>
            <a:pPr>
              <a:defRPr/>
            </a:pPr>
            <a:r>
              <a:rPr lang="en-US" sz="3200" dirty="0"/>
              <a:t>Session Objectives Sept 14 - 22, 2021</a:t>
            </a:r>
          </a:p>
        </p:txBody>
      </p:sp>
      <p:sp>
        <p:nvSpPr>
          <p:cNvPr id="5126" name="Rectangle 3"/>
          <p:cNvSpPr>
            <a:spLocks noGrp="1" noChangeArrowheads="1"/>
          </p:cNvSpPr>
          <p:nvPr>
            <p:ph type="body" sz="half" idx="1"/>
          </p:nvPr>
        </p:nvSpPr>
        <p:spPr>
          <a:xfrm>
            <a:off x="259774" y="1316737"/>
            <a:ext cx="8863149" cy="5275897"/>
          </a:xfrm>
        </p:spPr>
        <p:txBody>
          <a:bodyPr/>
          <a:lstStyle/>
          <a:p>
            <a:pPr marL="0" indent="0" fontAlgn="b">
              <a:lnSpc>
                <a:spcPct val="80000"/>
              </a:lnSpc>
              <a:buFontTx/>
              <a:buNone/>
              <a:defRPr/>
            </a:pPr>
            <a:r>
              <a:rPr lang="en-US" sz="2800" dirty="0">
                <a:latin typeface="Arial Rounded MT Bold" pitchFamily="34" charset="0"/>
                <a:ea typeface="ＭＳ Ｐゴシック" pitchFamily="34" charset="-128"/>
                <a:cs typeface="Times New Roman" pitchFamily="18" charset="0"/>
              </a:rPr>
              <a:t>TASK GROUP 13 – (MG-OWC) (3 meeting slots)</a:t>
            </a:r>
          </a:p>
          <a:p>
            <a:pPr marL="742950" lvl="2" indent="-400050" fontAlgn="b">
              <a:spcBef>
                <a:spcPct val="0"/>
              </a:spcBef>
              <a:spcAft>
                <a:spcPts val="300"/>
              </a:spcAft>
              <a:buFontTx/>
              <a:buAutoNum type="arabicPeriod"/>
              <a:defRPr/>
            </a:pPr>
            <a:r>
              <a:rPr lang="en-US" sz="2200" dirty="0">
                <a:solidFill>
                  <a:srgbClr val="000000"/>
                </a:solidFill>
                <a:latin typeface="Arial Rounded MT Bold" pitchFamily="34" charset="0"/>
                <a:ea typeface="ＭＳ Ｐゴシック" pitchFamily="34" charset="-128"/>
                <a:cs typeface="Arial" pitchFamily="34" charset="0"/>
              </a:rPr>
              <a:t>SA Ballot comment resolution</a:t>
            </a:r>
          </a:p>
          <a:p>
            <a:pPr marL="0" indent="0" fontAlgn="b">
              <a:lnSpc>
                <a:spcPct val="80000"/>
              </a:lnSpc>
              <a:buFontTx/>
              <a:buNone/>
              <a:defRPr/>
            </a:pPr>
            <a:endParaRPr lang="en-US" sz="2400" dirty="0">
              <a:latin typeface="Arial Rounded MT Bold" pitchFamily="34" charset="0"/>
              <a:cs typeface="Times New Roman" pitchFamily="18" charset="0"/>
            </a:endParaRPr>
          </a:p>
          <a:p>
            <a:pPr marL="0" indent="0" fontAlgn="b">
              <a:lnSpc>
                <a:spcPct val="80000"/>
              </a:lnSpc>
              <a:buFontTx/>
              <a:buNone/>
              <a:defRPr/>
            </a:pPr>
            <a:r>
              <a:rPr lang="en-US" sz="2800" dirty="0">
                <a:latin typeface="Arial Rounded MT Bold" pitchFamily="34" charset="0"/>
                <a:cs typeface="Times New Roman" pitchFamily="18" charset="0"/>
              </a:rPr>
              <a:t>TASK GROUP 16t (SC-OS) (2 meeting slots)</a:t>
            </a:r>
          </a:p>
          <a:p>
            <a:pPr marL="803275" indent="-454025" fontAlgn="b">
              <a:lnSpc>
                <a:spcPct val="80000"/>
              </a:lnSpc>
              <a:buFont typeface="+mj-lt"/>
              <a:buAutoNum type="arabicPeriod"/>
              <a:defRPr/>
            </a:pPr>
            <a:r>
              <a:rPr lang="en-US" sz="2200" dirty="0">
                <a:solidFill>
                  <a:srgbClr val="000000"/>
                </a:solidFill>
                <a:latin typeface="Arial Rounded MT Bold" pitchFamily="34" charset="0"/>
                <a:cs typeface="Arial" pitchFamily="34" charset="0"/>
              </a:rPr>
              <a:t>Continue improvements to Use Cases</a:t>
            </a:r>
          </a:p>
          <a:p>
            <a:pPr marL="803275" indent="-454025" fontAlgn="b">
              <a:lnSpc>
                <a:spcPct val="80000"/>
              </a:lnSpc>
              <a:buFont typeface="+mj-lt"/>
              <a:buAutoNum type="arabicPeriod"/>
              <a:defRPr/>
            </a:pPr>
            <a:r>
              <a:rPr lang="en-US" sz="2200" dirty="0">
                <a:solidFill>
                  <a:srgbClr val="000000"/>
                </a:solidFill>
                <a:latin typeface="Arial Rounded MT Bold" pitchFamily="34" charset="0"/>
                <a:cs typeface="Arial" pitchFamily="34" charset="0"/>
              </a:rPr>
              <a:t>Update SRD with new graph</a:t>
            </a:r>
          </a:p>
          <a:p>
            <a:pPr marL="803275" indent="-454025" fontAlgn="b">
              <a:lnSpc>
                <a:spcPct val="80000"/>
              </a:lnSpc>
              <a:buFont typeface="+mj-lt"/>
              <a:buAutoNum type="arabicPeriod"/>
              <a:defRPr/>
            </a:pPr>
            <a:r>
              <a:rPr lang="en-US" sz="2200" dirty="0">
                <a:solidFill>
                  <a:srgbClr val="000000"/>
                </a:solidFill>
                <a:latin typeface="Arial Rounded MT Bold" pitchFamily="34" charset="0"/>
                <a:cs typeface="Arial" pitchFamily="34" charset="0"/>
              </a:rPr>
              <a:t>Contributions and review for SDD  (Latest revision is 802.15-21-306r2)</a:t>
            </a:r>
          </a:p>
          <a:p>
            <a:pPr marL="0" indent="0" fontAlgn="b">
              <a:lnSpc>
                <a:spcPct val="80000"/>
              </a:lnSpc>
              <a:buNone/>
              <a:defRPr/>
            </a:pPr>
            <a:endParaRPr lang="en-US" sz="2400" dirty="0">
              <a:solidFill>
                <a:srgbClr val="000000"/>
              </a:solidFill>
              <a:latin typeface="Arial Rounded MT Bold" pitchFamily="34" charset="0"/>
              <a:cs typeface="Arial" pitchFamily="34" charset="0"/>
            </a:endParaRPr>
          </a:p>
          <a:p>
            <a:pPr marL="0" indent="0" fontAlgn="b">
              <a:lnSpc>
                <a:spcPct val="80000"/>
              </a:lnSpc>
              <a:buNone/>
              <a:defRPr/>
            </a:pPr>
            <a:r>
              <a:rPr lang="en-US" sz="2800" dirty="0">
                <a:solidFill>
                  <a:srgbClr val="000000"/>
                </a:solidFill>
                <a:latin typeface="Arial Rounded MT Bold" pitchFamily="34" charset="0"/>
                <a:cs typeface="Arial" pitchFamily="34" charset="0"/>
              </a:rPr>
              <a:t>Study Group 15.3ma (Revision) (2 meeting slots)</a:t>
            </a:r>
          </a:p>
          <a:p>
            <a:pPr marL="857250" lvl="1" indent="-457200" fontAlgn="b">
              <a:lnSpc>
                <a:spcPct val="80000"/>
              </a:lnSpc>
              <a:buFont typeface="+mj-lt"/>
              <a:buAutoNum type="arabicPeriod"/>
              <a:defRPr/>
            </a:pPr>
            <a:r>
              <a:rPr lang="en-US" sz="2400" dirty="0">
                <a:solidFill>
                  <a:srgbClr val="000000"/>
                </a:solidFill>
                <a:latin typeface="Arial Rounded MT Bold" pitchFamily="34" charset="0"/>
                <a:cs typeface="Arial" pitchFamily="34" charset="0"/>
              </a:rPr>
              <a:t>SG3ma Kick-Off</a:t>
            </a:r>
          </a:p>
          <a:p>
            <a:pPr marL="857250" lvl="1" indent="-457200" fontAlgn="b">
              <a:lnSpc>
                <a:spcPct val="80000"/>
              </a:lnSpc>
              <a:buFont typeface="+mj-lt"/>
              <a:buAutoNum type="arabicPeriod"/>
              <a:defRPr/>
            </a:pPr>
            <a:r>
              <a:rPr lang="en-US" sz="2400" dirty="0">
                <a:solidFill>
                  <a:srgbClr val="000000"/>
                </a:solidFill>
                <a:latin typeface="Arial Rounded MT Bold" pitchFamily="34" charset="0"/>
                <a:cs typeface="Arial" pitchFamily="34" charset="0"/>
              </a:rPr>
              <a:t>Writing of PAR and CSD</a:t>
            </a:r>
          </a:p>
        </p:txBody>
      </p:sp>
    </p:spTree>
    <p:extLst>
      <p:ext uri="{BB962C8B-B14F-4D97-AF65-F5344CB8AC3E}">
        <p14:creationId xmlns:p14="http://schemas.microsoft.com/office/powerpoint/2010/main" val="1712574485"/>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44294</TotalTime>
  <Words>1509</Words>
  <Application>Microsoft Macintosh PowerPoint</Application>
  <PresentationFormat>On-screen Show (4:3)</PresentationFormat>
  <Paragraphs>245</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Arial Rounded MT Bold</vt:lpstr>
      <vt:lpstr>Courier</vt:lpstr>
      <vt:lpstr>Tahoma</vt:lpstr>
      <vt:lpstr>Times New Roman</vt:lpstr>
      <vt:lpstr>IEEE-802_15</vt:lpstr>
      <vt:lpstr> 133rd Session of meetings of the IEEE 802.15 Working Group for Wireless Specialty Networks</vt:lpstr>
      <vt:lpstr>PowerPoint Presentation</vt:lpstr>
      <vt:lpstr>PowerPoint Presentation</vt:lpstr>
      <vt:lpstr>802.15 WG Subgroups/Objectives</vt:lpstr>
      <vt:lpstr>802.15 WG Subgroups/Objectives</vt:lpstr>
      <vt:lpstr>802.15 WG Subgroups/Objectives</vt:lpstr>
      <vt:lpstr>802.15 WG Subgroups/Objectives</vt:lpstr>
      <vt:lpstr>Session Objectives Sept 14 - 22, 2021</vt:lpstr>
      <vt:lpstr>Session Objectives Sept 14 - 22, 2021</vt:lpstr>
      <vt:lpstr>Session Objectives Sept 14 - 22, 2021</vt:lpstr>
      <vt:lpstr>Session Objectives Sept 14 - 22, 2021</vt:lpstr>
      <vt:lpstr>Session Objectives Sept 14 - 22, 2021</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Rick Alfvin</cp:lastModifiedBy>
  <cp:revision>833</cp:revision>
  <cp:lastPrinted>2000-07-07T01:25:49Z</cp:lastPrinted>
  <dcterms:created xsi:type="dcterms:W3CDTF">1999-06-22T06:24:01Z</dcterms:created>
  <dcterms:modified xsi:type="dcterms:W3CDTF">2021-09-09T19:53:30Z</dcterms:modified>
  <cp:category/>
</cp:coreProperties>
</file>