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38" r:id="rId3"/>
    <p:sldId id="963" r:id="rId4"/>
    <p:sldId id="260" r:id="rId5"/>
    <p:sldId id="261" r:id="rId6"/>
    <p:sldId id="263" r:id="rId7"/>
    <p:sldId id="262" r:id="rId8"/>
    <p:sldId id="283" r:id="rId9"/>
    <p:sldId id="284" r:id="rId10"/>
    <p:sldId id="287" r:id="rId11"/>
    <p:sldId id="944" r:id="rId12"/>
    <p:sldId id="289" r:id="rId13"/>
    <p:sldId id="950" r:id="rId14"/>
    <p:sldId id="990" r:id="rId15"/>
    <p:sldId id="1009" r:id="rId16"/>
    <p:sldId id="1011" r:id="rId17"/>
    <p:sldId id="992" r:id="rId18"/>
    <p:sldId id="1003" r:id="rId19"/>
    <p:sldId id="256" r:id="rId20"/>
    <p:sldId id="1012"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2" d="100"/>
          <a:sy n="142" d="100"/>
        </p:scale>
        <p:origin x="120" y="83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August_2021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doc.:IEEE802.15-21-0440r1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August 31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2021-08-31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414244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August 31 Teleconference</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August_2021</a:t>
            </a:r>
          </a:p>
        </p:txBody>
      </p:sp>
      <p:graphicFrame>
        <p:nvGraphicFramePr>
          <p:cNvPr id="6" name="Table 5">
            <a:extLst>
              <a:ext uri="{FF2B5EF4-FFF2-40B4-BE49-F238E27FC236}">
                <a16:creationId xmlns:a16="http://schemas.microsoft.com/office/drawing/2014/main" id="{F7B7E84D-F02D-4130-A323-5E0D7FCB425B}"/>
              </a:ext>
            </a:extLst>
          </p:cNvPr>
          <p:cNvGraphicFramePr>
            <a:graphicFrameLocks noGrp="1"/>
          </p:cNvGraphicFramePr>
          <p:nvPr>
            <p:extLst>
              <p:ext uri="{D42A27DB-BD31-4B8C-83A1-F6EECF244321}">
                <p14:modId xmlns:p14="http://schemas.microsoft.com/office/powerpoint/2010/main" val="126241382"/>
              </p:ext>
            </p:extLst>
          </p:nvPr>
        </p:nvGraphicFramePr>
        <p:xfrm>
          <a:off x="838197" y="1524000"/>
          <a:ext cx="10515603" cy="1188720"/>
        </p:xfrm>
        <a:graphic>
          <a:graphicData uri="http://schemas.openxmlformats.org/drawingml/2006/table">
            <a:tbl>
              <a:tblPr/>
              <a:tblGrid>
                <a:gridCol w="1502229">
                  <a:extLst>
                    <a:ext uri="{9D8B030D-6E8A-4147-A177-3AD203B41FA5}">
                      <a16:colId xmlns:a16="http://schemas.microsoft.com/office/drawing/2014/main" val="1595678910"/>
                    </a:ext>
                  </a:extLst>
                </a:gridCol>
                <a:gridCol w="1502229">
                  <a:extLst>
                    <a:ext uri="{9D8B030D-6E8A-4147-A177-3AD203B41FA5}">
                      <a16:colId xmlns:a16="http://schemas.microsoft.com/office/drawing/2014/main" val="3257742315"/>
                    </a:ext>
                  </a:extLst>
                </a:gridCol>
                <a:gridCol w="1502229">
                  <a:extLst>
                    <a:ext uri="{9D8B030D-6E8A-4147-A177-3AD203B41FA5}">
                      <a16:colId xmlns:a16="http://schemas.microsoft.com/office/drawing/2014/main" val="2023993239"/>
                    </a:ext>
                  </a:extLst>
                </a:gridCol>
                <a:gridCol w="1502229">
                  <a:extLst>
                    <a:ext uri="{9D8B030D-6E8A-4147-A177-3AD203B41FA5}">
                      <a16:colId xmlns:a16="http://schemas.microsoft.com/office/drawing/2014/main" val="2752823190"/>
                    </a:ext>
                  </a:extLst>
                </a:gridCol>
                <a:gridCol w="1502229">
                  <a:extLst>
                    <a:ext uri="{9D8B030D-6E8A-4147-A177-3AD203B41FA5}">
                      <a16:colId xmlns:a16="http://schemas.microsoft.com/office/drawing/2014/main" val="458059221"/>
                    </a:ext>
                  </a:extLst>
                </a:gridCol>
                <a:gridCol w="1502229">
                  <a:extLst>
                    <a:ext uri="{9D8B030D-6E8A-4147-A177-3AD203B41FA5}">
                      <a16:colId xmlns:a16="http://schemas.microsoft.com/office/drawing/2014/main" val="677228349"/>
                    </a:ext>
                  </a:extLst>
                </a:gridCol>
                <a:gridCol w="1502229">
                  <a:extLst>
                    <a:ext uri="{9D8B030D-6E8A-4147-A177-3AD203B41FA5}">
                      <a16:colId xmlns:a16="http://schemas.microsoft.com/office/drawing/2014/main" val="1875100792"/>
                    </a:ext>
                  </a:extLst>
                </a:gridCol>
              </a:tblGrid>
              <a:tr h="1188720">
                <a:tc>
                  <a:txBody>
                    <a:bodyPr/>
                    <a:lstStyle/>
                    <a:p>
                      <a:r>
                        <a:rPr lang="en-US"/>
                        <a:t>30-Aug-2021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271355254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B9CF-1D2D-4A74-BF8B-277C73056079}"/>
              </a:ext>
            </a:extLst>
          </p:cNvPr>
          <p:cNvSpPr>
            <a:spLocks noGrp="1"/>
          </p:cNvSpPr>
          <p:nvPr>
            <p:ph type="title"/>
          </p:nvPr>
        </p:nvSpPr>
        <p:spPr/>
        <p:txBody>
          <a:bodyPr/>
          <a:lstStyle/>
          <a:p>
            <a:r>
              <a:rPr lang="en-US" dirty="0"/>
              <a:t>Discussion on SRD</a:t>
            </a:r>
          </a:p>
        </p:txBody>
      </p:sp>
      <p:sp>
        <p:nvSpPr>
          <p:cNvPr id="3" name="Content Placeholder 2">
            <a:extLst>
              <a:ext uri="{FF2B5EF4-FFF2-40B4-BE49-F238E27FC236}">
                <a16:creationId xmlns:a16="http://schemas.microsoft.com/office/drawing/2014/main" id="{47BA0E68-C229-4889-8FE7-DD4A2D87B221}"/>
              </a:ext>
            </a:extLst>
          </p:cNvPr>
          <p:cNvSpPr>
            <a:spLocks noGrp="1"/>
          </p:cNvSpPr>
          <p:nvPr>
            <p:ph idx="1"/>
          </p:nvPr>
        </p:nvSpPr>
        <p:spPr>
          <a:xfrm>
            <a:off x="838200" y="1828800"/>
            <a:ext cx="10515600" cy="4351338"/>
          </a:xfrm>
        </p:spPr>
        <p:txBody>
          <a:bodyPr>
            <a:normAutofit/>
          </a:bodyPr>
          <a:lstStyle/>
          <a:p>
            <a:r>
              <a:rPr lang="en-US" dirty="0" err="1"/>
              <a:t>Sarat</a:t>
            </a:r>
            <a:r>
              <a:rPr lang="en-US" dirty="0"/>
              <a:t> will review for incorrect use of “will” vs “shall” and submit revision or comments. </a:t>
            </a:r>
          </a:p>
          <a:p>
            <a:endParaRPr lang="en-US" dirty="0"/>
          </a:p>
          <a:p>
            <a:r>
              <a:rPr lang="en-US" dirty="0"/>
              <a:t>Plan to review that and approve updated SRD on 8/31</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1F8267A-858B-4745-B7E0-C9093579D6C0}"/>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FD1286CB-5180-4BFF-95ED-C22245E075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BDBE2F-6C71-4830-8CA2-9933EEE3D584}"/>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41477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2AF62-C604-45BA-9A1A-C580BC574143}"/>
              </a:ext>
            </a:extLst>
          </p:cNvPr>
          <p:cNvSpPr>
            <a:spLocks noGrp="1"/>
          </p:cNvSpPr>
          <p:nvPr>
            <p:ph type="title"/>
          </p:nvPr>
        </p:nvSpPr>
        <p:spPr/>
        <p:txBody>
          <a:bodyPr/>
          <a:lstStyle/>
          <a:p>
            <a:r>
              <a:rPr lang="en-US" dirty="0"/>
              <a:t>SDD Development – August 31, 2021</a:t>
            </a:r>
          </a:p>
        </p:txBody>
      </p:sp>
      <p:sp>
        <p:nvSpPr>
          <p:cNvPr id="3" name="Content Placeholder 2">
            <a:extLst>
              <a:ext uri="{FF2B5EF4-FFF2-40B4-BE49-F238E27FC236}">
                <a16:creationId xmlns:a16="http://schemas.microsoft.com/office/drawing/2014/main" id="{A979F811-1B69-473C-9F4A-7BC40F5F9228}"/>
              </a:ext>
            </a:extLst>
          </p:cNvPr>
          <p:cNvSpPr>
            <a:spLocks noGrp="1"/>
          </p:cNvSpPr>
          <p:nvPr>
            <p:ph idx="1"/>
          </p:nvPr>
        </p:nvSpPr>
        <p:spPr/>
        <p:txBody>
          <a:bodyPr>
            <a:normAutofit/>
          </a:bodyPr>
          <a:lstStyle/>
          <a:p>
            <a:endParaRPr lang="en-US" dirty="0"/>
          </a:p>
          <a:p>
            <a:r>
              <a:rPr lang="en-US" dirty="0"/>
              <a:t>Aug 31 – Daoud mentions re-use of established 2-way radio terminology that may be confusing.  Will review before next meeting.</a:t>
            </a:r>
          </a:p>
          <a:p>
            <a:endParaRPr lang="en-US" dirty="0"/>
          </a:p>
          <a:p>
            <a:r>
              <a:rPr lang="en-US" dirty="0" err="1"/>
              <a:t>Sarat</a:t>
            </a:r>
            <a:r>
              <a:rPr lang="en-US" dirty="0"/>
              <a:t> – are any “Peer to peer” functionalities included? Menashe - It can be implemented in point to multipoint. Should be added in SDD. Menashe will make contribution. </a:t>
            </a:r>
          </a:p>
          <a:p>
            <a:endParaRPr lang="en-US" dirty="0"/>
          </a:p>
          <a:p>
            <a:r>
              <a:rPr lang="en-US" dirty="0"/>
              <a:t>Final review and edit cycle before September</a:t>
            </a:r>
          </a:p>
          <a:p>
            <a:endParaRPr lang="en-US" dirty="0"/>
          </a:p>
          <a:p>
            <a:endParaRPr lang="en-US" dirty="0"/>
          </a:p>
        </p:txBody>
      </p:sp>
      <p:sp>
        <p:nvSpPr>
          <p:cNvPr id="4" name="Date Placeholder 3">
            <a:extLst>
              <a:ext uri="{FF2B5EF4-FFF2-40B4-BE49-F238E27FC236}">
                <a16:creationId xmlns:a16="http://schemas.microsoft.com/office/drawing/2014/main" id="{6AEF3192-0F80-4F6B-B109-FA48F5B486A3}"/>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3C503EBC-8653-4C1F-8F17-97F2AFA66ED4}"/>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D0B56731-131F-493E-A6C8-2497689F319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98416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endParaRPr lang="en-US" dirty="0"/>
          </a:p>
          <a:p>
            <a:r>
              <a:rPr lang="en-US" dirty="0"/>
              <a:t>Harry Bims expresses willingness to serve as editor in July meeting</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August_2021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August_2021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 31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Updates for SRD</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September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Review and approve revisions to SRD from </a:t>
            </a:r>
            <a:r>
              <a:rPr lang="en-US" dirty="0" err="1"/>
              <a:t>Sarat</a:t>
            </a:r>
            <a:endParaRPr lang="en-US" dirty="0"/>
          </a:p>
          <a:p>
            <a:endParaRPr lang="en-US" dirty="0"/>
          </a:p>
          <a:p>
            <a:r>
              <a:rPr lang="en-US" dirty="0"/>
              <a:t>Post Clean version of SDD for final review as 306r4</a:t>
            </a:r>
          </a:p>
          <a:p>
            <a:r>
              <a:rPr lang="en-US" dirty="0"/>
              <a:t>Review any further contributions to SDD</a:t>
            </a:r>
          </a:p>
          <a:p>
            <a:pPr lvl="1"/>
            <a:r>
              <a:rPr lang="en-US" dirty="0"/>
              <a:t>Menashe</a:t>
            </a:r>
          </a:p>
          <a:p>
            <a:pPr lvl="1"/>
            <a:r>
              <a:rPr lang="en-US" dirty="0" err="1"/>
              <a:t>Sarat</a:t>
            </a:r>
            <a:endParaRPr lang="en-US" dirty="0"/>
          </a:p>
          <a:p>
            <a:r>
              <a:rPr lang="en-US" dirty="0"/>
              <a:t>Plan to approve SDD during September interim</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a:t>August_2021</a:t>
            </a:r>
            <a:endParaRPr lang="en-US" dirty="0"/>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September Wireless Interim</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pPr lvl="1"/>
            <a:endParaRPr lang="en-US" dirty="0"/>
          </a:p>
          <a:p>
            <a:r>
              <a:rPr lang="en-US" dirty="0"/>
              <a:t>Registration for September meeting is mandatory</a:t>
            </a:r>
          </a:p>
          <a:p>
            <a:pPr lvl="1"/>
            <a:r>
              <a:rPr lang="en-US" dirty="0"/>
              <a:t>See posts on 802.15 reflectors</a:t>
            </a:r>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pPr lvl="1"/>
            <a:r>
              <a:rPr lang="en-US" dirty="0"/>
              <a:t>Incorporated in Plans slide</a:t>
            </a:r>
          </a:p>
          <a:p>
            <a:pPr lvl="1"/>
            <a:r>
              <a:rPr lang="en-US" dirty="0"/>
              <a:t>Register for September if you haven’t already</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(Daoud Serang)</a:t>
            </a:r>
          </a:p>
          <a:p>
            <a:endParaRPr lang="en-US" dirty="0"/>
          </a:p>
          <a:p>
            <a:r>
              <a:rPr lang="en-US" dirty="0"/>
              <a:t>Agenda review and Approval</a:t>
            </a:r>
          </a:p>
          <a:p>
            <a:endParaRPr lang="en-US" dirty="0"/>
          </a:p>
          <a:p>
            <a:r>
              <a:rPr lang="en-US" dirty="0"/>
              <a:t>Meetings for September Plenary</a:t>
            </a:r>
          </a:p>
          <a:p>
            <a:pPr lvl="1"/>
            <a:r>
              <a:rPr lang="en-US" dirty="0"/>
              <a:t>Tuesday Sept 14</a:t>
            </a:r>
            <a:r>
              <a:rPr lang="en-US" baseline="30000" dirty="0"/>
              <a:t>th</a:t>
            </a:r>
            <a:r>
              <a:rPr lang="en-US" dirty="0"/>
              <a:t> (PM1 slot)</a:t>
            </a:r>
          </a:p>
          <a:p>
            <a:pPr lvl="1"/>
            <a:r>
              <a:rPr lang="en-US" dirty="0"/>
              <a:t>Tuesday Sept 21</a:t>
            </a:r>
            <a:r>
              <a:rPr lang="en-US" baseline="30000" dirty="0"/>
              <a:t>st</a:t>
            </a:r>
            <a:r>
              <a:rPr lang="en-US" dirty="0"/>
              <a:t> (PM2 slot)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August_2021</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11321</TotalTime>
  <Words>2442</Words>
  <Application>Microsoft Office PowerPoint</Application>
  <PresentationFormat>Widescreen</PresentationFormat>
  <Paragraphs>280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TG16t Agenda Aug 31 Teleconference</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Contributions for August 31 Teleconference</vt:lpstr>
      <vt:lpstr>Discussion on SRD</vt:lpstr>
      <vt:lpstr>SDD Development – August 31, 2021</vt:lpstr>
      <vt:lpstr>Discussion on Security Requirements for 802.16t </vt:lpstr>
      <vt:lpstr>Editor</vt:lpstr>
      <vt:lpstr>Project Timeline</vt:lpstr>
      <vt:lpstr>Plan for September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353</cp:revision>
  <cp:lastPrinted>1998-02-10T13:28:06Z</cp:lastPrinted>
  <dcterms:created xsi:type="dcterms:W3CDTF">2020-01-06T16:34:14Z</dcterms:created>
  <dcterms:modified xsi:type="dcterms:W3CDTF">2021-08-31T21:07:41Z</dcterms:modified>
</cp:coreProperties>
</file>