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50" r:id="rId14"/>
    <p:sldId id="990" r:id="rId15"/>
    <p:sldId id="1009" r:id="rId16"/>
    <p:sldId id="1011" r:id="rId17"/>
    <p:sldId id="992" r:id="rId18"/>
    <p:sldId id="1003" r:id="rId19"/>
    <p:sldId id="256" r:id="rId20"/>
    <p:sldId id="965" r:id="rId21"/>
    <p:sldId id="314"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69" d="100"/>
          <a:sy n="169" d="100"/>
        </p:scale>
        <p:origin x="144" y="36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August_2021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doc.:IEEE802.15-21-0440r0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August 31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2021-08-31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41424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August 31 Teleconference</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August_2021</a:t>
            </a:r>
          </a:p>
        </p:txBody>
      </p:sp>
      <p:graphicFrame>
        <p:nvGraphicFramePr>
          <p:cNvPr id="6" name="Table 5">
            <a:extLst>
              <a:ext uri="{FF2B5EF4-FFF2-40B4-BE49-F238E27FC236}">
                <a16:creationId xmlns:a16="http://schemas.microsoft.com/office/drawing/2014/main" id="{F7B7E84D-F02D-4130-A323-5E0D7FCB425B}"/>
              </a:ext>
            </a:extLst>
          </p:cNvPr>
          <p:cNvGraphicFramePr>
            <a:graphicFrameLocks noGrp="1"/>
          </p:cNvGraphicFramePr>
          <p:nvPr>
            <p:extLst>
              <p:ext uri="{D42A27DB-BD31-4B8C-83A1-F6EECF244321}">
                <p14:modId xmlns:p14="http://schemas.microsoft.com/office/powerpoint/2010/main" val="126241382"/>
              </p:ext>
            </p:extLst>
          </p:nvPr>
        </p:nvGraphicFramePr>
        <p:xfrm>
          <a:off x="838197" y="1524000"/>
          <a:ext cx="10515603" cy="1188720"/>
        </p:xfrm>
        <a:graphic>
          <a:graphicData uri="http://schemas.openxmlformats.org/drawingml/2006/table">
            <a:tbl>
              <a:tblPr/>
              <a:tblGrid>
                <a:gridCol w="1502229">
                  <a:extLst>
                    <a:ext uri="{9D8B030D-6E8A-4147-A177-3AD203B41FA5}">
                      <a16:colId xmlns:a16="http://schemas.microsoft.com/office/drawing/2014/main" val="1595678910"/>
                    </a:ext>
                  </a:extLst>
                </a:gridCol>
                <a:gridCol w="1502229">
                  <a:extLst>
                    <a:ext uri="{9D8B030D-6E8A-4147-A177-3AD203B41FA5}">
                      <a16:colId xmlns:a16="http://schemas.microsoft.com/office/drawing/2014/main" val="3257742315"/>
                    </a:ext>
                  </a:extLst>
                </a:gridCol>
                <a:gridCol w="1502229">
                  <a:extLst>
                    <a:ext uri="{9D8B030D-6E8A-4147-A177-3AD203B41FA5}">
                      <a16:colId xmlns:a16="http://schemas.microsoft.com/office/drawing/2014/main" val="2023993239"/>
                    </a:ext>
                  </a:extLst>
                </a:gridCol>
                <a:gridCol w="1502229">
                  <a:extLst>
                    <a:ext uri="{9D8B030D-6E8A-4147-A177-3AD203B41FA5}">
                      <a16:colId xmlns:a16="http://schemas.microsoft.com/office/drawing/2014/main" val="2752823190"/>
                    </a:ext>
                  </a:extLst>
                </a:gridCol>
                <a:gridCol w="1502229">
                  <a:extLst>
                    <a:ext uri="{9D8B030D-6E8A-4147-A177-3AD203B41FA5}">
                      <a16:colId xmlns:a16="http://schemas.microsoft.com/office/drawing/2014/main" val="458059221"/>
                    </a:ext>
                  </a:extLst>
                </a:gridCol>
                <a:gridCol w="1502229">
                  <a:extLst>
                    <a:ext uri="{9D8B030D-6E8A-4147-A177-3AD203B41FA5}">
                      <a16:colId xmlns:a16="http://schemas.microsoft.com/office/drawing/2014/main" val="677228349"/>
                    </a:ext>
                  </a:extLst>
                </a:gridCol>
                <a:gridCol w="1502229">
                  <a:extLst>
                    <a:ext uri="{9D8B030D-6E8A-4147-A177-3AD203B41FA5}">
                      <a16:colId xmlns:a16="http://schemas.microsoft.com/office/drawing/2014/main" val="1875100792"/>
                    </a:ext>
                  </a:extLst>
                </a:gridCol>
              </a:tblGrid>
              <a:tr h="1188720">
                <a:tc>
                  <a:txBody>
                    <a:bodyPr/>
                    <a:lstStyle/>
                    <a:p>
                      <a:r>
                        <a:rPr lang="en-US"/>
                        <a:t>30-Aug-2021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dirty="0"/>
                        <a:t>Menashe Shahar (</a:t>
                      </a:r>
                      <a:r>
                        <a:rPr lang="en-US" dirty="0" err="1"/>
                        <a:t>Ondas</a:t>
                      </a:r>
                      <a:r>
                        <a:rPr lang="en-US" dirty="0"/>
                        <a:t>)</a:t>
                      </a:r>
                    </a:p>
                  </a:txBody>
                  <a:tcPr anchor="ctr">
                    <a:lnL>
                      <a:noFill/>
                    </a:lnL>
                    <a:lnR>
                      <a:noFill/>
                    </a:lnR>
                    <a:lnT>
                      <a:noFill/>
                    </a:lnT>
                    <a:lnB>
                      <a:noFill/>
                    </a:lnB>
                  </a:tcPr>
                </a:tc>
                <a:extLst>
                  <a:ext uri="{0D108BD9-81ED-4DB2-BD59-A6C34878D82A}">
                    <a16:rowId xmlns:a16="http://schemas.microsoft.com/office/drawing/2014/main" val="271355254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SRD</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a:bodyPr>
          <a:lstStyle/>
          <a:p>
            <a:r>
              <a:rPr lang="en-US" dirty="0" err="1"/>
              <a:t>Sarat</a:t>
            </a:r>
            <a:r>
              <a:rPr lang="en-US" dirty="0"/>
              <a:t> will review for incorrect use of “will” vs “shall” and submit revision or comments. </a:t>
            </a:r>
          </a:p>
          <a:p>
            <a:endParaRPr lang="en-US" dirty="0"/>
          </a:p>
          <a:p>
            <a:r>
              <a:rPr lang="en-US" dirty="0"/>
              <a:t>Plan to review that and approve updated SRD on 8/31</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 August 11,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lstStyle/>
          <a:p>
            <a:r>
              <a:rPr lang="en-US" dirty="0"/>
              <a:t>Need to update references in downlink data section</a:t>
            </a:r>
          </a:p>
          <a:p>
            <a:r>
              <a:rPr lang="en-US" dirty="0"/>
              <a:t>TBD under FDD Frame structure</a:t>
            </a:r>
          </a:p>
          <a:p>
            <a:endParaRPr lang="en-US" dirty="0"/>
          </a:p>
          <a:p>
            <a:r>
              <a:rPr lang="en-US" dirty="0"/>
              <a:t>Menashe will address items above and upload clean revision</a:t>
            </a:r>
          </a:p>
          <a:p>
            <a:r>
              <a:rPr lang="en-US" dirty="0"/>
              <a:t>Task Group Review of SDD between now and Aug 31 Telecon.</a:t>
            </a:r>
          </a:p>
          <a:p>
            <a:endParaRPr lang="en-US" dirty="0"/>
          </a:p>
          <a:p>
            <a:r>
              <a:rPr lang="en-US" dirty="0"/>
              <a:t>Final review and edit cycle before September</a:t>
            </a:r>
          </a:p>
          <a:p>
            <a:endParaRPr lang="en-US" dirty="0"/>
          </a:p>
          <a:p>
            <a:endParaRPr lang="en-US" dirty="0"/>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60020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endParaRPr lang="en-US" dirty="0"/>
          </a:p>
          <a:p>
            <a:r>
              <a:rPr lang="en-US" dirty="0"/>
              <a:t>Harry Bims expresses willingness to serve as editor in July meeting</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August_2021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Aug 31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September Wireless Interim</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Menashe edit references and TBDs and upload clean revision of SDD</a:t>
            </a:r>
          </a:p>
          <a:p>
            <a:pPr lvl="1"/>
            <a:r>
              <a:rPr lang="en-US" dirty="0"/>
              <a:t>Task Group Review of revision of SDD before Aug 31 Telecon</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r>
              <a:rPr lang="en-US" dirty="0"/>
              <a:t>Meetings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11253</TotalTime>
  <Words>2371</Words>
  <Application>Microsoft Office PowerPoint</Application>
  <PresentationFormat>Widescreen</PresentationFormat>
  <Paragraphs>265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TG16t Agenda Aug 31 Teleconference</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Contributions for August 31 Teleconference</vt:lpstr>
      <vt:lpstr>Discussion on SRD</vt:lpstr>
      <vt:lpstr>SDD Development – August 11, 2021</vt:lpstr>
      <vt:lpstr>Discussion on Security Requirements for 802.16t </vt:lpstr>
      <vt:lpstr>Editor</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345</cp:revision>
  <cp:lastPrinted>1998-02-10T13:28:06Z</cp:lastPrinted>
  <dcterms:created xsi:type="dcterms:W3CDTF">2020-01-06T16:34:14Z</dcterms:created>
  <dcterms:modified xsi:type="dcterms:W3CDTF">2021-08-31T17:31:41Z</dcterms:modified>
</cp:coreProperties>
</file>