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27"/>
  </p:notesMasterIdLst>
  <p:handoutMasterIdLst>
    <p:handoutMasterId r:id="rId28"/>
  </p:handoutMasterIdLst>
  <p:sldIdLst>
    <p:sldId id="256" r:id="rId5"/>
    <p:sldId id="287" r:id="rId6"/>
    <p:sldId id="337" r:id="rId7"/>
    <p:sldId id="338" r:id="rId8"/>
    <p:sldId id="339" r:id="rId9"/>
    <p:sldId id="352" r:id="rId10"/>
    <p:sldId id="344" r:id="rId11"/>
    <p:sldId id="345" r:id="rId12"/>
    <p:sldId id="340" r:id="rId13"/>
    <p:sldId id="353" r:id="rId14"/>
    <p:sldId id="346" r:id="rId15"/>
    <p:sldId id="357" r:id="rId16"/>
    <p:sldId id="341" r:id="rId17"/>
    <p:sldId id="354" r:id="rId18"/>
    <p:sldId id="347" r:id="rId19"/>
    <p:sldId id="348" r:id="rId20"/>
    <p:sldId id="356" r:id="rId21"/>
    <p:sldId id="342" r:id="rId22"/>
    <p:sldId id="349" r:id="rId23"/>
    <p:sldId id="355" r:id="rId24"/>
    <p:sldId id="350" r:id="rId25"/>
    <p:sldId id="351"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C47EC9-E5DF-4C37-856E-C4389DFB0F7B}" v="46" dt="2021-07-13T19:20:46.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67" d="100"/>
          <a:sy n="67" d="100"/>
        </p:scale>
        <p:origin x="62" y="394"/>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3C47EC9-E5DF-4C37-856E-C4389DFB0F7B}"/>
    <pc:docChg chg="undo custSel addSld modSld modMainMaster">
      <pc:chgData name="Jon Rosdahl" userId="2820f357-2dd4-4127-8713-e0bfde0fd756" providerId="ADAL" clId="{13C47EC9-E5DF-4C37-856E-C4389DFB0F7B}" dt="2021-07-14T22:39:59.185" v="4292" actId="14100"/>
      <pc:docMkLst>
        <pc:docMk/>
      </pc:docMkLst>
      <pc:sldChg chg="modSp mod">
        <pc:chgData name="Jon Rosdahl" userId="2820f357-2dd4-4127-8713-e0bfde0fd756" providerId="ADAL" clId="{13C47EC9-E5DF-4C37-856E-C4389DFB0F7B}" dt="2021-07-12T19:31:48.319" v="1" actId="20577"/>
        <pc:sldMkLst>
          <pc:docMk/>
          <pc:sldMk cId="0" sldId="256"/>
        </pc:sldMkLst>
        <pc:spChg chg="mod">
          <ac:chgData name="Jon Rosdahl" userId="2820f357-2dd4-4127-8713-e0bfde0fd756" providerId="ADAL" clId="{13C47EC9-E5DF-4C37-856E-C4389DFB0F7B}" dt="2021-07-12T19:31:48.319" v="1" actId="20577"/>
          <ac:spMkLst>
            <pc:docMk/>
            <pc:sldMk cId="0" sldId="256"/>
            <ac:spMk id="3074" creationId="{00000000-0000-0000-0000-000000000000}"/>
          </ac:spMkLst>
        </pc:spChg>
      </pc:sldChg>
      <pc:sldChg chg="modSp mod">
        <pc:chgData name="Jon Rosdahl" userId="2820f357-2dd4-4127-8713-e0bfde0fd756" providerId="ADAL" clId="{13C47EC9-E5DF-4C37-856E-C4389DFB0F7B}" dt="2021-07-14T22:39:53.273" v="4291" actId="14100"/>
        <pc:sldMkLst>
          <pc:docMk/>
          <pc:sldMk cId="0" sldId="257"/>
        </pc:sldMkLst>
        <pc:spChg chg="mod">
          <ac:chgData name="Jon Rosdahl" userId="2820f357-2dd4-4127-8713-e0bfde0fd756" providerId="ADAL" clId="{13C47EC9-E5DF-4C37-856E-C4389DFB0F7B}" dt="2021-07-14T22:39:53.273" v="4291" actId="14100"/>
          <ac:spMkLst>
            <pc:docMk/>
            <pc:sldMk cId="0" sldId="257"/>
            <ac:spMk id="4097" creationId="{00000000-0000-0000-0000-000000000000}"/>
          </ac:spMkLst>
        </pc:spChg>
        <pc:spChg chg="mod">
          <ac:chgData name="Jon Rosdahl" userId="2820f357-2dd4-4127-8713-e0bfde0fd756" providerId="ADAL" clId="{13C47EC9-E5DF-4C37-856E-C4389DFB0F7B}" dt="2021-07-14T22:39:47.074" v="4290" actId="403"/>
          <ac:spMkLst>
            <pc:docMk/>
            <pc:sldMk cId="0" sldId="257"/>
            <ac:spMk id="4098" creationId="{00000000-0000-0000-0000-000000000000}"/>
          </ac:spMkLst>
        </pc:spChg>
      </pc:sldChg>
      <pc:sldChg chg="modSp mod">
        <pc:chgData name="Jon Rosdahl" userId="2820f357-2dd4-4127-8713-e0bfde0fd756" providerId="ADAL" clId="{13C47EC9-E5DF-4C37-856E-C4389DFB0F7B}" dt="2021-07-13T19:24:41.932" v="4177" actId="6549"/>
        <pc:sldMkLst>
          <pc:docMk/>
          <pc:sldMk cId="3439635317" sldId="274"/>
        </pc:sldMkLst>
        <pc:spChg chg="mod">
          <ac:chgData name="Jon Rosdahl" userId="2820f357-2dd4-4127-8713-e0bfde0fd756" providerId="ADAL" clId="{13C47EC9-E5DF-4C37-856E-C4389DFB0F7B}" dt="2021-07-13T19:24:41.932" v="4177" actId="6549"/>
          <ac:spMkLst>
            <pc:docMk/>
            <pc:sldMk cId="3439635317" sldId="274"/>
            <ac:spMk id="2" creationId="{00000000-0000-0000-0000-000000000000}"/>
          </ac:spMkLst>
        </pc:spChg>
      </pc:sldChg>
      <pc:sldChg chg="modSp mod">
        <pc:chgData name="Jon Rosdahl" userId="2820f357-2dd4-4127-8713-e0bfde0fd756" providerId="ADAL" clId="{13C47EC9-E5DF-4C37-856E-C4389DFB0F7B}" dt="2021-07-14T22:39:20.803" v="4288" actId="6549"/>
        <pc:sldMkLst>
          <pc:docMk/>
          <pc:sldMk cId="2170297715" sldId="275"/>
        </pc:sldMkLst>
        <pc:spChg chg="mod">
          <ac:chgData name="Jon Rosdahl" userId="2820f357-2dd4-4127-8713-e0bfde0fd756" providerId="ADAL" clId="{13C47EC9-E5DF-4C37-856E-C4389DFB0F7B}" dt="2021-07-14T22:39:20.803" v="4288" actId="6549"/>
          <ac:spMkLst>
            <pc:docMk/>
            <pc:sldMk cId="2170297715" sldId="275"/>
            <ac:spMk id="2" creationId="{00000000-0000-0000-0000-000000000000}"/>
          </ac:spMkLst>
        </pc:spChg>
      </pc:sldChg>
      <pc:sldChg chg="modSp mod">
        <pc:chgData name="Jon Rosdahl" userId="2820f357-2dd4-4127-8713-e0bfde0fd756" providerId="ADAL" clId="{13C47EC9-E5DF-4C37-856E-C4389DFB0F7B}" dt="2021-07-14T22:39:59.185" v="4292" actId="14100"/>
        <pc:sldMkLst>
          <pc:docMk/>
          <pc:sldMk cId="2099305387" sldId="285"/>
        </pc:sldMkLst>
        <pc:spChg chg="mod">
          <ac:chgData name="Jon Rosdahl" userId="2820f357-2dd4-4127-8713-e0bfde0fd756" providerId="ADAL" clId="{13C47EC9-E5DF-4C37-856E-C4389DFB0F7B}" dt="2021-07-14T22:39:59.185" v="4292" actId="14100"/>
          <ac:spMkLst>
            <pc:docMk/>
            <pc:sldMk cId="2099305387" sldId="285"/>
            <ac:spMk id="2" creationId="{F3B43754-1163-4B0C-8310-62C38E10D93C}"/>
          </ac:spMkLst>
        </pc:spChg>
      </pc:sldChg>
      <pc:sldChg chg="modSp mod">
        <pc:chgData name="Jon Rosdahl" userId="2820f357-2dd4-4127-8713-e0bfde0fd756" providerId="ADAL" clId="{13C47EC9-E5DF-4C37-856E-C4389DFB0F7B}" dt="2021-07-14T22:38:43.480" v="4241" actId="404"/>
        <pc:sldMkLst>
          <pc:docMk/>
          <pc:sldMk cId="3710146481" sldId="333"/>
        </pc:sldMkLst>
        <pc:spChg chg="mod">
          <ac:chgData name="Jon Rosdahl" userId="2820f357-2dd4-4127-8713-e0bfde0fd756" providerId="ADAL" clId="{13C47EC9-E5DF-4C37-856E-C4389DFB0F7B}" dt="2021-07-14T22:38:43.480" v="4241" actId="404"/>
          <ac:spMkLst>
            <pc:docMk/>
            <pc:sldMk cId="3710146481" sldId="333"/>
            <ac:spMk id="8" creationId="{C19552ED-8877-4EDD-A1B1-CB8BA5359E38}"/>
          </ac:spMkLst>
        </pc:spChg>
      </pc:sldChg>
      <pc:sldChg chg="modSp mod">
        <pc:chgData name="Jon Rosdahl" userId="2820f357-2dd4-4127-8713-e0bfde0fd756" providerId="ADAL" clId="{13C47EC9-E5DF-4C37-856E-C4389DFB0F7B}" dt="2021-07-14T22:38:38.421" v="4240" actId="255"/>
        <pc:sldMkLst>
          <pc:docMk/>
          <pc:sldMk cId="376086956" sldId="334"/>
        </pc:sldMkLst>
        <pc:spChg chg="mod">
          <ac:chgData name="Jon Rosdahl" userId="2820f357-2dd4-4127-8713-e0bfde0fd756" providerId="ADAL" clId="{13C47EC9-E5DF-4C37-856E-C4389DFB0F7B}" dt="2021-07-14T22:38:38.421" v="4240" actId="255"/>
          <ac:spMkLst>
            <pc:docMk/>
            <pc:sldMk cId="376086956" sldId="334"/>
            <ac:spMk id="3" creationId="{3C4963F7-A557-41FF-B7F7-6FE05D9C1BDA}"/>
          </ac:spMkLst>
        </pc:spChg>
      </pc:sldChg>
      <pc:sldChg chg="modSp mod">
        <pc:chgData name="Jon Rosdahl" userId="2820f357-2dd4-4127-8713-e0bfde0fd756" providerId="ADAL" clId="{13C47EC9-E5DF-4C37-856E-C4389DFB0F7B}" dt="2021-07-14T22:38:24.693" v="4238" actId="255"/>
        <pc:sldMkLst>
          <pc:docMk/>
          <pc:sldMk cId="2710844417" sldId="335"/>
        </pc:sldMkLst>
        <pc:spChg chg="mod">
          <ac:chgData name="Jon Rosdahl" userId="2820f357-2dd4-4127-8713-e0bfde0fd756" providerId="ADAL" clId="{13C47EC9-E5DF-4C37-856E-C4389DFB0F7B}" dt="2021-07-14T22:38:19.889" v="4237" actId="14100"/>
          <ac:spMkLst>
            <pc:docMk/>
            <pc:sldMk cId="2710844417" sldId="335"/>
            <ac:spMk id="2" creationId="{79730C6A-E146-46BA-B2C7-4AA4441A3455}"/>
          </ac:spMkLst>
        </pc:spChg>
        <pc:spChg chg="mod">
          <ac:chgData name="Jon Rosdahl" userId="2820f357-2dd4-4127-8713-e0bfde0fd756" providerId="ADAL" clId="{13C47EC9-E5DF-4C37-856E-C4389DFB0F7B}" dt="2021-07-14T22:38:24.693" v="4238" actId="255"/>
          <ac:spMkLst>
            <pc:docMk/>
            <pc:sldMk cId="2710844417" sldId="335"/>
            <ac:spMk id="3" creationId="{CC266240-468D-42E8-9B82-17209D2F7C54}"/>
          </ac:spMkLst>
        </pc:spChg>
      </pc:sldChg>
      <pc:sldChg chg="modSp mod">
        <pc:chgData name="Jon Rosdahl" userId="2820f357-2dd4-4127-8713-e0bfde0fd756" providerId="ADAL" clId="{13C47EC9-E5DF-4C37-856E-C4389DFB0F7B}" dt="2021-07-14T22:38:00.831" v="4232" actId="403"/>
        <pc:sldMkLst>
          <pc:docMk/>
          <pc:sldMk cId="1813832765" sldId="336"/>
        </pc:sldMkLst>
        <pc:spChg chg="mod">
          <ac:chgData name="Jon Rosdahl" userId="2820f357-2dd4-4127-8713-e0bfde0fd756" providerId="ADAL" clId="{13C47EC9-E5DF-4C37-856E-C4389DFB0F7B}" dt="2021-07-14T22:38:00.831" v="4232" actId="403"/>
          <ac:spMkLst>
            <pc:docMk/>
            <pc:sldMk cId="1813832765" sldId="336"/>
            <ac:spMk id="2" creationId="{695BC94F-FE67-419D-A1EC-47BC0402F58C}"/>
          </ac:spMkLst>
        </pc:spChg>
        <pc:spChg chg="mod">
          <ac:chgData name="Jon Rosdahl" userId="2820f357-2dd4-4127-8713-e0bfde0fd756" providerId="ADAL" clId="{13C47EC9-E5DF-4C37-856E-C4389DFB0F7B}" dt="2021-07-14T22:37:56.897" v="4230" actId="404"/>
          <ac:spMkLst>
            <pc:docMk/>
            <pc:sldMk cId="1813832765" sldId="336"/>
            <ac:spMk id="3" creationId="{0E4AF808-9D1D-4A42-9E03-66829C5B8401}"/>
          </ac:spMkLst>
        </pc:spChg>
      </pc:sldChg>
      <pc:sldChg chg="modSp mod">
        <pc:chgData name="Jon Rosdahl" userId="2820f357-2dd4-4127-8713-e0bfde0fd756" providerId="ADAL" clId="{13C47EC9-E5DF-4C37-856E-C4389DFB0F7B}" dt="2021-07-14T22:37:27.749" v="4226" actId="255"/>
        <pc:sldMkLst>
          <pc:docMk/>
          <pc:sldMk cId="2367237184" sldId="337"/>
        </pc:sldMkLst>
        <pc:spChg chg="mod">
          <ac:chgData name="Jon Rosdahl" userId="2820f357-2dd4-4127-8713-e0bfde0fd756" providerId="ADAL" clId="{13C47EC9-E5DF-4C37-856E-C4389DFB0F7B}" dt="2021-07-14T22:37:23.750" v="4225" actId="255"/>
          <ac:spMkLst>
            <pc:docMk/>
            <pc:sldMk cId="2367237184" sldId="337"/>
            <ac:spMk id="2" creationId="{99B561B6-0BFC-4BD3-BDE2-CA7615F615AF}"/>
          </ac:spMkLst>
        </pc:spChg>
        <pc:spChg chg="mod">
          <ac:chgData name="Jon Rosdahl" userId="2820f357-2dd4-4127-8713-e0bfde0fd756" providerId="ADAL" clId="{13C47EC9-E5DF-4C37-856E-C4389DFB0F7B}" dt="2021-07-14T22:37:27.749" v="4226" actId="255"/>
          <ac:spMkLst>
            <pc:docMk/>
            <pc:sldMk cId="2367237184" sldId="337"/>
            <ac:spMk id="3" creationId="{4D8DD280-6765-41BA-ADBA-3490362A7FD8}"/>
          </ac:spMkLst>
        </pc:spChg>
      </pc:sldChg>
      <pc:sldChg chg="modSp mod">
        <pc:chgData name="Jon Rosdahl" userId="2820f357-2dd4-4127-8713-e0bfde0fd756" providerId="ADAL" clId="{13C47EC9-E5DF-4C37-856E-C4389DFB0F7B}" dt="2021-07-14T22:37:17.128" v="4224" actId="20577"/>
        <pc:sldMkLst>
          <pc:docMk/>
          <pc:sldMk cId="57934209" sldId="339"/>
        </pc:sldMkLst>
        <pc:spChg chg="mod">
          <ac:chgData name="Jon Rosdahl" userId="2820f357-2dd4-4127-8713-e0bfde0fd756" providerId="ADAL" clId="{13C47EC9-E5DF-4C37-856E-C4389DFB0F7B}" dt="2021-07-14T22:36:55.312" v="4216" actId="404"/>
          <ac:spMkLst>
            <pc:docMk/>
            <pc:sldMk cId="57934209" sldId="339"/>
            <ac:spMk id="2" creationId="{DE083F24-CCF1-44C1-8282-53B712F8350D}"/>
          </ac:spMkLst>
        </pc:spChg>
        <pc:spChg chg="mod">
          <ac:chgData name="Jon Rosdahl" userId="2820f357-2dd4-4127-8713-e0bfde0fd756" providerId="ADAL" clId="{13C47EC9-E5DF-4C37-856E-C4389DFB0F7B}" dt="2021-07-14T22:37:17.128" v="4224" actId="20577"/>
          <ac:spMkLst>
            <pc:docMk/>
            <pc:sldMk cId="57934209" sldId="339"/>
            <ac:spMk id="3" creationId="{CE3C529B-C206-422E-98EC-FE04A94E773C}"/>
          </ac:spMkLst>
        </pc:spChg>
      </pc:sldChg>
      <pc:sldChg chg="modSp mod">
        <pc:chgData name="Jon Rosdahl" userId="2820f357-2dd4-4127-8713-e0bfde0fd756" providerId="ADAL" clId="{13C47EC9-E5DF-4C37-856E-C4389DFB0F7B}" dt="2021-07-13T18:39:08.402" v="2146" actId="403"/>
        <pc:sldMkLst>
          <pc:docMk/>
          <pc:sldMk cId="4082208642" sldId="341"/>
        </pc:sldMkLst>
        <pc:spChg chg="mod">
          <ac:chgData name="Jon Rosdahl" userId="2820f357-2dd4-4127-8713-e0bfde0fd756" providerId="ADAL" clId="{13C47EC9-E5DF-4C37-856E-C4389DFB0F7B}" dt="2021-07-13T18:28:38.874" v="1594" actId="1076"/>
          <ac:spMkLst>
            <pc:docMk/>
            <pc:sldMk cId="4082208642" sldId="341"/>
            <ac:spMk id="2" creationId="{AA4FD5FA-918A-42C7-8ED6-F51A91563FC2}"/>
          </ac:spMkLst>
        </pc:spChg>
        <pc:spChg chg="mod">
          <ac:chgData name="Jon Rosdahl" userId="2820f357-2dd4-4127-8713-e0bfde0fd756" providerId="ADAL" clId="{13C47EC9-E5DF-4C37-856E-C4389DFB0F7B}" dt="2021-07-13T18:39:08.402" v="2146" actId="403"/>
          <ac:spMkLst>
            <pc:docMk/>
            <pc:sldMk cId="4082208642" sldId="341"/>
            <ac:spMk id="3" creationId="{2A9C9D48-AD6D-4C84-BCD1-E870B333BA5E}"/>
          </ac:spMkLst>
        </pc:spChg>
      </pc:sldChg>
      <pc:sldChg chg="modSp mod">
        <pc:chgData name="Jon Rosdahl" userId="2820f357-2dd4-4127-8713-e0bfde0fd756" providerId="ADAL" clId="{13C47EC9-E5DF-4C37-856E-C4389DFB0F7B}" dt="2021-07-13T19:01:56.109" v="3213" actId="33524"/>
        <pc:sldMkLst>
          <pc:docMk/>
          <pc:sldMk cId="3116734721" sldId="342"/>
        </pc:sldMkLst>
        <pc:spChg chg="mod">
          <ac:chgData name="Jon Rosdahl" userId="2820f357-2dd4-4127-8713-e0bfde0fd756" providerId="ADAL" clId="{13C47EC9-E5DF-4C37-856E-C4389DFB0F7B}" dt="2021-07-13T19:01:56.109" v="3213" actId="33524"/>
          <ac:spMkLst>
            <pc:docMk/>
            <pc:sldMk cId="3116734721" sldId="342"/>
            <ac:spMk id="3" creationId="{98C76C29-234D-43F1-9FA9-ED6C9EA6352E}"/>
          </ac:spMkLst>
        </pc:spChg>
      </pc:sldChg>
      <pc:sldChg chg="modSp mod">
        <pc:chgData name="Jon Rosdahl" userId="2820f357-2dd4-4127-8713-e0bfde0fd756" providerId="ADAL" clId="{13C47EC9-E5DF-4C37-856E-C4389DFB0F7B}" dt="2021-07-14T22:37:46.977" v="4229" actId="404"/>
        <pc:sldMkLst>
          <pc:docMk/>
          <pc:sldMk cId="3817966860" sldId="343"/>
        </pc:sldMkLst>
        <pc:spChg chg="mod">
          <ac:chgData name="Jon Rosdahl" userId="2820f357-2dd4-4127-8713-e0bfde0fd756" providerId="ADAL" clId="{13C47EC9-E5DF-4C37-856E-C4389DFB0F7B}" dt="2021-07-14T22:37:43.741" v="4228" actId="14100"/>
          <ac:spMkLst>
            <pc:docMk/>
            <pc:sldMk cId="3817966860" sldId="343"/>
            <ac:spMk id="2" creationId="{5E1CF785-05CC-4DC8-A63B-A26213514562}"/>
          </ac:spMkLst>
        </pc:spChg>
        <pc:spChg chg="mod">
          <ac:chgData name="Jon Rosdahl" userId="2820f357-2dd4-4127-8713-e0bfde0fd756" providerId="ADAL" clId="{13C47EC9-E5DF-4C37-856E-C4389DFB0F7B}" dt="2021-07-14T22:37:46.977" v="4229" actId="404"/>
          <ac:spMkLst>
            <pc:docMk/>
            <pc:sldMk cId="3817966860" sldId="343"/>
            <ac:spMk id="3" creationId="{901BB374-1C50-4132-B6D5-7137D4DEC816}"/>
          </ac:spMkLst>
        </pc:spChg>
      </pc:sldChg>
      <pc:sldChg chg="modSp mod">
        <pc:chgData name="Jon Rosdahl" userId="2820f357-2dd4-4127-8713-e0bfde0fd756" providerId="ADAL" clId="{13C47EC9-E5DF-4C37-856E-C4389DFB0F7B}" dt="2021-07-14T22:36:49.574" v="4215" actId="14100"/>
        <pc:sldMkLst>
          <pc:docMk/>
          <pc:sldMk cId="3420429025" sldId="344"/>
        </pc:sldMkLst>
        <pc:spChg chg="mod">
          <ac:chgData name="Jon Rosdahl" userId="2820f357-2dd4-4127-8713-e0bfde0fd756" providerId="ADAL" clId="{13C47EC9-E5DF-4C37-856E-C4389DFB0F7B}" dt="2021-07-14T22:36:40.045" v="4213" actId="14100"/>
          <ac:spMkLst>
            <pc:docMk/>
            <pc:sldMk cId="3420429025" sldId="344"/>
            <ac:spMk id="2" creationId="{120D4BBE-FE6B-4093-A870-FBA8AB4E3D87}"/>
          </ac:spMkLst>
        </pc:spChg>
        <pc:spChg chg="mod">
          <ac:chgData name="Jon Rosdahl" userId="2820f357-2dd4-4127-8713-e0bfde0fd756" providerId="ADAL" clId="{13C47EC9-E5DF-4C37-856E-C4389DFB0F7B}" dt="2021-07-14T22:36:49.574" v="4215" actId="14100"/>
          <ac:spMkLst>
            <pc:docMk/>
            <pc:sldMk cId="3420429025" sldId="344"/>
            <ac:spMk id="3" creationId="{FE43BD26-0E20-482B-90E5-AFBB361354C2}"/>
          </ac:spMkLst>
        </pc:spChg>
      </pc:sldChg>
      <pc:sldChg chg="modSp mod">
        <pc:chgData name="Jon Rosdahl" userId="2820f357-2dd4-4127-8713-e0bfde0fd756" providerId="ADAL" clId="{13C47EC9-E5DF-4C37-856E-C4389DFB0F7B}" dt="2021-07-14T22:36:19.060" v="4210" actId="255"/>
        <pc:sldMkLst>
          <pc:docMk/>
          <pc:sldMk cId="1700376475" sldId="345"/>
        </pc:sldMkLst>
        <pc:spChg chg="mod">
          <ac:chgData name="Jon Rosdahl" userId="2820f357-2dd4-4127-8713-e0bfde0fd756" providerId="ADAL" clId="{13C47EC9-E5DF-4C37-856E-C4389DFB0F7B}" dt="2021-07-14T22:36:19.060" v="4210" actId="255"/>
          <ac:spMkLst>
            <pc:docMk/>
            <pc:sldMk cId="1700376475" sldId="345"/>
            <ac:spMk id="2" creationId="{328B6718-B5A7-4AC7-8130-09089EF39E26}"/>
          </ac:spMkLst>
        </pc:spChg>
        <pc:spChg chg="mod">
          <ac:chgData name="Jon Rosdahl" userId="2820f357-2dd4-4127-8713-e0bfde0fd756" providerId="ADAL" clId="{13C47EC9-E5DF-4C37-856E-C4389DFB0F7B}" dt="2021-07-14T22:35:57.637" v="4206" actId="255"/>
          <ac:spMkLst>
            <pc:docMk/>
            <pc:sldMk cId="1700376475" sldId="345"/>
            <ac:spMk id="3" creationId="{F2B7A30D-AE1E-43D1-B51C-404F6C42D318}"/>
          </ac:spMkLst>
        </pc:spChg>
      </pc:sldChg>
      <pc:sldChg chg="modSp new mod">
        <pc:chgData name="Jon Rosdahl" userId="2820f357-2dd4-4127-8713-e0bfde0fd756" providerId="ADAL" clId="{13C47EC9-E5DF-4C37-856E-C4389DFB0F7B}" dt="2021-07-14T22:35:48.308" v="4205" actId="404"/>
        <pc:sldMkLst>
          <pc:docMk/>
          <pc:sldMk cId="2429351162" sldId="346"/>
        </pc:sldMkLst>
        <pc:spChg chg="mod">
          <ac:chgData name="Jon Rosdahl" userId="2820f357-2dd4-4127-8713-e0bfde0fd756" providerId="ADAL" clId="{13C47EC9-E5DF-4C37-856E-C4389DFB0F7B}" dt="2021-07-14T22:35:21.629" v="4198" actId="404"/>
          <ac:spMkLst>
            <pc:docMk/>
            <pc:sldMk cId="2429351162" sldId="346"/>
            <ac:spMk id="2" creationId="{943D7A8F-721B-4A82-B0D8-4F176FC464FC}"/>
          </ac:spMkLst>
        </pc:spChg>
        <pc:spChg chg="mod">
          <ac:chgData name="Jon Rosdahl" userId="2820f357-2dd4-4127-8713-e0bfde0fd756" providerId="ADAL" clId="{13C47EC9-E5DF-4C37-856E-C4389DFB0F7B}" dt="2021-07-14T22:35:48.308" v="4205" actId="404"/>
          <ac:spMkLst>
            <pc:docMk/>
            <pc:sldMk cId="2429351162" sldId="346"/>
            <ac:spMk id="3" creationId="{E992BCB5-1414-4482-A5F8-C3264BFA08E7}"/>
          </ac:spMkLst>
        </pc:spChg>
      </pc:sldChg>
      <pc:sldChg chg="modSp new mod">
        <pc:chgData name="Jon Rosdahl" userId="2820f357-2dd4-4127-8713-e0bfde0fd756" providerId="ADAL" clId="{13C47EC9-E5DF-4C37-856E-C4389DFB0F7B}" dt="2021-07-14T22:35:07.036" v="4196" actId="14100"/>
        <pc:sldMkLst>
          <pc:docMk/>
          <pc:sldMk cId="333173838" sldId="347"/>
        </pc:sldMkLst>
        <pc:spChg chg="mod">
          <ac:chgData name="Jon Rosdahl" userId="2820f357-2dd4-4127-8713-e0bfde0fd756" providerId="ADAL" clId="{13C47EC9-E5DF-4C37-856E-C4389DFB0F7B}" dt="2021-07-14T22:35:07.036" v="4196" actId="14100"/>
          <ac:spMkLst>
            <pc:docMk/>
            <pc:sldMk cId="333173838" sldId="347"/>
            <ac:spMk id="2" creationId="{63B4E20D-69E0-487A-8296-7AAA4F67DC8F}"/>
          </ac:spMkLst>
        </pc:spChg>
        <pc:spChg chg="mod">
          <ac:chgData name="Jon Rosdahl" userId="2820f357-2dd4-4127-8713-e0bfde0fd756" providerId="ADAL" clId="{13C47EC9-E5DF-4C37-856E-C4389DFB0F7B}" dt="2021-07-14T22:35:00.335" v="4194" actId="255"/>
          <ac:spMkLst>
            <pc:docMk/>
            <pc:sldMk cId="333173838" sldId="347"/>
            <ac:spMk id="3" creationId="{6C45436F-456C-4A5E-8952-36A81CC7E98C}"/>
          </ac:spMkLst>
        </pc:spChg>
      </pc:sldChg>
      <pc:sldChg chg="modSp new mod">
        <pc:chgData name="Jon Rosdahl" userId="2820f357-2dd4-4127-8713-e0bfde0fd756" providerId="ADAL" clId="{13C47EC9-E5DF-4C37-856E-C4389DFB0F7B}" dt="2021-07-14T22:34:54.083" v="4193" actId="14100"/>
        <pc:sldMkLst>
          <pc:docMk/>
          <pc:sldMk cId="1415220073" sldId="348"/>
        </pc:sldMkLst>
        <pc:spChg chg="mod">
          <ac:chgData name="Jon Rosdahl" userId="2820f357-2dd4-4127-8713-e0bfde0fd756" providerId="ADAL" clId="{13C47EC9-E5DF-4C37-856E-C4389DFB0F7B}" dt="2021-07-14T22:34:44.761" v="4190" actId="14100"/>
          <ac:spMkLst>
            <pc:docMk/>
            <pc:sldMk cId="1415220073" sldId="348"/>
            <ac:spMk id="2" creationId="{B069F941-6F57-46FA-990F-91739AFD7608}"/>
          </ac:spMkLst>
        </pc:spChg>
        <pc:spChg chg="mod">
          <ac:chgData name="Jon Rosdahl" userId="2820f357-2dd4-4127-8713-e0bfde0fd756" providerId="ADAL" clId="{13C47EC9-E5DF-4C37-856E-C4389DFB0F7B}" dt="2021-07-14T22:34:54.083" v="4193" actId="14100"/>
          <ac:spMkLst>
            <pc:docMk/>
            <pc:sldMk cId="1415220073" sldId="348"/>
            <ac:spMk id="3" creationId="{0F0C4D23-7ABB-40C2-B3F3-510C09D71097}"/>
          </ac:spMkLst>
        </pc:spChg>
      </pc:sldChg>
      <pc:sldChg chg="modSp new mod">
        <pc:chgData name="Jon Rosdahl" userId="2820f357-2dd4-4127-8713-e0bfde0fd756" providerId="ADAL" clId="{13C47EC9-E5DF-4C37-856E-C4389DFB0F7B}" dt="2021-07-14T22:34:30.664" v="4188" actId="255"/>
        <pc:sldMkLst>
          <pc:docMk/>
          <pc:sldMk cId="1933105602" sldId="349"/>
        </pc:sldMkLst>
        <pc:spChg chg="mod">
          <ac:chgData name="Jon Rosdahl" userId="2820f357-2dd4-4127-8713-e0bfde0fd756" providerId="ADAL" clId="{13C47EC9-E5DF-4C37-856E-C4389DFB0F7B}" dt="2021-07-14T22:34:25.802" v="4187" actId="255"/>
          <ac:spMkLst>
            <pc:docMk/>
            <pc:sldMk cId="1933105602" sldId="349"/>
            <ac:spMk id="2" creationId="{D044CBA5-1066-4684-9329-9DD4B3DB580F}"/>
          </ac:spMkLst>
        </pc:spChg>
        <pc:spChg chg="mod">
          <ac:chgData name="Jon Rosdahl" userId="2820f357-2dd4-4127-8713-e0bfde0fd756" providerId="ADAL" clId="{13C47EC9-E5DF-4C37-856E-C4389DFB0F7B}" dt="2021-07-14T22:34:30.664" v="4188" actId="255"/>
          <ac:spMkLst>
            <pc:docMk/>
            <pc:sldMk cId="1933105602" sldId="349"/>
            <ac:spMk id="3" creationId="{17E1A2B6-DA83-4715-99D3-652415EAAC13}"/>
          </ac:spMkLst>
        </pc:spChg>
      </pc:sldChg>
      <pc:sldChg chg="modSp new mod">
        <pc:chgData name="Jon Rosdahl" userId="2820f357-2dd4-4127-8713-e0bfde0fd756" providerId="ADAL" clId="{13C47EC9-E5DF-4C37-856E-C4389DFB0F7B}" dt="2021-07-14T22:34:19.717" v="4186" actId="14100"/>
        <pc:sldMkLst>
          <pc:docMk/>
          <pc:sldMk cId="1320089094" sldId="350"/>
        </pc:sldMkLst>
        <pc:spChg chg="mod">
          <ac:chgData name="Jon Rosdahl" userId="2820f357-2dd4-4127-8713-e0bfde0fd756" providerId="ADAL" clId="{13C47EC9-E5DF-4C37-856E-C4389DFB0F7B}" dt="2021-07-14T22:34:17.796" v="4185" actId="14100"/>
          <ac:spMkLst>
            <pc:docMk/>
            <pc:sldMk cId="1320089094" sldId="350"/>
            <ac:spMk id="2" creationId="{48D97E64-0238-42BF-AC8E-D12F8E188FE3}"/>
          </ac:spMkLst>
        </pc:spChg>
        <pc:spChg chg="mod">
          <ac:chgData name="Jon Rosdahl" userId="2820f357-2dd4-4127-8713-e0bfde0fd756" providerId="ADAL" clId="{13C47EC9-E5DF-4C37-856E-C4389DFB0F7B}" dt="2021-07-14T22:34:19.717" v="4186" actId="14100"/>
          <ac:spMkLst>
            <pc:docMk/>
            <pc:sldMk cId="1320089094" sldId="350"/>
            <ac:spMk id="3" creationId="{7FD1DD47-B6E2-4A70-88A3-07E1C14E3D80}"/>
          </ac:spMkLst>
        </pc:spChg>
      </pc:sldChg>
      <pc:sldChg chg="modSp new mod">
        <pc:chgData name="Jon Rosdahl" userId="2820f357-2dd4-4127-8713-e0bfde0fd756" providerId="ADAL" clId="{13C47EC9-E5DF-4C37-856E-C4389DFB0F7B}" dt="2021-07-14T22:33:46.774" v="4181" actId="255"/>
        <pc:sldMkLst>
          <pc:docMk/>
          <pc:sldMk cId="3389796966" sldId="351"/>
        </pc:sldMkLst>
        <pc:spChg chg="mod">
          <ac:chgData name="Jon Rosdahl" userId="2820f357-2dd4-4127-8713-e0bfde0fd756" providerId="ADAL" clId="{13C47EC9-E5DF-4C37-856E-C4389DFB0F7B}" dt="2021-07-14T22:33:38.411" v="4179" actId="14100"/>
          <ac:spMkLst>
            <pc:docMk/>
            <pc:sldMk cId="3389796966" sldId="351"/>
            <ac:spMk id="2" creationId="{A4ABD767-4C5E-4AE0-9DD5-D082A5DB8BA0}"/>
          </ac:spMkLst>
        </pc:spChg>
        <pc:spChg chg="mod">
          <ac:chgData name="Jon Rosdahl" userId="2820f357-2dd4-4127-8713-e0bfde0fd756" providerId="ADAL" clId="{13C47EC9-E5DF-4C37-856E-C4389DFB0F7B}" dt="2021-07-14T22:33:46.774" v="4181" actId="255"/>
          <ac:spMkLst>
            <pc:docMk/>
            <pc:sldMk cId="3389796966" sldId="351"/>
            <ac:spMk id="3" creationId="{A02B917A-4BE5-42F2-809C-5AB321A87E29}"/>
          </ac:spMkLst>
        </pc:spChg>
      </pc:sldChg>
      <pc:sldMasterChg chg="modSp mod">
        <pc:chgData name="Jon Rosdahl" userId="2820f357-2dd4-4127-8713-e0bfde0fd756" providerId="ADAL" clId="{13C47EC9-E5DF-4C37-856E-C4389DFB0F7B}" dt="2021-07-12T19:31:58.239" v="3" actId="6549"/>
        <pc:sldMasterMkLst>
          <pc:docMk/>
          <pc:sldMasterMk cId="350243259" sldId="2147483738"/>
        </pc:sldMasterMkLst>
        <pc:spChg chg="mod">
          <ac:chgData name="Jon Rosdahl" userId="2820f357-2dd4-4127-8713-e0bfde0fd756" providerId="ADAL" clId="{13C47EC9-E5DF-4C37-856E-C4389DFB0F7B}" dt="2021-07-12T19:31:58.239" v="3"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802-11-21/0964r2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802-11-21/0964r2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802-11-21/0964r2</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
        <p:nvSpPr>
          <p:cNvPr id="7" name="Rectangle 4">
            <a:extLst>
              <a:ext uri="{FF2B5EF4-FFF2-40B4-BE49-F238E27FC236}">
                <a16:creationId xmlns:a16="http://schemas.microsoft.com/office/drawing/2014/main" id="{6E42D14A-0546-4C52-A5FB-EDB6A91C47C4}"/>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
        <p:nvSpPr>
          <p:cNvPr id="7" name="Rectangle 4">
            <a:extLst>
              <a:ext uri="{FF2B5EF4-FFF2-40B4-BE49-F238E27FC236}">
                <a16:creationId xmlns:a16="http://schemas.microsoft.com/office/drawing/2014/main" id="{FE55DAAC-730C-4C47-9F4E-FB9241BF9C0B}"/>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
        <p:nvSpPr>
          <p:cNvPr id="8" name="Rectangle 4">
            <a:extLst>
              <a:ext uri="{FF2B5EF4-FFF2-40B4-BE49-F238E27FC236}">
                <a16:creationId xmlns:a16="http://schemas.microsoft.com/office/drawing/2014/main" id="{D23F62FB-DDAB-45FF-9AF5-AB358C04A108}"/>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2021</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
        <p:nvSpPr>
          <p:cNvPr id="10" name="Rectangle 4">
            <a:extLst>
              <a:ext uri="{FF2B5EF4-FFF2-40B4-BE49-F238E27FC236}">
                <a16:creationId xmlns:a16="http://schemas.microsoft.com/office/drawing/2014/main" id="{70112FF8-7D08-4E21-B0BF-8B79FF361476}"/>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
        <p:nvSpPr>
          <p:cNvPr id="6" name="Rectangle 4">
            <a:extLst>
              <a:ext uri="{FF2B5EF4-FFF2-40B4-BE49-F238E27FC236}">
                <a16:creationId xmlns:a16="http://schemas.microsoft.com/office/drawing/2014/main" id="{6D352739-5F7F-49D8-9D58-58C73238AF90}"/>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
        <p:nvSpPr>
          <p:cNvPr id="5" name="Footer Placeholder 4">
            <a:extLst>
              <a:ext uri="{FF2B5EF4-FFF2-40B4-BE49-F238E27FC236}">
                <a16:creationId xmlns:a16="http://schemas.microsoft.com/office/drawing/2014/main" id="{A54FA528-3361-423E-8EDF-A896B677A602}"/>
              </a:ext>
            </a:extLst>
          </p:cNvPr>
          <p:cNvSpPr>
            <a:spLocks noGrp="1" noChangeArrowheads="1"/>
          </p:cNvSpPr>
          <p:nvPr>
            <p:ph type="ft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
        <p:nvSpPr>
          <p:cNvPr id="7" name="Rectangle 4">
            <a:extLst>
              <a:ext uri="{FF2B5EF4-FFF2-40B4-BE49-F238E27FC236}">
                <a16:creationId xmlns:a16="http://schemas.microsoft.com/office/drawing/2014/main" id="{EEB9341A-B8D9-4B7B-BF1D-86784BD43A56}"/>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
        <p:nvSpPr>
          <p:cNvPr id="7" name="Rectangle 4">
            <a:extLst>
              <a:ext uri="{FF2B5EF4-FFF2-40B4-BE49-F238E27FC236}">
                <a16:creationId xmlns:a16="http://schemas.microsoft.com/office/drawing/2014/main" id="{784879E9-4642-4C21-A0F9-15A10483143B}"/>
              </a:ext>
            </a:extLst>
          </p:cNvPr>
          <p:cNvSpPr>
            <a:spLocks noGrp="1" noChangeArrowheads="1"/>
          </p:cNvSpPr>
          <p:nvPr>
            <p:ph type="ftr" idx="13"/>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2021</a:t>
            </a:r>
            <a:endParaRPr lang="en-GB" dirty="0"/>
          </a:p>
        </p:txBody>
      </p:sp>
      <p:sp>
        <p:nvSpPr>
          <p:cNvPr id="1028" name="Rectangle 4"/>
          <p:cNvSpPr>
            <a:spLocks noGrp="1" noChangeArrowheads="1"/>
          </p:cNvSpPr>
          <p:nvPr>
            <p:ph type="ft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dirty="0"/>
              <a:t>Pat Kinney (Kinney Consulting)</a:t>
            </a:r>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r>
              <a:rPr lang="en-GB" sz="1800" dirty="0"/>
              <a:t>Rosdahl</a:t>
            </a:r>
            <a:endParaRPr lang="en-GB" sz="1800" dirty="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15-21-0419-00-0000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278-04-0014-sg14-draft-csd-for-ns-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278-04-0014-sg14-draft-csd-for-ns-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1/15-21-0260-02-006a-ieee-802-15-6a-csd-draft.docx" TargetMode="External"/><Relationship Id="rId3" Type="http://schemas.openxmlformats.org/officeDocument/2006/relationships/hyperlink" Target="https://mentor.ieee.org/802-ec/dcn/17/ec-17-0073-00-ACSD-802-15-13.docx" TargetMode="External"/><Relationship Id="rId7" Type="http://schemas.openxmlformats.org/officeDocument/2006/relationships/hyperlink" Target="https://mentor.ieee.org/802.15/dcn/21/15-21-0259-03-006a-ieee-802-15-6a-par-draft.pdf" TargetMode="External"/><Relationship Id="rId12"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047-05-nuwb-draft-csd-ng-uwb.docx" TargetMode="External"/><Relationship Id="rId11" Type="http://schemas.openxmlformats.org/officeDocument/2006/relationships/hyperlink" Target="https://mentor.ieee.org/802.15/dcn/21/15-21-0265-03-0015-sg15-ns-nb-par-working-draft.docx" TargetMode="External"/><Relationship Id="rId5" Type="http://schemas.openxmlformats.org/officeDocument/2006/relationships/hyperlink" Target="https://mentor.ieee.org/802.15/dcn/21/15-21-0126-02-nuwb-p802-15-4ab-par-draft-from-myproject.pdf" TargetMode="External"/><Relationship Id="rId10" Type="http://schemas.openxmlformats.org/officeDocument/2006/relationships/hyperlink" Target="https://mentor.ieee.org/802.15/dcn/21/15-21-0278-04-0014-sg14-draft-csd-for-ns-uwb.docx" TargetMode="External"/><Relationship Id="rId4" Type="http://schemas.openxmlformats.org/officeDocument/2006/relationships/hyperlink" Target="https://mentor.ieee.org/802.15/dcn/21/15-21-0270-04-Cor2-tg4-2020-cor1-par-modification-draft.docx" TargetMode="External"/><Relationship Id="rId9" Type="http://schemas.openxmlformats.org/officeDocument/2006/relationships/hyperlink" Target="https://mentor.ieee.org/802.15/dcn/21/15-21-0274-04-0014-sg14-ns-uwb-par-working-draft.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17/ec-17-0073-00-ACSD-802-15-13.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1/15-21-0270-04-Cor2-tg4-2020-cor1-par-modification-draft.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a:t>July 2021</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9" name="Rectangle 4">
            <a:extLst>
              <a:ext uri="{FF2B5EF4-FFF2-40B4-BE49-F238E27FC236}">
                <a16:creationId xmlns:a16="http://schemas.microsoft.com/office/drawing/2014/main" id="{D68B6999-D66E-424C-8F79-51A3C1BD2160}"/>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
        <p:nvSpPr>
          <p:cNvPr id="10" name="Subtitle 2">
            <a:extLst>
              <a:ext uri="{FF2B5EF4-FFF2-40B4-BE49-F238E27FC236}">
                <a16:creationId xmlns:a16="http://schemas.microsoft.com/office/drawing/2014/main" id="{66EF3475-D55D-4D77-BF61-65B157E186E5}"/>
              </a:ext>
            </a:extLst>
          </p:cNvPr>
          <p:cNvSpPr txBox="1">
            <a:spLocks/>
          </p:cNvSpPr>
          <p:nvPr/>
        </p:nvSpPr>
        <p:spPr bwMode="auto">
          <a:xfrm>
            <a:off x="1827744" y="3401220"/>
            <a:ext cx="8534400" cy="2349500"/>
          </a:xfrm>
          <a:prstGeom prst="rect">
            <a:avLst/>
          </a:prstGeom>
          <a:noFill/>
          <a:ln w="9525">
            <a:noFill/>
            <a:round/>
            <a:headEnd/>
            <a:tailEnd/>
          </a:ln>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3200" b="0" kern="0" dirty="0">
                <a:solidFill>
                  <a:schemeClr val="tx1"/>
                </a:solidFill>
                <a:latin typeface="Helvetica"/>
                <a:cs typeface="Helvetica"/>
              </a:rPr>
              <a:t>Pat Kinney, 802.15 WG Chair</a:t>
            </a:r>
          </a:p>
          <a:p>
            <a:pPr algn="ctr"/>
            <a:r>
              <a:rPr lang="en-US" sz="3200" b="0" kern="0" dirty="0">
                <a:solidFill>
                  <a:schemeClr val="tx1"/>
                </a:solidFill>
                <a:latin typeface="Helvetica"/>
                <a:cs typeface="Helvetica"/>
              </a:rPr>
              <a:t>Pat Kinney Consulting</a:t>
            </a:r>
          </a:p>
          <a:p>
            <a:pPr algn="ctr"/>
            <a:r>
              <a:rPr lang="en-US" sz="3200" b="0" kern="0" dirty="0">
                <a:solidFill>
                  <a:schemeClr val="tx1"/>
                </a:solidFill>
                <a:latin typeface="Helvetica"/>
                <a:cs typeface="Helvetica"/>
              </a:rPr>
              <a:t>July Virtual Plenary</a:t>
            </a:r>
          </a:p>
          <a:p>
            <a:pPr algn="ctr"/>
            <a:r>
              <a:rPr lang="en-US" sz="3200" b="0" kern="0" dirty="0">
                <a:solidFill>
                  <a:schemeClr val="tx1"/>
                </a:solidFill>
                <a:latin typeface="Helvetica"/>
                <a:cs typeface="Helvetica"/>
              </a:rPr>
              <a:t>23 July 2021</a:t>
            </a:r>
          </a:p>
        </p:txBody>
      </p:sp>
      <p:sp>
        <p:nvSpPr>
          <p:cNvPr id="13" name="Title 1">
            <a:extLst>
              <a:ext uri="{FF2B5EF4-FFF2-40B4-BE49-F238E27FC236}">
                <a16:creationId xmlns:a16="http://schemas.microsoft.com/office/drawing/2014/main" id="{9B2EBBE1-C1A1-4C16-A170-998B3D6A3462}"/>
              </a:ext>
            </a:extLst>
          </p:cNvPr>
          <p:cNvSpPr txBox="1">
            <a:spLocks/>
          </p:cNvSpPr>
          <p:nvPr/>
        </p:nvSpPr>
        <p:spPr bwMode="auto">
          <a:xfrm>
            <a:off x="255847" y="1568847"/>
            <a:ext cx="11678194" cy="1470025"/>
          </a:xfrm>
          <a:prstGeom prst="rect">
            <a:avLst/>
          </a:prstGeom>
          <a:noFill/>
          <a:ln w="9525">
            <a:noFill/>
            <a:round/>
            <a:headEnd/>
            <a:tailEnd/>
          </a:ln>
        </p:spPr>
        <p:txBody>
          <a:bodyPr vert="horz" wrap="square" lIns="92160" tIns="46080" rIns="92160" bIns="4608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4800" b="0" kern="0">
                <a:latin typeface="Helvetica"/>
                <a:cs typeface="Helvetica"/>
              </a:rPr>
              <a:t>802.15 </a:t>
            </a:r>
            <a:r>
              <a:rPr lang="en-US" sz="4800" b="0" kern="0" dirty="0">
                <a:latin typeface="Helvetica"/>
                <a:cs typeface="Helvetica"/>
              </a:rPr>
              <a:t>Response to 802.11 WG</a:t>
            </a:r>
          </a:p>
          <a:p>
            <a:r>
              <a:rPr lang="en-US" sz="4800" b="0" kern="0" dirty="0">
                <a:latin typeface="Helvetica"/>
                <a:cs typeface="Helvetica"/>
              </a:rPr>
              <a:t>Comments on P802.15 PARs &amp; CSDs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000" dirty="0"/>
              <a:t>8. 802.15.6a Amendment: Dependable Human and Vehicle Body Area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914402" y="1628800"/>
            <a:ext cx="10361084" cy="4846616"/>
          </a:xfrm>
        </p:spPr>
        <p:txBody>
          <a:bodyPr/>
          <a:lstStyle/>
          <a:p>
            <a:r>
              <a:rPr lang="en-US" sz="1800" dirty="0"/>
              <a:t>8.1 – 5.4 Purpose – Phrases seem left over from crafting 5.4 and are not complete thoughts but fragments.  </a:t>
            </a:r>
          </a:p>
          <a:p>
            <a:pPr lvl="1"/>
            <a:r>
              <a:rPr lang="en-US" sz="1800" dirty="0"/>
              <a:t>Suggest removal.</a:t>
            </a:r>
          </a:p>
          <a:p>
            <a:r>
              <a:rPr lang="en-US" sz="1800" b="0" dirty="0"/>
              <a:t>Response</a:t>
            </a:r>
            <a:r>
              <a:rPr lang="en-US" sz="1800" dirty="0"/>
              <a:t> – </a:t>
            </a:r>
            <a:r>
              <a:rPr lang="en-US" sz="1800" b="0" dirty="0">
                <a:solidFill>
                  <a:schemeClr val="accent2"/>
                </a:solidFill>
              </a:rPr>
              <a:t>Accept.</a:t>
            </a:r>
            <a:endParaRPr lang="en-US" sz="1800" dirty="0"/>
          </a:p>
          <a:p>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Rectangle 4">
            <a:extLst>
              <a:ext uri="{FF2B5EF4-FFF2-40B4-BE49-F238E27FC236}">
                <a16:creationId xmlns:a16="http://schemas.microsoft.com/office/drawing/2014/main" id="{EA0E2F15-A5B3-47BD-BFA7-5B04FDCF529D}"/>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251862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914402" y="685804"/>
            <a:ext cx="10361084" cy="914396"/>
          </a:xfrm>
        </p:spPr>
        <p:txBody>
          <a:bodyPr/>
          <a:lstStyle/>
          <a:p>
            <a:r>
              <a:rPr lang="en-US" sz="2000" dirty="0"/>
              <a:t>8. 802.15.6a Amendment: Dependable Human and Vehicle Body Area Networks, </a:t>
            </a:r>
            <a:r>
              <a:rPr lang="en-US" sz="2000" dirty="0">
                <a:hlinkClick r:id="rId2"/>
              </a:rPr>
              <a:t>CSD</a:t>
            </a:r>
            <a:r>
              <a:rPr lang="en-US" sz="20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914402" y="1600200"/>
            <a:ext cx="10361084" cy="4781127"/>
          </a:xfrm>
        </p:spPr>
        <p:txBody>
          <a:bodyPr/>
          <a:lstStyle/>
          <a:p>
            <a:r>
              <a:rPr lang="en-US" sz="1800" dirty="0"/>
              <a:t>CSD: </a:t>
            </a:r>
          </a:p>
          <a:p>
            <a:pPr>
              <a:buAutoNum type="arabicPeriod"/>
            </a:pPr>
            <a:r>
              <a:rPr lang="en-US" sz="1800" dirty="0"/>
              <a:t>Title page one of the CSD the Description and Abstract indicates that this document is the PAR.</a:t>
            </a:r>
          </a:p>
          <a:p>
            <a:pPr marL="1588" lvl="1" indent="-1588"/>
            <a:r>
              <a:rPr lang="en-US" sz="1800" b="0" dirty="0"/>
              <a:t>Response</a:t>
            </a:r>
            <a:r>
              <a:rPr lang="en-US" sz="1800" dirty="0"/>
              <a:t> – </a:t>
            </a:r>
            <a:r>
              <a:rPr lang="en-US" sz="1800" b="0" dirty="0">
                <a:solidFill>
                  <a:schemeClr val="accent2"/>
                </a:solidFill>
              </a:rPr>
              <a:t>Accept revision.</a:t>
            </a:r>
            <a:endParaRPr lang="en-US" sz="1800" b="0" dirty="0"/>
          </a:p>
          <a:p>
            <a:r>
              <a:rPr lang="en-US" sz="1800" dirty="0"/>
              <a:t>2. Please check the versioning of the document.  History shows R2 was posted on May 18, but it seemed to have a change from July 12 to July 13.</a:t>
            </a:r>
          </a:p>
          <a:p>
            <a:pPr marL="0" lvl="1" indent="0"/>
            <a:r>
              <a:rPr lang="en-US" sz="1800" b="0" dirty="0"/>
              <a:t>Response</a:t>
            </a:r>
            <a:r>
              <a:rPr lang="en-US" sz="1800" dirty="0"/>
              <a:t> – </a:t>
            </a:r>
            <a:r>
              <a:rPr lang="en-US" sz="1800" dirty="0">
                <a:solidFill>
                  <a:schemeClr val="accent2"/>
                </a:solidFill>
              </a:rPr>
              <a:t>Doc 15-21-0260-02 is the latest document and the correct one to use.</a:t>
            </a:r>
          </a:p>
          <a:p>
            <a:r>
              <a:rPr lang="en-US" sz="1800" dirty="0"/>
              <a:t>3. - Broad sets of applicability. a) suggest change “Enhancements to” –to- “Enhancements by”</a:t>
            </a:r>
          </a:p>
          <a:p>
            <a:pPr lvl="2"/>
            <a:r>
              <a:rPr lang="en-US" b="1" dirty="0"/>
              <a:t>Same change in Technical Feasibility a)</a:t>
            </a:r>
          </a:p>
          <a:p>
            <a:pPr marL="0" lvl="1" indent="0"/>
            <a:r>
              <a:rPr lang="en-US" sz="1800" dirty="0"/>
              <a:t>Response – </a:t>
            </a:r>
            <a:r>
              <a:rPr lang="en-US" sz="1800" dirty="0">
                <a:solidFill>
                  <a:srgbClr val="0000FF"/>
                </a:solidFill>
              </a:rPr>
              <a:t>Accept and Accept.</a:t>
            </a:r>
          </a:p>
          <a:p>
            <a:r>
              <a:rPr lang="en-US" sz="1800" dirty="0"/>
              <a:t>4. Broad sets of applicability. a) “higher dependability “ relative to what?</a:t>
            </a:r>
          </a:p>
          <a:p>
            <a:pPr lvl="1"/>
            <a:r>
              <a:rPr lang="en-US" sz="1800" dirty="0"/>
              <a:t>Expand or explain.</a:t>
            </a:r>
          </a:p>
          <a:p>
            <a:pPr marL="0" lvl="1" indent="0"/>
            <a:r>
              <a:rPr lang="en-US" sz="1800" dirty="0"/>
              <a:t>Response – </a:t>
            </a:r>
            <a:r>
              <a:rPr lang="en-US" sz="1800" dirty="0">
                <a:solidFill>
                  <a:srgbClr val="0000FF"/>
                </a:solidFill>
              </a:rPr>
              <a:t>Accept, changed to Higher dependability than IEEE Std 802.15.6-2012. </a:t>
            </a:r>
          </a:p>
          <a:p>
            <a:r>
              <a:rPr lang="en-US" sz="1800" dirty="0"/>
              <a:t>5. CSD General: expand acronyms on first use: “BAN”, “UWB”,  “HBAN”, and “VBAN”</a:t>
            </a:r>
          </a:p>
          <a:p>
            <a:pPr marL="0" lvl="1" indent="0"/>
            <a:r>
              <a:rPr lang="en-US" sz="1800" dirty="0"/>
              <a:t>Response – </a:t>
            </a:r>
            <a:r>
              <a:rPr lang="en-US" sz="1800" dirty="0">
                <a:solidFill>
                  <a:srgbClr val="0000FF"/>
                </a:solidFill>
              </a:rPr>
              <a:t>Accept.</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Rectangle 4">
            <a:extLst>
              <a:ext uri="{FF2B5EF4-FFF2-40B4-BE49-F238E27FC236}">
                <a16:creationId xmlns:a16="http://schemas.microsoft.com/office/drawing/2014/main" id="{1526C1E7-C5F7-41F7-A480-27A7F7C5BCF4}"/>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2429351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914402" y="685804"/>
            <a:ext cx="10361084" cy="914396"/>
          </a:xfrm>
        </p:spPr>
        <p:txBody>
          <a:bodyPr/>
          <a:lstStyle/>
          <a:p>
            <a:r>
              <a:rPr lang="en-US" sz="2000" dirty="0"/>
              <a:t>8. 802.15.6a Amendment: Dependable Human and Vehicle Body Area Networks, </a:t>
            </a:r>
            <a:r>
              <a:rPr lang="en-US" sz="2000" dirty="0">
                <a:hlinkClick r:id="rId2"/>
              </a:rPr>
              <a:t>CSD</a:t>
            </a:r>
            <a:r>
              <a:rPr lang="en-US" sz="20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914402" y="1600200"/>
            <a:ext cx="10361084" cy="4781127"/>
          </a:xfrm>
        </p:spPr>
        <p:txBody>
          <a:bodyPr/>
          <a:lstStyle/>
          <a:p>
            <a:r>
              <a:rPr lang="en-US" sz="1800" dirty="0"/>
              <a:t>CSD: </a:t>
            </a:r>
          </a:p>
          <a:p>
            <a:r>
              <a:rPr lang="en-US" sz="1800" dirty="0"/>
              <a:t>6. Economic Feasibility: </a:t>
            </a:r>
          </a:p>
          <a:p>
            <a:pPr lvl="1"/>
            <a:r>
              <a:rPr lang="en-US" sz="1800" dirty="0"/>
              <a:t>b) Change “802.15.6 UWB technology” to “IEEE 802.15.6 UWB technology”</a:t>
            </a:r>
          </a:p>
          <a:p>
            <a:pPr marL="7938" lvl="1" indent="-7938"/>
            <a:r>
              <a:rPr lang="en-US" sz="1800" dirty="0"/>
              <a:t>Response - </a:t>
            </a:r>
            <a:r>
              <a:rPr lang="en-US" sz="1800" dirty="0">
                <a:solidFill>
                  <a:schemeClr val="accent2"/>
                </a:solidFill>
              </a:rPr>
              <a:t>Accept</a:t>
            </a:r>
            <a:endParaRPr lang="en-US" sz="1800" dirty="0"/>
          </a:p>
          <a:p>
            <a:pPr lvl="1"/>
            <a:r>
              <a:rPr lang="en-US" sz="1800" dirty="0"/>
              <a:t>d) suggest change to “UWB technology incurs a very small energy consumption cost as compared to IEEE 802.15.4 devices. “ but add some clarification or explanation of what “very small” means.</a:t>
            </a:r>
          </a:p>
          <a:p>
            <a:pPr marL="0" lvl="1" indent="0">
              <a:buNone/>
            </a:pPr>
            <a:r>
              <a:rPr lang="en-US" sz="1800" dirty="0"/>
              <a:t>Response - </a:t>
            </a:r>
            <a:r>
              <a:rPr lang="en-US" sz="1800" dirty="0">
                <a:solidFill>
                  <a:schemeClr val="accent2"/>
                </a:solidFill>
              </a:rPr>
              <a:t>Accept revision of “very small”:  UWB devices operate with lower power consumption than the radio interfaces defined in IEEE Std 802.15.6-2012. </a:t>
            </a:r>
          </a:p>
          <a:p>
            <a:pPr marL="0" lvl="1" indent="0"/>
            <a:endParaRPr lang="en-US" sz="1800" dirty="0"/>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Rectangle 4">
            <a:extLst>
              <a:ext uri="{FF2B5EF4-FFF2-40B4-BE49-F238E27FC236}">
                <a16:creationId xmlns:a16="http://schemas.microsoft.com/office/drawing/2014/main" id="{1526C1E7-C5F7-41F7-A480-27A7F7C5BCF4}"/>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2538660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914402" y="620162"/>
            <a:ext cx="10361084" cy="848910"/>
          </a:xfrm>
        </p:spPr>
        <p:txBody>
          <a:bodyPr/>
          <a:lstStyle/>
          <a:p>
            <a:r>
              <a:rPr lang="en-US" sz="2000" dirty="0"/>
              <a:t>9. 802.15.14 Standard: Ad-Hoc Impulse Radio Ultra Wideband Wireless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914402" y="1412776"/>
            <a:ext cx="10361084" cy="5062640"/>
          </a:xfrm>
        </p:spPr>
        <p:txBody>
          <a:bodyPr/>
          <a:lstStyle/>
          <a:p>
            <a:r>
              <a:rPr lang="en-US" sz="1800" dirty="0"/>
              <a:t>2.1 – Title – “Ad Hoc” is only in the title, it is not used as a qualifier elsewhere in the PAR (Scope/purpose/need or explanation.) </a:t>
            </a:r>
          </a:p>
          <a:p>
            <a:pPr lvl="1"/>
            <a:r>
              <a:rPr lang="en-US" sz="1800" dirty="0"/>
              <a:t>Suggest remove “Ad Hoc” or change to “Impulse Radio Ultra Wideband Wireless Ad Hoc Networks”.</a:t>
            </a:r>
          </a:p>
          <a:p>
            <a:pPr lvl="2"/>
            <a:r>
              <a:rPr lang="en-US" dirty="0"/>
              <a:t>(Note that one definition of Ad Hoc Network is “A wireless ad hoc network or mobile ad hoc network is a decentralized type of wireless network. The network is ad hoc because it does not rely on a pre-existing infrastructure.”)</a:t>
            </a:r>
          </a:p>
          <a:p>
            <a:pPr lvl="2"/>
            <a:r>
              <a:rPr lang="en-US" dirty="0"/>
              <a:t>If you leave Ad Hoc in the title, it may well be that your network description elsewhere needs an “Ad Hoc” added.</a:t>
            </a:r>
          </a:p>
          <a:p>
            <a:pPr marL="0" lvl="2" indent="0"/>
            <a:r>
              <a:rPr lang="en-US" dirty="0"/>
              <a:t>Response – </a:t>
            </a:r>
            <a:r>
              <a:rPr lang="en-US" dirty="0">
                <a:solidFill>
                  <a:srgbClr val="0000FF"/>
                </a:solidFill>
              </a:rPr>
              <a:t>Agreed, have changed the title name as proposed above and include use of term Ad Hoc in 5.2 and correct use of Ad-Hoc to Ad Hoc or ad hoc depending on section.</a:t>
            </a:r>
          </a:p>
          <a:p>
            <a:pPr marL="0" lvl="2" indent="0"/>
            <a:r>
              <a:rPr lang="en-US" dirty="0"/>
              <a:t> </a:t>
            </a:r>
          </a:p>
          <a:p>
            <a:r>
              <a:rPr lang="en-US" sz="1800" dirty="0"/>
              <a:t>5.5 Need : “ad-hoc impulse radio ultra wideband functionality”</a:t>
            </a:r>
          </a:p>
          <a:p>
            <a:pPr lvl="1"/>
            <a:r>
              <a:rPr lang="en-US" sz="1800" dirty="0"/>
              <a:t>Should this be “Ad Hoc” as in the title? </a:t>
            </a:r>
          </a:p>
          <a:p>
            <a:pPr lvl="1"/>
            <a:r>
              <a:rPr lang="en-US" sz="1800" dirty="0"/>
              <a:t>Should this more correctly be “impulse radio ultra wideband </a:t>
            </a:r>
            <a:r>
              <a:rPr lang="en-US" sz="1800" i="1" dirty="0"/>
              <a:t>Ad Hoc network </a:t>
            </a:r>
            <a:r>
              <a:rPr lang="en-US" sz="1800" dirty="0"/>
              <a:t>functionality”?</a:t>
            </a:r>
          </a:p>
          <a:p>
            <a:r>
              <a:rPr lang="en-US" sz="1800" b="0" dirty="0"/>
              <a:t>Response – </a:t>
            </a:r>
            <a:r>
              <a:rPr lang="en-US" sz="1800" b="0" dirty="0">
                <a:solidFill>
                  <a:srgbClr val="0000FF"/>
                </a:solidFill>
              </a:rPr>
              <a:t>Agreed, have changed to ad hoc.</a:t>
            </a:r>
            <a:endParaRPr lang="en-US" sz="1800" b="0" dirty="0"/>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Rectangle 4">
            <a:extLst>
              <a:ext uri="{FF2B5EF4-FFF2-40B4-BE49-F238E27FC236}">
                <a16:creationId xmlns:a16="http://schemas.microsoft.com/office/drawing/2014/main" id="{95D1C3CB-F729-4A55-B4F0-C811C20C9EEC}"/>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4082208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a:xfrm>
            <a:off x="914402" y="620162"/>
            <a:ext cx="10361084" cy="848910"/>
          </a:xfrm>
        </p:spPr>
        <p:txBody>
          <a:bodyPr/>
          <a:lstStyle/>
          <a:p>
            <a:r>
              <a:rPr lang="en-US" sz="2000" dirty="0"/>
              <a:t>9. 802.15.14 Standard: Ad-Hoc Impulse Radio Ultra Wideband Wireless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a:xfrm>
            <a:off x="914402" y="1412776"/>
            <a:ext cx="10361084" cy="5062640"/>
          </a:xfrm>
        </p:spPr>
        <p:txBody>
          <a:bodyPr/>
          <a:lstStyle/>
          <a:p>
            <a:r>
              <a:rPr lang="en-US" sz="1800" dirty="0"/>
              <a:t>5.6 – Stakeholders seems overly broad – suggest to make it more specific.</a:t>
            </a:r>
          </a:p>
          <a:p>
            <a:r>
              <a:rPr lang="en-US" sz="1800" b="0" dirty="0"/>
              <a:t>Response – </a:t>
            </a:r>
            <a:r>
              <a:rPr lang="en-US" sz="1800" b="0" dirty="0">
                <a:solidFill>
                  <a:srgbClr val="0000FF"/>
                </a:solidFill>
              </a:rPr>
              <a:t>Each of the listed stakeholders is a current or potential user of the technology.</a:t>
            </a:r>
          </a:p>
          <a:p>
            <a:endParaRPr lang="en-US" sz="1800" dirty="0"/>
          </a:p>
          <a:p>
            <a:r>
              <a:rPr lang="en-US" sz="1800" dirty="0"/>
              <a:t>7.1.1 – “</a:t>
            </a:r>
            <a:r>
              <a:rPr lang="en-US" sz="1800" dirty="0" err="1"/>
              <a:t>Low?Rate</a:t>
            </a:r>
            <a:r>
              <a:rPr lang="en-US" sz="1800" dirty="0"/>
              <a:t> Wireless Networks” change to “Low Rate Wireless Networks”</a:t>
            </a:r>
          </a:p>
          <a:p>
            <a:r>
              <a:rPr lang="en-US" sz="1800" b="0" dirty="0"/>
              <a:t>Response – </a:t>
            </a:r>
            <a:r>
              <a:rPr lang="en-US" sz="1800" b="0" dirty="0">
                <a:solidFill>
                  <a:srgbClr val="0000FF"/>
                </a:solidFill>
              </a:rPr>
              <a:t>Agreed, have changed to Low-Rate.</a:t>
            </a:r>
          </a:p>
          <a:p>
            <a:endParaRPr lang="en-US" sz="1800" dirty="0"/>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Rectangle 4">
            <a:extLst>
              <a:ext uri="{FF2B5EF4-FFF2-40B4-BE49-F238E27FC236}">
                <a16:creationId xmlns:a16="http://schemas.microsoft.com/office/drawing/2014/main" id="{95D1C3CB-F729-4A55-B4F0-C811C20C9EEC}"/>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209401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E20D-69E0-487A-8296-7AAA4F67DC8F}"/>
              </a:ext>
            </a:extLst>
          </p:cNvPr>
          <p:cNvSpPr>
            <a:spLocks noGrp="1"/>
          </p:cNvSpPr>
          <p:nvPr>
            <p:ph type="title"/>
          </p:nvPr>
        </p:nvSpPr>
        <p:spPr>
          <a:xfrm>
            <a:off x="914402" y="685804"/>
            <a:ext cx="10361084" cy="914396"/>
          </a:xfrm>
        </p:spPr>
        <p:txBody>
          <a:bodyPr/>
          <a:lstStyle/>
          <a:p>
            <a:r>
              <a:rPr lang="en-US" sz="2000" dirty="0"/>
              <a:t>9. 802.15.14 Standard: Ad-Hoc Impulse Radio Ultra Wideband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6C45436F-456C-4A5E-8952-36A81CC7E98C}"/>
              </a:ext>
            </a:extLst>
          </p:cNvPr>
          <p:cNvSpPr>
            <a:spLocks noGrp="1"/>
          </p:cNvSpPr>
          <p:nvPr>
            <p:ph idx="1"/>
          </p:nvPr>
        </p:nvSpPr>
        <p:spPr/>
        <p:txBody>
          <a:bodyPr/>
          <a:lstStyle/>
          <a:p>
            <a:r>
              <a:rPr lang="en-US" sz="1800" dirty="0"/>
              <a:t>8.1 First 2 paragraphs should be moved to the 5.5 Need section.</a:t>
            </a:r>
          </a:p>
          <a:p>
            <a:r>
              <a:rPr lang="en-US" sz="1800" b="0" dirty="0"/>
              <a:t>Response – </a:t>
            </a:r>
            <a:r>
              <a:rPr lang="en-US" sz="1800" b="0" dirty="0">
                <a:solidFill>
                  <a:srgbClr val="0000FF"/>
                </a:solidFill>
              </a:rPr>
              <a:t>Agreed.</a:t>
            </a:r>
          </a:p>
          <a:p>
            <a:endParaRPr lang="en-US" sz="1800" dirty="0"/>
          </a:p>
          <a:p>
            <a:r>
              <a:rPr lang="en-US" sz="1800" dirty="0"/>
              <a:t>8.1 In the 2</a:t>
            </a:r>
            <a:r>
              <a:rPr lang="en-US" sz="1800" baseline="30000" dirty="0"/>
              <a:t>nd</a:t>
            </a:r>
            <a:r>
              <a:rPr lang="en-US" sz="1800" dirty="0"/>
              <a:t> paragraph we suggested moving to 5.5 change “new standard  will improve“ to “new standard (802.15.14) improves” </a:t>
            </a:r>
          </a:p>
          <a:p>
            <a:r>
              <a:rPr lang="en-US" sz="1800" b="0" dirty="0"/>
              <a:t>Response – </a:t>
            </a:r>
            <a:r>
              <a:rPr lang="en-US" sz="1800" b="0" dirty="0">
                <a:solidFill>
                  <a:srgbClr val="0000FF"/>
                </a:solidFill>
              </a:rPr>
              <a:t>Agreed.</a:t>
            </a:r>
          </a:p>
          <a:p>
            <a:endParaRPr lang="en-US" sz="1800" dirty="0"/>
          </a:p>
          <a:p>
            <a:r>
              <a:rPr lang="en-US" sz="1800" dirty="0"/>
              <a:t>PAR General – </a:t>
            </a:r>
            <a:r>
              <a:rPr lang="en-US" sz="1800" b="0" dirty="0"/>
              <a:t>as this is the PAR for 802.15.14, we don’t see how the reference to 802.15.15 is needed to be included (or it needs to be more explicitly noted in the Need) (remove reference in 7.1 and 8.1. (not similar scope)).</a:t>
            </a:r>
          </a:p>
          <a:p>
            <a:r>
              <a:rPr lang="en-US" sz="1800" b="0" dirty="0"/>
              <a:t>Response – </a:t>
            </a:r>
            <a:r>
              <a:rPr lang="en-US" sz="1800" b="0" dirty="0">
                <a:solidFill>
                  <a:srgbClr val="0000FF"/>
                </a:solidFill>
              </a:rPr>
              <a:t>Agreed.</a:t>
            </a:r>
          </a:p>
          <a:p>
            <a:endParaRPr lang="en-US" sz="2000" dirty="0"/>
          </a:p>
        </p:txBody>
      </p:sp>
      <p:sp>
        <p:nvSpPr>
          <p:cNvPr id="4" name="Date Placeholder 3">
            <a:extLst>
              <a:ext uri="{FF2B5EF4-FFF2-40B4-BE49-F238E27FC236}">
                <a16:creationId xmlns:a16="http://schemas.microsoft.com/office/drawing/2014/main" id="{EC79DE64-3D1A-4FF8-B12D-DAA228CC85E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8AA66325-E3B1-4D15-8894-1D7A7A78DF4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Rectangle 4">
            <a:extLst>
              <a:ext uri="{FF2B5EF4-FFF2-40B4-BE49-F238E27FC236}">
                <a16:creationId xmlns:a16="http://schemas.microsoft.com/office/drawing/2014/main" id="{E4257B59-2638-4283-A223-5B678D13FF33}"/>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333173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F941-6F57-46FA-990F-91739AFD7608}"/>
              </a:ext>
            </a:extLst>
          </p:cNvPr>
          <p:cNvSpPr>
            <a:spLocks noGrp="1"/>
          </p:cNvSpPr>
          <p:nvPr>
            <p:ph type="title"/>
          </p:nvPr>
        </p:nvSpPr>
        <p:spPr>
          <a:xfrm>
            <a:off x="914402" y="685803"/>
            <a:ext cx="10361084" cy="870989"/>
          </a:xfrm>
        </p:spPr>
        <p:txBody>
          <a:bodyPr/>
          <a:lstStyle/>
          <a:p>
            <a:r>
              <a:rPr lang="en-US" sz="2000" dirty="0"/>
              <a:t>9. 802.15.14 Standard: Ad-Hoc Impulse Radio Ultra Wideband Wireless Networks, </a:t>
            </a:r>
            <a:r>
              <a:rPr lang="en-US" sz="2000" dirty="0">
                <a:hlinkClick r:id="rId2"/>
              </a:rPr>
              <a:t>CSD</a:t>
            </a:r>
            <a:r>
              <a:rPr lang="en-US" sz="2000" dirty="0"/>
              <a:t> (Comments)</a:t>
            </a:r>
          </a:p>
        </p:txBody>
      </p:sp>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914402" y="1635373"/>
            <a:ext cx="10361084" cy="4745956"/>
          </a:xfrm>
        </p:spPr>
        <p:txBody>
          <a:bodyPr/>
          <a:lstStyle/>
          <a:p>
            <a:r>
              <a:rPr lang="en-US" sz="1800" dirty="0"/>
              <a:t>PAR 5.2a Scope statement may be better to be replaced with the statement from the CSD “Broad market potential“ – suggested Scope replacement:</a:t>
            </a:r>
          </a:p>
          <a:p>
            <a:pPr lvl="1"/>
            <a:r>
              <a:rPr lang="en-US" sz="1800" dirty="0"/>
              <a:t>This standard </a:t>
            </a:r>
            <a:r>
              <a:rPr lang="en-GB" sz="1800" dirty="0"/>
              <a:t>defines the physical layer (PHY) and data link layer capabilities to support impulse radio ultra wideband features and capabilities, including real time precision ranging capability that is accurate to within a few </a:t>
            </a:r>
            <a:r>
              <a:rPr lang="en-GB" sz="1800" dirty="0" err="1"/>
              <a:t>centimeters</a:t>
            </a:r>
            <a:r>
              <a:rPr lang="en-GB" sz="1800" dirty="0"/>
              <a:t>. </a:t>
            </a:r>
            <a:r>
              <a:rPr lang="en-US" sz="1800" dirty="0"/>
              <a:t>PHYs are defined for devices operating in a variety of regulatory domains.</a:t>
            </a:r>
          </a:p>
          <a:p>
            <a:pPr marL="0" lvl="1" indent="0"/>
            <a:r>
              <a:rPr lang="en-US" sz="1800" dirty="0"/>
              <a:t>Response - </a:t>
            </a:r>
            <a:r>
              <a:rPr lang="en-US" sz="1800" b="0" dirty="0">
                <a:solidFill>
                  <a:srgbClr val="0000FF"/>
                </a:solidFill>
              </a:rPr>
              <a:t>Agreed, in 5.2 of the </a:t>
            </a:r>
            <a:r>
              <a:rPr lang="en-US" sz="1800" dirty="0">
                <a:solidFill>
                  <a:srgbClr val="0000FF"/>
                </a:solidFill>
              </a:rPr>
              <a:t>P</a:t>
            </a:r>
            <a:r>
              <a:rPr lang="en-US" sz="1800" b="0" dirty="0">
                <a:solidFill>
                  <a:srgbClr val="0000FF"/>
                </a:solidFill>
              </a:rPr>
              <a:t>AR have replaced “precision ranging” with “real time precision ranging capability that is accurate to within a few centimeters”.</a:t>
            </a:r>
          </a:p>
          <a:p>
            <a:pPr marL="0" lvl="1" indent="0"/>
            <a:endParaRPr lang="en-US" sz="1800" dirty="0"/>
          </a:p>
          <a:p>
            <a:endParaRPr lang="en-US" sz="20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Rectangle 4">
            <a:extLst>
              <a:ext uri="{FF2B5EF4-FFF2-40B4-BE49-F238E27FC236}">
                <a16:creationId xmlns:a16="http://schemas.microsoft.com/office/drawing/2014/main" id="{015EED6D-A87A-4346-8CA2-030B9647F012}"/>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415220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9F941-6F57-46FA-990F-91739AFD7608}"/>
              </a:ext>
            </a:extLst>
          </p:cNvPr>
          <p:cNvSpPr>
            <a:spLocks noGrp="1"/>
          </p:cNvSpPr>
          <p:nvPr>
            <p:ph type="title"/>
          </p:nvPr>
        </p:nvSpPr>
        <p:spPr>
          <a:xfrm>
            <a:off x="914402" y="685803"/>
            <a:ext cx="10361084" cy="870989"/>
          </a:xfrm>
        </p:spPr>
        <p:txBody>
          <a:bodyPr/>
          <a:lstStyle/>
          <a:p>
            <a:r>
              <a:rPr lang="en-US" sz="2000" dirty="0"/>
              <a:t>9. 802.15.14 Standard: Ad-Hoc Impulse Radio Ultra Wideband Wireless Networks, </a:t>
            </a:r>
            <a:r>
              <a:rPr lang="en-US" sz="2000" dirty="0">
                <a:hlinkClick r:id="rId2"/>
              </a:rPr>
              <a:t>CSD</a:t>
            </a:r>
            <a:r>
              <a:rPr lang="en-US" sz="2000" dirty="0"/>
              <a:t> (Comments)</a:t>
            </a:r>
          </a:p>
        </p:txBody>
      </p:sp>
      <p:sp>
        <p:nvSpPr>
          <p:cNvPr id="3" name="Content Placeholder 2">
            <a:extLst>
              <a:ext uri="{FF2B5EF4-FFF2-40B4-BE49-F238E27FC236}">
                <a16:creationId xmlns:a16="http://schemas.microsoft.com/office/drawing/2014/main" id="{0F0C4D23-7ABB-40C2-B3F3-510C09D71097}"/>
              </a:ext>
            </a:extLst>
          </p:cNvPr>
          <p:cNvSpPr>
            <a:spLocks noGrp="1"/>
          </p:cNvSpPr>
          <p:nvPr>
            <p:ph idx="1"/>
          </p:nvPr>
        </p:nvSpPr>
        <p:spPr>
          <a:xfrm>
            <a:off x="914402" y="1635373"/>
            <a:ext cx="10361084" cy="4745956"/>
          </a:xfrm>
        </p:spPr>
        <p:txBody>
          <a:bodyPr/>
          <a:lstStyle/>
          <a:p>
            <a:r>
              <a:rPr lang="en-US" sz="1600" dirty="0"/>
              <a:t>CSD – Comments:</a:t>
            </a:r>
          </a:p>
          <a:p>
            <a:r>
              <a:rPr lang="en-US" sz="1600" dirty="0"/>
              <a:t>Title changes suggested for PAR should be reflected in the CSD.</a:t>
            </a:r>
          </a:p>
          <a:p>
            <a:r>
              <a:rPr lang="en-US" sz="1600" b="0" dirty="0"/>
              <a:t>Response – </a:t>
            </a:r>
            <a:r>
              <a:rPr lang="en-US" sz="1600" b="0" dirty="0">
                <a:solidFill>
                  <a:srgbClr val="0000FF"/>
                </a:solidFill>
              </a:rPr>
              <a:t>Agreed.</a:t>
            </a:r>
          </a:p>
          <a:p>
            <a:endParaRPr lang="en-US" sz="1600" dirty="0"/>
          </a:p>
          <a:p>
            <a:r>
              <a:rPr lang="en-US" sz="1600" dirty="0"/>
              <a:t>Broad Market Potential – b) delete “recently”</a:t>
            </a:r>
          </a:p>
          <a:p>
            <a:r>
              <a:rPr lang="en-US" sz="1600" b="0" dirty="0"/>
              <a:t>Response – </a:t>
            </a:r>
            <a:r>
              <a:rPr lang="en-US" sz="1600" b="0" dirty="0">
                <a:solidFill>
                  <a:srgbClr val="0000FF"/>
                </a:solidFill>
              </a:rPr>
              <a:t>Agreed.</a:t>
            </a:r>
          </a:p>
          <a:p>
            <a:endParaRPr lang="en-US" sz="1600" dirty="0"/>
          </a:p>
          <a:p>
            <a:r>
              <a:rPr lang="en-US" sz="1600" dirty="0"/>
              <a:t>Compatibility: a) and b) -  </a:t>
            </a:r>
            <a:r>
              <a:rPr lang="en-US" sz="1600" b="0" dirty="0"/>
              <a:t>Change</a:t>
            </a:r>
            <a:r>
              <a:rPr lang="en-US" sz="1600" dirty="0"/>
              <a:t> </a:t>
            </a:r>
            <a:r>
              <a:rPr lang="en-US" sz="1600" b="0" dirty="0"/>
              <a:t>“64-bit MAC addresses” should be “Extended Unique Identifier – 64 (EUI-64)” </a:t>
            </a:r>
          </a:p>
          <a:p>
            <a:r>
              <a:rPr lang="en-US" sz="1600" b="0" dirty="0"/>
              <a:t>Response – </a:t>
            </a:r>
            <a:r>
              <a:rPr lang="en-US" sz="1600" b="0" dirty="0">
                <a:solidFill>
                  <a:srgbClr val="0000FF"/>
                </a:solidFill>
              </a:rPr>
              <a:t>Agreed.</a:t>
            </a:r>
          </a:p>
          <a:p>
            <a:endParaRPr lang="en-US" sz="1600" dirty="0"/>
          </a:p>
          <a:p>
            <a:r>
              <a:rPr lang="en-US" sz="1600" dirty="0"/>
              <a:t>Distinct Identity – </a:t>
            </a:r>
            <a:r>
              <a:rPr lang="en-US" sz="1600" b="0" dirty="0"/>
              <a:t>It was stated in the PAR that the Impulse Radio UWB technology is in 802.15.4 already and that it is being extracted.  This would indicate a duplicate location.  This statement should be changed to include this subtlety.</a:t>
            </a:r>
          </a:p>
          <a:p>
            <a:r>
              <a:rPr lang="en-US" sz="1600" b="0" dirty="0"/>
              <a:t>Response – </a:t>
            </a:r>
            <a:r>
              <a:rPr lang="en-US" sz="1600" b="0" dirty="0">
                <a:solidFill>
                  <a:srgbClr val="0000FF"/>
                </a:solidFill>
              </a:rPr>
              <a:t>We have replaced </a:t>
            </a:r>
            <a:r>
              <a:rPr lang="en-US" sz="1600" b="0" dirty="0">
                <a:solidFill>
                  <a:srgbClr val="0000FF"/>
                </a:solidFill>
                <a:latin typeface="+mj-lt"/>
              </a:rPr>
              <a:t>the text with the following in the PAR Draft to “As specified in the need for the project, some IEEE Std 802.15.4 functionality will be included (via. referencing) into IEEE P802.15.14.”</a:t>
            </a:r>
          </a:p>
          <a:p>
            <a:endParaRPr lang="en-US" sz="2000" dirty="0"/>
          </a:p>
        </p:txBody>
      </p:sp>
      <p:sp>
        <p:nvSpPr>
          <p:cNvPr id="4" name="Date Placeholder 3">
            <a:extLst>
              <a:ext uri="{FF2B5EF4-FFF2-40B4-BE49-F238E27FC236}">
                <a16:creationId xmlns:a16="http://schemas.microsoft.com/office/drawing/2014/main" id="{E0EA5447-E82A-4CEF-8ADA-CAEAA4D53B58}"/>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E09AF581-EB22-4AA8-98D9-8F31EF39365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Rectangle 4">
            <a:extLst>
              <a:ext uri="{FF2B5EF4-FFF2-40B4-BE49-F238E27FC236}">
                <a16:creationId xmlns:a16="http://schemas.microsoft.com/office/drawing/2014/main" id="{015EED6D-A87A-4346-8CA2-030B9647F012}"/>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390395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1800" dirty="0"/>
              <a:t>2.1 – Title – “Ad Hoc” is only in the title, it is not used as a qualifier elsewhere in the PAR (Scope/purpose/need or explanation.) </a:t>
            </a:r>
          </a:p>
          <a:p>
            <a:pPr lvl="1"/>
            <a:r>
              <a:rPr lang="en-US" sz="1800" dirty="0"/>
              <a:t>Suggest remove “Ad Hoc” or change to “Low-Rate Wireless Ad Hoc Networks”.</a:t>
            </a:r>
          </a:p>
          <a:p>
            <a:pPr lvl="2"/>
            <a:r>
              <a:rPr lang="en-US" dirty="0"/>
              <a:t>(Note that one definition of Ad Hoc Network is “A wireless ad hoc network or mobile ad hoc network is a decentralized type of wireless network. The network is ad hoc because it does not rely on a pre-existing infrastructure.”)</a:t>
            </a:r>
          </a:p>
          <a:p>
            <a:pPr lvl="2"/>
            <a:r>
              <a:rPr lang="en-US" dirty="0"/>
              <a:t>If you leave Ad Hoc in the title, it may well be that your network description elsewhere needs an “Ad Hoc” added.</a:t>
            </a:r>
          </a:p>
          <a:p>
            <a:pPr lvl="1"/>
            <a:r>
              <a:rPr lang="en-US" sz="1800" dirty="0"/>
              <a:t>While 802.15.4 may have been able to use “Low-Rate” in its title, the convention requirement is that when Low or High is used a range is to be included. (i.e., below 10 Mb/s).</a:t>
            </a:r>
          </a:p>
          <a:p>
            <a:pPr marL="0" lvl="2" indent="0"/>
            <a:r>
              <a:rPr lang="en-US" dirty="0"/>
              <a:t>Response – </a:t>
            </a:r>
            <a:r>
              <a:rPr lang="en-US" dirty="0">
                <a:solidFill>
                  <a:srgbClr val="0000FF"/>
                </a:solidFill>
              </a:rPr>
              <a:t>Agreed, have changed the title name to Wireless AD Hoc networks and include use of term Ad Hoc in 5.2 and correct use of Ad-Hoc to Ad Hoc or ad hoc depending on section.</a:t>
            </a:r>
          </a:p>
          <a:p>
            <a:pPr marL="0" lvl="2" indent="0"/>
            <a:r>
              <a:rPr lang="en-US" dirty="0">
                <a:solidFill>
                  <a:srgbClr val="0000FF"/>
                </a:solidFill>
              </a:rPr>
              <a:t>The term “Low-Rate” has been removed from the project title and scope.</a:t>
            </a:r>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9435241E-F2CB-40D1-AEA0-02A958348AF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Rectangle 4">
            <a:extLst>
              <a:ext uri="{FF2B5EF4-FFF2-40B4-BE49-F238E27FC236}">
                <a16:creationId xmlns:a16="http://schemas.microsoft.com/office/drawing/2014/main" id="{33C786FA-5082-41A9-8BAD-5BB448CDAC28}"/>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3116734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5.2 Scope: </a:t>
            </a:r>
          </a:p>
          <a:p>
            <a:pPr lvl="1"/>
            <a:r>
              <a:rPr lang="en-US" sz="1800" dirty="0"/>
              <a:t>Change:  “</a:t>
            </a:r>
            <a:r>
              <a:rPr lang="en-US" sz="1800" dirty="0" err="1"/>
              <a:t>adhoc</a:t>
            </a:r>
            <a:r>
              <a:rPr lang="en-US" sz="1800" dirty="0"/>
              <a:t> low data rate wireless connectivity with fixed,” to “low data rate wireless Ad Hoc Network connectivity with fixed,”</a:t>
            </a:r>
          </a:p>
          <a:p>
            <a:pPr lvl="1"/>
            <a:r>
              <a:rPr lang="en-US" sz="1800" dirty="0"/>
              <a:t>Change: “PHYs are defined for devices operating in a variety of regulatory domains.” to “Multiple PHYs are defined to support a variety of frequency bands”</a:t>
            </a:r>
          </a:p>
          <a:p>
            <a:pPr marL="0" lvl="1" indent="0"/>
            <a:r>
              <a:rPr lang="en-US" sz="1800" dirty="0"/>
              <a:t>Response – </a:t>
            </a:r>
            <a:r>
              <a:rPr lang="en-US" sz="1800" dirty="0">
                <a:solidFill>
                  <a:srgbClr val="0000FF"/>
                </a:solidFill>
              </a:rPr>
              <a:t>Agreed. The term “Low-Rate” has been removed from the project title and the term “low data rate” removed from the scope</a:t>
            </a:r>
            <a:r>
              <a:rPr lang="en-US" sz="2000" dirty="0">
                <a:solidFill>
                  <a:srgbClr val="0000FF"/>
                </a:solidFill>
              </a:rPr>
              <a:t>.</a:t>
            </a:r>
            <a:endParaRPr lang="en-US" sz="1800" dirty="0">
              <a:solidFill>
                <a:srgbClr val="0000FF"/>
              </a:solidFill>
            </a:endParaRPr>
          </a:p>
          <a:p>
            <a:pPr marL="0" lvl="1" indent="0"/>
            <a:endParaRPr lang="en-US" sz="1800" dirty="0"/>
          </a:p>
          <a:p>
            <a:r>
              <a:rPr lang="en-US" sz="1800" dirty="0"/>
              <a:t>5.4 Purpose:</a:t>
            </a:r>
          </a:p>
          <a:p>
            <a:pPr lvl="1"/>
            <a:r>
              <a:rPr lang="en-US" sz="1800" dirty="0"/>
              <a:t>Delete “Multiple PHYs are defined to support a variety of frequency bands” as it is not needed here.</a:t>
            </a:r>
          </a:p>
          <a:p>
            <a:r>
              <a:rPr lang="en-US" sz="1800" b="0" dirty="0"/>
              <a:t>Response – </a:t>
            </a:r>
            <a:r>
              <a:rPr lang="en-US" sz="1800" b="0" dirty="0">
                <a:solidFill>
                  <a:srgbClr val="0000FF"/>
                </a:solidFill>
              </a:rPr>
              <a:t>Agreed.</a:t>
            </a:r>
          </a:p>
          <a:p>
            <a:endParaRPr lang="en-US" sz="20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Rectangle 4">
            <a:extLst>
              <a:ext uri="{FF2B5EF4-FFF2-40B4-BE49-F238E27FC236}">
                <a16:creationId xmlns:a16="http://schemas.microsoft.com/office/drawing/2014/main" id="{2B68F74E-4872-4A97-B990-9199F0EC212E}"/>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93310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802.15 Response to 802.11 PAR/CSD Comments – Snapshot slide</a:t>
            </a:r>
            <a:br>
              <a:rPr lang="en-US" altLang="en-US" sz="2800" dirty="0"/>
            </a:br>
            <a:r>
              <a:rPr lang="en-US" altLang="en-US" sz="2800" dirty="0"/>
              <a:t>Chair: Pat Kinney</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772816"/>
            <a:ext cx="10873208" cy="4702599"/>
          </a:xfrm>
        </p:spPr>
        <p:txBody>
          <a:bodyPr/>
          <a:lstStyle/>
          <a:p>
            <a:pPr marL="800100" lvl="1" indent="-342900">
              <a:buFont typeface="+mj-lt"/>
              <a:buAutoNum type="arabicPeriod" startAt="5"/>
            </a:pPr>
            <a:r>
              <a:rPr lang="en-US" sz="1600" dirty="0"/>
              <a:t>802.15.13 Standard: Multi-Gigabit per Second Optical Wireless Communications (OWC), with Ranges up to 200 meters, for both stationary and mobile devices, </a:t>
            </a:r>
            <a:r>
              <a:rPr lang="en-US" sz="1600" dirty="0">
                <a:hlinkClick r:id="rId2"/>
              </a:rPr>
              <a:t>PAR Extension</a:t>
            </a:r>
            <a:r>
              <a:rPr lang="en-US" sz="1600" dirty="0"/>
              <a:t> and </a:t>
            </a:r>
            <a:r>
              <a:rPr lang="en-US" sz="1600" dirty="0">
                <a:hlinkClick r:id="rId3"/>
              </a:rPr>
              <a:t>CSD</a:t>
            </a:r>
            <a:r>
              <a:rPr lang="en-US" sz="1600" dirty="0"/>
              <a:t> </a:t>
            </a:r>
          </a:p>
          <a:p>
            <a:pPr marL="800100" lvl="1" indent="-342900">
              <a:buFont typeface="+mj-lt"/>
              <a:buAutoNum type="arabicPeriod" startAt="5"/>
            </a:pPr>
            <a:r>
              <a:rPr lang="en-US" sz="1600" dirty="0"/>
              <a:t>802.15.4-2020/Cor1 Corrigendum 1:Correction of errors preventing backward compatibility, </a:t>
            </a:r>
            <a:r>
              <a:rPr lang="en-US" sz="1600" dirty="0">
                <a:hlinkClick r:id="rId4"/>
              </a:rPr>
              <a:t>PAR Modification</a:t>
            </a:r>
            <a:endParaRPr lang="en-US" sz="1600" dirty="0"/>
          </a:p>
          <a:p>
            <a:pPr marL="800100" lvl="1" indent="-342900">
              <a:buFont typeface="+mj-lt"/>
              <a:buAutoNum type="arabicPeriod" startAt="5"/>
            </a:pPr>
            <a:r>
              <a:rPr lang="en-US" sz="1600" dirty="0"/>
              <a:t>802.15.4ab Amendment: Enhanced Ultra Wide-Band (UWB) Physical Layers (PHYs) and Associated MAC Enhancements,</a:t>
            </a:r>
            <a:r>
              <a:rPr lang="en-US" sz="1600" dirty="0">
                <a:hlinkClick r:id="rId5"/>
              </a:rPr>
              <a:t> PAR</a:t>
            </a:r>
            <a:r>
              <a:rPr lang="en-US" sz="1600" dirty="0"/>
              <a:t> and </a:t>
            </a:r>
            <a:r>
              <a:rPr lang="en-US" sz="1600" dirty="0">
                <a:hlinkClick r:id="rId6"/>
              </a:rPr>
              <a:t>CSD</a:t>
            </a:r>
            <a:endParaRPr lang="en-US" sz="1600" dirty="0"/>
          </a:p>
          <a:p>
            <a:pPr marL="800100" lvl="1" indent="-342900">
              <a:buFont typeface="+mj-lt"/>
              <a:buAutoNum type="arabicPeriod" startAt="5"/>
            </a:pPr>
            <a:r>
              <a:rPr lang="en-US" sz="1600" dirty="0"/>
              <a:t>802.15.6a Amendment: Dependable Human and Vehicle Body Area Networks,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startAt="5"/>
            </a:pPr>
            <a:r>
              <a:rPr lang="en-US" sz="1600" dirty="0"/>
              <a:t>802.15.14 Standard: Ad-Hoc Impulse Radio Ultra Wideband Wireless Networks, </a:t>
            </a:r>
            <a:r>
              <a:rPr lang="en-US" sz="1600" dirty="0">
                <a:hlinkClick r:id="rId9"/>
              </a:rPr>
              <a:t>PAR</a:t>
            </a:r>
            <a:r>
              <a:rPr lang="en-US" sz="1600" dirty="0"/>
              <a:t> and </a:t>
            </a:r>
            <a:r>
              <a:rPr lang="en-US" sz="1600" dirty="0">
                <a:hlinkClick r:id="rId10"/>
              </a:rPr>
              <a:t>CSD</a:t>
            </a:r>
            <a:r>
              <a:rPr lang="en-US" sz="1600" dirty="0"/>
              <a:t> </a:t>
            </a:r>
          </a:p>
          <a:p>
            <a:pPr marL="800100" lvl="1" indent="-342900">
              <a:buFont typeface="+mj-lt"/>
              <a:buAutoNum type="arabicPeriod" startAt="5"/>
            </a:pPr>
            <a:r>
              <a:rPr lang="en-US" sz="1600" dirty="0"/>
              <a:t>802.15.15 Standard: Ad-Hoc Low-Rate Wireless Networks, </a:t>
            </a:r>
            <a:r>
              <a:rPr lang="en-US" sz="1600" dirty="0">
                <a:hlinkClick r:id="rId11"/>
              </a:rPr>
              <a:t>PAR</a:t>
            </a:r>
            <a:r>
              <a:rPr lang="en-US" sz="1600" dirty="0"/>
              <a:t> and </a:t>
            </a:r>
            <a:r>
              <a:rPr lang="en-US" sz="1600" dirty="0">
                <a:hlinkClick r:id="rId12"/>
              </a:rPr>
              <a:t>CSD</a:t>
            </a:r>
            <a:endParaRPr lang="en-US" sz="16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7" name="Rectangle 4">
            <a:extLst>
              <a:ext uri="{FF2B5EF4-FFF2-40B4-BE49-F238E27FC236}">
                <a16:creationId xmlns:a16="http://schemas.microsoft.com/office/drawing/2014/main" id="{495E28A1-BE8B-45E5-857B-3F246E7F6D86}"/>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8.1 First 2 paragraphs should be moved to the 5.5 Need section.</a:t>
            </a:r>
          </a:p>
          <a:p>
            <a:r>
              <a:rPr lang="en-US" sz="1800" b="0" dirty="0"/>
              <a:t>Response – </a:t>
            </a:r>
            <a:r>
              <a:rPr lang="en-US" sz="1800" b="0" dirty="0">
                <a:solidFill>
                  <a:srgbClr val="0000FF"/>
                </a:solidFill>
              </a:rPr>
              <a:t>Agreed.</a:t>
            </a:r>
          </a:p>
          <a:p>
            <a:endParaRPr lang="en-US" sz="1800" dirty="0"/>
          </a:p>
          <a:p>
            <a:r>
              <a:rPr lang="en-US" sz="1800" dirty="0"/>
              <a:t>8.1 In the 2</a:t>
            </a:r>
            <a:r>
              <a:rPr lang="en-US" sz="1800" baseline="30000" dirty="0"/>
              <a:t>nd</a:t>
            </a:r>
            <a:r>
              <a:rPr lang="en-US" sz="1800" dirty="0"/>
              <a:t> paragraph we suggested moving to 5.5 change “new standard  will improve“ to “new standard (802.15.15) improves” </a:t>
            </a:r>
          </a:p>
          <a:p>
            <a:r>
              <a:rPr lang="en-US" sz="1800" b="0" dirty="0"/>
              <a:t>Response – </a:t>
            </a:r>
            <a:r>
              <a:rPr lang="en-US" sz="1800" b="0" dirty="0">
                <a:solidFill>
                  <a:srgbClr val="0000FF"/>
                </a:solidFill>
              </a:rPr>
              <a:t>Agreed.</a:t>
            </a:r>
            <a:endParaRPr lang="en-US" sz="18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Rectangle 4">
            <a:extLst>
              <a:ext uri="{FF2B5EF4-FFF2-40B4-BE49-F238E27FC236}">
                <a16:creationId xmlns:a16="http://schemas.microsoft.com/office/drawing/2014/main" id="{2B68F74E-4872-4A97-B990-9199F0EC212E}"/>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3730489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79898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700809"/>
            <a:ext cx="10361084" cy="4774608"/>
          </a:xfrm>
        </p:spPr>
        <p:txBody>
          <a:bodyPr/>
          <a:lstStyle/>
          <a:p>
            <a:r>
              <a:rPr lang="en-US" sz="1600" dirty="0"/>
              <a:t>PAR General – </a:t>
            </a:r>
            <a:r>
              <a:rPr lang="en-US" sz="1600" b="0" dirty="0"/>
              <a:t>as this is the PAR for 802.15.14, we don’t see how the reference to 802.15.15 is needed to be included (or it needs to be more explicitly noted in the Need) (remove reference in 7.1 and 8.1. (not similar scope)).</a:t>
            </a:r>
          </a:p>
          <a:p>
            <a:r>
              <a:rPr lang="en-US" sz="1600" b="0" dirty="0"/>
              <a:t>Response – </a:t>
            </a:r>
            <a:r>
              <a:rPr lang="en-US" sz="1600" b="0" dirty="0">
                <a:solidFill>
                  <a:srgbClr val="0000FF"/>
                </a:solidFill>
              </a:rPr>
              <a:t>Agreed, have removed references to P802.15.14.</a:t>
            </a:r>
          </a:p>
          <a:p>
            <a:endParaRPr lang="en-US" sz="1600" b="0" dirty="0"/>
          </a:p>
          <a:p>
            <a:r>
              <a:rPr lang="en-US" sz="1600" dirty="0"/>
              <a:t>CSD Comments:</a:t>
            </a:r>
          </a:p>
          <a:p>
            <a:r>
              <a:rPr lang="en-US" sz="1600" dirty="0"/>
              <a:t>Title of the CSD should be updated to match any changes to the PAR. </a:t>
            </a:r>
          </a:p>
          <a:p>
            <a:pPr lvl="1"/>
            <a:r>
              <a:rPr lang="en-US" sz="1600" b="0" dirty="0"/>
              <a:t>However, the existing Title of the PAR and the CSD do not match either.</a:t>
            </a:r>
          </a:p>
          <a:p>
            <a:r>
              <a:rPr lang="en-US" sz="1600" b="0" dirty="0"/>
              <a:t>Response – </a:t>
            </a:r>
            <a:r>
              <a:rPr lang="en-US" sz="1600" b="0" dirty="0">
                <a:solidFill>
                  <a:srgbClr val="0000FF"/>
                </a:solidFill>
              </a:rPr>
              <a:t>Agreed.</a:t>
            </a:r>
          </a:p>
          <a:p>
            <a:endParaRPr lang="en-US" sz="1600" b="0" dirty="0">
              <a:solidFill>
                <a:srgbClr val="0000FF"/>
              </a:solidFill>
            </a:endParaRPr>
          </a:p>
          <a:p>
            <a:r>
              <a:rPr lang="en-US" sz="1600" b="0" dirty="0"/>
              <a:t>General comment:  “</a:t>
            </a:r>
            <a:r>
              <a:rPr lang="en-GB" sz="1600" dirty="0"/>
              <a:t>ad-hoc wireless networks” is also seen as “wireless Ad Hoc networks” or “</a:t>
            </a:r>
            <a:r>
              <a:rPr lang="en-GB" sz="1600" dirty="0" err="1"/>
              <a:t>adhoc</a:t>
            </a:r>
            <a:r>
              <a:rPr lang="en-GB" sz="1600" dirty="0"/>
              <a:t> wireless networks” etc.  For both the PAR and CSD this should be made consistent.</a:t>
            </a:r>
          </a:p>
          <a:p>
            <a:r>
              <a:rPr lang="en-US" sz="1600" b="0" dirty="0"/>
              <a:t>Response – </a:t>
            </a:r>
            <a:r>
              <a:rPr lang="en-US" sz="1600" b="0" dirty="0">
                <a:solidFill>
                  <a:srgbClr val="0000FF"/>
                </a:solidFill>
              </a:rPr>
              <a:t>Agreed. This has been changed to “wireless ad hoc networks”.</a:t>
            </a:r>
          </a:p>
          <a:p>
            <a:endParaRPr lang="en-US" sz="1600" dirty="0"/>
          </a:p>
          <a:p>
            <a:r>
              <a:rPr lang="en-US" sz="1600" dirty="0"/>
              <a:t>Compatibility: a) and b) -  </a:t>
            </a:r>
            <a:r>
              <a:rPr lang="en-US" sz="1600" b="0" dirty="0"/>
              <a:t>Change</a:t>
            </a:r>
            <a:r>
              <a:rPr lang="en-US" sz="1600" dirty="0"/>
              <a:t> </a:t>
            </a:r>
            <a:r>
              <a:rPr lang="en-US" sz="1600" b="0" dirty="0"/>
              <a:t>“64-bit MAC addresses” should be “Extended Unique Identifier – 64 (EUI-64)” </a:t>
            </a:r>
          </a:p>
          <a:p>
            <a:r>
              <a:rPr lang="en-US" sz="1600" b="0" dirty="0"/>
              <a:t>Response – </a:t>
            </a:r>
            <a:r>
              <a:rPr lang="en-US" sz="1600" b="0" dirty="0">
                <a:solidFill>
                  <a:srgbClr val="0000FF"/>
                </a:solidFill>
              </a:rPr>
              <a:t>Agreed.</a:t>
            </a:r>
          </a:p>
        </p:txBody>
      </p:sp>
      <p:sp>
        <p:nvSpPr>
          <p:cNvPr id="4" name="Date Placeholder 3">
            <a:extLst>
              <a:ext uri="{FF2B5EF4-FFF2-40B4-BE49-F238E27FC236}">
                <a16:creationId xmlns:a16="http://schemas.microsoft.com/office/drawing/2014/main" id="{D9774AB2-BA3B-443B-AD5E-9BE3421A7222}"/>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BCBA8DCA-7CE8-49E4-A209-49165947FAF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Rectangle 4">
            <a:extLst>
              <a:ext uri="{FF2B5EF4-FFF2-40B4-BE49-F238E27FC236}">
                <a16:creationId xmlns:a16="http://schemas.microsoft.com/office/drawing/2014/main" id="{7036FB12-EB14-44C3-9AB1-11857419A0BA}"/>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320089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(CSD Comments </a:t>
            </a:r>
            <a:r>
              <a:rPr lang="en-US" sz="2000" dirty="0" err="1"/>
              <a:t>cont</a:t>
            </a:r>
            <a:r>
              <a:rPr lang="en-US" sz="20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1800" dirty="0"/>
              <a:t>Distinct Identity – </a:t>
            </a:r>
            <a:r>
              <a:rPr lang="en-US" sz="18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p>
          <a:p>
            <a:endParaRPr lang="en-US" sz="1800" b="0" dirty="0"/>
          </a:p>
          <a:p>
            <a:r>
              <a:rPr lang="en-US" sz="1800" dirty="0"/>
              <a:t>Technical Feasibility – the statement “</a:t>
            </a:r>
            <a:r>
              <a:rPr lang="en-GB" sz="1800" b="0" dirty="0"/>
              <a:t>This standard consolidates this proven technology.” seems at odds with the extraction statement elsewhere in the PAR and CSD.  Is this consolidating or extracting?</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endParaRPr lang="en-US" sz="1800" b="0" dirty="0"/>
          </a:p>
          <a:p>
            <a:endParaRPr lang="en-US" sz="2000" b="0" dirty="0"/>
          </a:p>
        </p:txBody>
      </p:sp>
      <p:sp>
        <p:nvSpPr>
          <p:cNvPr id="4" name="Date Placeholder 3">
            <a:extLst>
              <a:ext uri="{FF2B5EF4-FFF2-40B4-BE49-F238E27FC236}">
                <a16:creationId xmlns:a16="http://schemas.microsoft.com/office/drawing/2014/main" id="{8718FDFA-02ED-4EA5-A0CB-3113601EE45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FCD7993A-34B9-45F6-AE34-4FFF82D9040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Rectangle 4">
            <a:extLst>
              <a:ext uri="{FF2B5EF4-FFF2-40B4-BE49-F238E27FC236}">
                <a16:creationId xmlns:a16="http://schemas.microsoft.com/office/drawing/2014/main" id="{B89C2ADF-3495-4836-826B-865A2947F776}"/>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3389796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61B6-0BFC-4BD3-BDE2-CA7615F615AF}"/>
              </a:ext>
            </a:extLst>
          </p:cNvPr>
          <p:cNvSpPr>
            <a:spLocks noGrp="1"/>
          </p:cNvSpPr>
          <p:nvPr>
            <p:ph type="title"/>
          </p:nvPr>
        </p:nvSpPr>
        <p:spPr/>
        <p:txBody>
          <a:bodyPr/>
          <a:lstStyle/>
          <a:p>
            <a:r>
              <a:rPr lang="en-US" sz="2000" dirty="0"/>
              <a:t>5. 802.15.13 Standard: Multi-Gigabit per Second Optical Wireless Communications (OWC), with Ranges up to 200 meters, for both stationary and mobile devices, </a:t>
            </a:r>
            <a:r>
              <a:rPr lang="en-US" sz="2000" dirty="0">
                <a:hlinkClick r:id="rId2"/>
              </a:rPr>
              <a:t>PAR Extension</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4D8DD280-6765-41BA-ADBA-3490362A7FD8}"/>
              </a:ext>
            </a:extLst>
          </p:cNvPr>
          <p:cNvSpPr>
            <a:spLocks noGrp="1"/>
          </p:cNvSpPr>
          <p:nvPr>
            <p:ph idx="1"/>
          </p:nvPr>
        </p:nvSpPr>
        <p:spPr/>
        <p:txBody>
          <a:bodyPr/>
          <a:lstStyle/>
          <a:p>
            <a:r>
              <a:rPr lang="en-US" sz="1600" dirty="0"/>
              <a:t>2. Missing Space – Change “</a:t>
            </a:r>
            <a:r>
              <a:rPr lang="en-US" sz="1600" dirty="0" err="1"/>
              <a:t>completeIEEE</a:t>
            </a:r>
            <a:r>
              <a:rPr lang="en-US" sz="1600" dirty="0"/>
              <a:t>-SA  to “complete IEEE-SA “</a:t>
            </a:r>
          </a:p>
          <a:p>
            <a:r>
              <a:rPr lang="en-US" sz="1600" b="0" dirty="0"/>
              <a:t>Response - </a:t>
            </a:r>
            <a:r>
              <a:rPr lang="en-US" sz="1600" b="0" dirty="0">
                <a:solidFill>
                  <a:srgbClr val="0000FF"/>
                </a:solidFill>
              </a:rPr>
              <a:t>The PAR extension in </a:t>
            </a:r>
            <a:r>
              <a:rPr lang="en-US" sz="1600" b="0" dirty="0" err="1">
                <a:solidFill>
                  <a:srgbClr val="0000FF"/>
                </a:solidFill>
              </a:rPr>
              <a:t>myProject</a:t>
            </a:r>
            <a:r>
              <a:rPr lang="en-US" sz="1600" b="0" dirty="0">
                <a:solidFill>
                  <a:srgbClr val="0000FF"/>
                </a:solidFill>
              </a:rPr>
              <a:t> is correctly spaced, the error is introduced with the “Download Draft PAR” .pdf version.  No change is needed.</a:t>
            </a:r>
          </a:p>
          <a:p>
            <a:endParaRPr lang="en-US" sz="1600" dirty="0"/>
          </a:p>
          <a:p>
            <a:r>
              <a:rPr lang="en-US" sz="1600" dirty="0"/>
              <a:t>General: While an extension request does not open the PAR to be modified, the PAR extension form does normally include the PAR being extended.</a:t>
            </a:r>
          </a:p>
          <a:p>
            <a:pPr lvl="1"/>
            <a:r>
              <a:rPr lang="en-US" sz="1600" dirty="0"/>
              <a:t>Please use the IEEE-SA form for the PAR Extension. – </a:t>
            </a:r>
          </a:p>
          <a:p>
            <a:pPr marL="0" lvl="2" indent="0"/>
            <a:r>
              <a:rPr lang="en-US" sz="1600" dirty="0"/>
              <a:t>Response - </a:t>
            </a:r>
            <a:r>
              <a:rPr lang="en-US" sz="1600" dirty="0">
                <a:solidFill>
                  <a:srgbClr val="0000FF"/>
                </a:solidFill>
              </a:rPr>
              <a:t>The IEEE-SA for the PAR Extension was used as indicated in most lines of text stating “extension”</a:t>
            </a:r>
          </a:p>
          <a:p>
            <a:endParaRPr lang="en-US" sz="1600" dirty="0"/>
          </a:p>
          <a:p>
            <a:r>
              <a:rPr lang="en-US" sz="1600" dirty="0"/>
              <a:t>CSD: CSD Title does not match the PAR Extension request.  802.15.13 vs 802.15.11?</a:t>
            </a:r>
          </a:p>
          <a:p>
            <a:pPr lvl="1"/>
            <a:r>
              <a:rPr lang="en-US" sz="1600" dirty="0"/>
              <a:t>The CSD should be updated to have the correct number and full title.</a:t>
            </a:r>
          </a:p>
          <a:p>
            <a:pPr lvl="2"/>
            <a:r>
              <a:rPr lang="en-US" sz="1600" dirty="0"/>
              <a:t>“with Ranges up to 200 meters, for both stationary and mobile devices”</a:t>
            </a:r>
          </a:p>
          <a:p>
            <a:pPr marL="0" lvl="2" indent="0"/>
            <a:r>
              <a:rPr lang="en-US" sz="1600" dirty="0"/>
              <a:t>Response - </a:t>
            </a:r>
            <a:r>
              <a:rPr lang="en-US" sz="1600" dirty="0">
                <a:solidFill>
                  <a:srgbClr val="0000FF"/>
                </a:solidFill>
              </a:rPr>
              <a:t>PAR extensions do not require the CSD to be changed.  However the </a:t>
            </a:r>
            <a:r>
              <a:rPr lang="en-US" sz="1600" dirty="0">
                <a:solidFill>
                  <a:srgbClr val="0000FF"/>
                </a:solidFill>
                <a:hlinkClick r:id="rId3">
                  <a:extLst>
                    <a:ext uri="{A12FA001-AC4F-418D-AE19-62706E023703}">
                      <ahyp:hlinkClr xmlns:ahyp="http://schemas.microsoft.com/office/drawing/2018/hyperlinkcolor" val="tx"/>
                    </a:ext>
                  </a:extLst>
                </a:hlinkClick>
              </a:rPr>
              <a:t>https://mentor.ieee.org/802-ec/dcn/17/ec-17-0073-00-ACSD-802-15-13.docx</a:t>
            </a:r>
            <a:r>
              <a:rPr lang="en-US" sz="1600" dirty="0">
                <a:solidFill>
                  <a:srgbClr val="0000FF"/>
                </a:solidFill>
              </a:rPr>
              <a:t>  will be up </a:t>
            </a:r>
            <a:r>
              <a:rPr lang="en-US" sz="1600" dirty="0" err="1">
                <a:solidFill>
                  <a:srgbClr val="0000FF"/>
                </a:solidFill>
              </a:rPr>
              <a:t>reved</a:t>
            </a:r>
            <a:r>
              <a:rPr lang="en-US" sz="1600" dirty="0">
                <a:solidFill>
                  <a:srgbClr val="0000FF"/>
                </a:solidFill>
              </a:rPr>
              <a:t> to change 802.15.11 to 802.15.13.</a:t>
            </a:r>
          </a:p>
        </p:txBody>
      </p:sp>
      <p:sp>
        <p:nvSpPr>
          <p:cNvPr id="4" name="Date Placeholder 3">
            <a:extLst>
              <a:ext uri="{FF2B5EF4-FFF2-40B4-BE49-F238E27FC236}">
                <a16:creationId xmlns:a16="http://schemas.microsoft.com/office/drawing/2014/main" id="{D4A4F3D6-3066-4458-BA23-6BB5C7E7A69C}"/>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C68CD923-AB76-4D63-924E-436BFF0D40B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Rectangle 4">
            <a:extLst>
              <a:ext uri="{FF2B5EF4-FFF2-40B4-BE49-F238E27FC236}">
                <a16:creationId xmlns:a16="http://schemas.microsoft.com/office/drawing/2014/main" id="{AF03A47F-8C70-4BD5-A935-223A5DC2D9DF}"/>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2367237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EA17-23BC-4209-8098-ADFBD6A0486D}"/>
              </a:ext>
            </a:extLst>
          </p:cNvPr>
          <p:cNvSpPr>
            <a:spLocks noGrp="1"/>
          </p:cNvSpPr>
          <p:nvPr>
            <p:ph type="title"/>
          </p:nvPr>
        </p:nvSpPr>
        <p:spPr/>
        <p:txBody>
          <a:bodyPr/>
          <a:lstStyle/>
          <a:p>
            <a:r>
              <a:rPr lang="en-US" sz="2000" dirty="0"/>
              <a:t>6. 802.15.4-2020/Cor1 Corrigendum 1:Correction of errors preventing backward compatibility, </a:t>
            </a:r>
            <a:r>
              <a:rPr lang="en-US" sz="2000" dirty="0">
                <a:hlinkClick r:id="rId2"/>
              </a:rPr>
              <a:t>PAR Modification</a:t>
            </a:r>
            <a:endParaRPr lang="en-US" sz="2000" dirty="0"/>
          </a:p>
        </p:txBody>
      </p:sp>
      <p:sp>
        <p:nvSpPr>
          <p:cNvPr id="3" name="Content Placeholder 2">
            <a:extLst>
              <a:ext uri="{FF2B5EF4-FFF2-40B4-BE49-F238E27FC236}">
                <a16:creationId xmlns:a16="http://schemas.microsoft.com/office/drawing/2014/main" id="{4CB4A6E2-42FE-4050-A06D-16AFEDECECFE}"/>
              </a:ext>
            </a:extLst>
          </p:cNvPr>
          <p:cNvSpPr>
            <a:spLocks noGrp="1"/>
          </p:cNvSpPr>
          <p:nvPr>
            <p:ph idx="1"/>
          </p:nvPr>
        </p:nvSpPr>
        <p:spPr/>
        <p:txBody>
          <a:bodyPr/>
          <a:lstStyle/>
          <a:p>
            <a:r>
              <a:rPr lang="en-US" sz="1800" dirty="0"/>
              <a:t>Please confirm that the proper PAR form is used.</a:t>
            </a:r>
            <a:br>
              <a:rPr lang="en-US" sz="1800" dirty="0"/>
            </a:br>
            <a:r>
              <a:rPr lang="en-US" sz="1800" dirty="0"/>
              <a:t>We see that the header for the submitted document says Cor2, and the Change bars in 8.1 talks about the error of getting Cor2 approved, but really this is Cor1, but this document is not a PAR modification request, even though the link was presented as a PAR Modification.</a:t>
            </a:r>
          </a:p>
          <a:p>
            <a:r>
              <a:rPr lang="en-US" sz="1800" b="0" dirty="0"/>
              <a:t>Response - </a:t>
            </a:r>
            <a:r>
              <a:rPr lang="en-US" sz="1800" b="0" dirty="0">
                <a:solidFill>
                  <a:srgbClr val="0000FF"/>
                </a:solidFill>
              </a:rPr>
              <a:t>The response was from the </a:t>
            </a:r>
            <a:r>
              <a:rPr lang="en-US" sz="1800" b="0" dirty="0" err="1">
                <a:solidFill>
                  <a:srgbClr val="0000FF"/>
                </a:solidFill>
              </a:rPr>
              <a:t>NesCom</a:t>
            </a:r>
            <a:r>
              <a:rPr lang="en-US" sz="1800" b="0" dirty="0">
                <a:solidFill>
                  <a:srgbClr val="0000FF"/>
                </a:solidFill>
              </a:rPr>
              <a:t> Administrator. Since the PAR is being modified to Cor1, the note is no longer needed. 	802.15 WG Chair will provide the correct PAR modification form from </a:t>
            </a:r>
            <a:r>
              <a:rPr lang="en-US" sz="1800" b="0" dirty="0" err="1">
                <a:solidFill>
                  <a:srgbClr val="0000FF"/>
                </a:solidFill>
              </a:rPr>
              <a:t>myProject</a:t>
            </a:r>
            <a:r>
              <a:rPr lang="en-US" sz="1800" b="0" dirty="0">
                <a:solidFill>
                  <a:srgbClr val="0000FF"/>
                </a:solidFill>
              </a:rPr>
              <a:t>.</a:t>
            </a:r>
          </a:p>
          <a:p>
            <a:endParaRPr lang="en-US" sz="1800" dirty="0"/>
          </a:p>
          <a:p>
            <a:r>
              <a:rPr lang="en-US" sz="1800" dirty="0"/>
              <a:t>If the intent is to be a PAR Modification, please use the proper PAR Modification Form, if this is a new Corrigendum, please use the correct Corrigendum form.</a:t>
            </a:r>
          </a:p>
          <a:p>
            <a:r>
              <a:rPr lang="en-US" sz="1800" b="0" dirty="0"/>
              <a:t>Response - </a:t>
            </a:r>
            <a:r>
              <a:rPr lang="en-US" sz="1800" b="0" dirty="0">
                <a:solidFill>
                  <a:srgbClr val="0000FF"/>
                </a:solidFill>
              </a:rPr>
              <a:t>The form used is the correct form “Project Request Type: Modify / Corrigendum”.. 802.15 WG Chair will provide the correct PAR modification form from </a:t>
            </a:r>
            <a:r>
              <a:rPr lang="en-US" sz="1800" b="0" dirty="0" err="1">
                <a:solidFill>
                  <a:srgbClr val="0000FF"/>
                </a:solidFill>
              </a:rPr>
              <a:t>myProject</a:t>
            </a:r>
            <a:r>
              <a:rPr lang="en-US" sz="1800" b="0" dirty="0">
                <a:solidFill>
                  <a:srgbClr val="0000FF"/>
                </a:solidFill>
              </a:rPr>
              <a:t>.</a:t>
            </a:r>
          </a:p>
          <a:p>
            <a:endParaRPr lang="en-US" sz="1800" b="0" dirty="0"/>
          </a:p>
          <a:p>
            <a:endParaRPr lang="en-US" dirty="0"/>
          </a:p>
        </p:txBody>
      </p:sp>
      <p:sp>
        <p:nvSpPr>
          <p:cNvPr id="4" name="Date Placeholder 3">
            <a:extLst>
              <a:ext uri="{FF2B5EF4-FFF2-40B4-BE49-F238E27FC236}">
                <a16:creationId xmlns:a16="http://schemas.microsoft.com/office/drawing/2014/main" id="{7A972072-5718-4594-A02E-36B0BF76C1A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CC443B86-F338-495D-A0A5-F2E5D84D6F1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Rectangle 4">
            <a:extLst>
              <a:ext uri="{FF2B5EF4-FFF2-40B4-BE49-F238E27FC236}">
                <a16:creationId xmlns:a16="http://schemas.microsoft.com/office/drawing/2014/main" id="{5DD615AE-57FD-4245-AA8A-2756672E69FF}"/>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27433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000" dirty="0"/>
              <a:t>7. 802.15.4ab Amendment: Enhanced Ultra Wide-Band (UWB) Physical Layers (PHYs) and Associated MAC Enhancements,</a:t>
            </a:r>
            <a:r>
              <a:rPr lang="en-US" sz="2000" dirty="0">
                <a:hlinkClick r:id="rId2"/>
              </a:rPr>
              <a:t> 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914402" y="1751017"/>
            <a:ext cx="10361084" cy="4343398"/>
          </a:xfrm>
        </p:spPr>
        <p:txBody>
          <a:bodyPr/>
          <a:lstStyle/>
          <a:p>
            <a:r>
              <a:rPr lang="en-US" sz="1800" dirty="0"/>
              <a:t>2.1 Spell out MAC.</a:t>
            </a:r>
          </a:p>
          <a:p>
            <a:r>
              <a:rPr lang="en-US" sz="1800" b="0" dirty="0"/>
              <a:t>Response – </a:t>
            </a:r>
            <a:r>
              <a:rPr lang="en-US" sz="1800" b="0" dirty="0">
                <a:solidFill>
                  <a:srgbClr val="0000FF"/>
                </a:solidFill>
              </a:rPr>
              <a:t>Agreed.</a:t>
            </a:r>
          </a:p>
          <a:p>
            <a:endParaRPr lang="en-US" sz="1800" dirty="0"/>
          </a:p>
          <a:p>
            <a:r>
              <a:rPr lang="en-US" sz="1800" dirty="0"/>
              <a:t>5.2.b In general change the scope statement to be less ambiguous.</a:t>
            </a:r>
          </a:p>
          <a:p>
            <a:pPr lvl="1"/>
            <a:r>
              <a:rPr lang="en-US" sz="1800" dirty="0"/>
              <a:t>“interference mitigation techniques to support higher density and higher traffic use cases; “   higher relative to what?  </a:t>
            </a:r>
          </a:p>
          <a:p>
            <a:pPr lvl="2"/>
            <a:r>
              <a:rPr lang="en-US" dirty="0"/>
              <a:t>-Please reword to remove the ambiguity.</a:t>
            </a:r>
          </a:p>
          <a:p>
            <a:pPr lvl="1"/>
            <a:r>
              <a:rPr lang="en-US" sz="1800" dirty="0"/>
              <a:t>“support improved link budget and/or reduced air-time;” relative to what?  </a:t>
            </a:r>
          </a:p>
          <a:p>
            <a:pPr lvl="2"/>
            <a:r>
              <a:rPr lang="en-US" dirty="0"/>
              <a:t>-Please reword to remove the ambiguity.</a:t>
            </a:r>
          </a:p>
          <a:p>
            <a:pPr marL="0" lvl="2" indent="0"/>
            <a:r>
              <a:rPr lang="en-US" dirty="0"/>
              <a:t>Response – </a:t>
            </a:r>
            <a:r>
              <a:rPr lang="en-US" dirty="0">
                <a:solidFill>
                  <a:srgbClr val="0000FF"/>
                </a:solidFill>
              </a:rPr>
              <a:t>Agreed, text has changed to the following respectively:</a:t>
            </a:r>
          </a:p>
          <a:p>
            <a:pPr marL="1081088" lvl="2" indent="0"/>
            <a:r>
              <a:rPr lang="en-US" dirty="0">
                <a:solidFill>
                  <a:srgbClr val="0000FF"/>
                </a:solidFill>
              </a:rPr>
              <a:t>Changed to “interference mitigation techniques to improve performance in high density and high traffic use cases relative to IEEE Std 802.15.4”</a:t>
            </a:r>
          </a:p>
          <a:p>
            <a:pPr marL="1081088" lvl="2" indent="0"/>
            <a:r>
              <a:rPr lang="en-US" dirty="0">
                <a:solidFill>
                  <a:srgbClr val="0000FF"/>
                </a:solidFill>
              </a:rPr>
              <a:t>Changed to “additional coding, preamble and modulation schemes to support improved link budget and/or reduced air-time relative to IEEE Std 802.15.4”</a:t>
            </a: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Rectangle 4">
            <a:extLst>
              <a:ext uri="{FF2B5EF4-FFF2-40B4-BE49-F238E27FC236}">
                <a16:creationId xmlns:a16="http://schemas.microsoft.com/office/drawing/2014/main" id="{3E3F906D-67C5-4362-9488-42933099BC91}"/>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5793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000" dirty="0"/>
              <a:t>7. 802.15.4ab Amendment: Enhanced Ultra Wide-Band (UWB) Physical Layers (PHYs) and Associated MAC Enhancements,</a:t>
            </a:r>
            <a:r>
              <a:rPr lang="en-US" sz="2000" dirty="0">
                <a:hlinkClick r:id="rId2"/>
              </a:rPr>
              <a:t> 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914402" y="1751017"/>
            <a:ext cx="10361084" cy="4343398"/>
          </a:xfrm>
        </p:spPr>
        <p:txBody>
          <a:bodyPr/>
          <a:lstStyle/>
          <a:p>
            <a:r>
              <a:rPr lang="en-US" sz="1800" dirty="0"/>
              <a:t>8.1 – at the very least a section number indicating what this text is “clarifying”  </a:t>
            </a:r>
          </a:p>
          <a:p>
            <a:pPr lvl="1"/>
            <a:r>
              <a:rPr lang="en-US" sz="1800" dirty="0"/>
              <a:t>Suggest moving the text to 5.5. It is more “need” information.</a:t>
            </a:r>
          </a:p>
          <a:p>
            <a:pPr marL="4763" lvl="1" indent="-4763"/>
            <a:r>
              <a:rPr lang="en-US" sz="1800" dirty="0"/>
              <a:t>Response – </a:t>
            </a:r>
            <a:r>
              <a:rPr lang="en-US" sz="1800" dirty="0">
                <a:solidFill>
                  <a:srgbClr val="0000FF"/>
                </a:solidFill>
              </a:rPr>
              <a:t>Agreed, has been moved and merged with 5.5.</a:t>
            </a:r>
          </a:p>
          <a:p>
            <a:pPr lvl="1"/>
            <a:endParaRPr lang="en-US" sz="1800" dirty="0"/>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Rectangle 4">
            <a:extLst>
              <a:ext uri="{FF2B5EF4-FFF2-40B4-BE49-F238E27FC236}">
                <a16:creationId xmlns:a16="http://schemas.microsoft.com/office/drawing/2014/main" id="{3E3F906D-67C5-4362-9488-42933099BC91}"/>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429431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914402" y="685803"/>
            <a:ext cx="10361084" cy="654965"/>
          </a:xfrm>
        </p:spPr>
        <p:txBody>
          <a:bodyPr/>
          <a:lstStyle/>
          <a:p>
            <a:r>
              <a:rPr lang="en-US" sz="2000" dirty="0"/>
              <a:t>7. 802.15.4ab Amendment: Continued  </a:t>
            </a:r>
            <a:r>
              <a:rPr lang="en-US" sz="2000" dirty="0">
                <a:hlinkClick r:id="rId2"/>
              </a:rPr>
              <a:t>CSD</a:t>
            </a:r>
            <a:r>
              <a:rPr lang="en-US" sz="20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914402" y="1628801"/>
            <a:ext cx="10361084" cy="4465614"/>
          </a:xfrm>
        </p:spPr>
        <p:txBody>
          <a:bodyPr/>
          <a:lstStyle/>
          <a:p>
            <a:r>
              <a:rPr lang="en-US" sz="1600" dirty="0"/>
              <a:t>Title does not match the PAR</a:t>
            </a:r>
          </a:p>
          <a:p>
            <a:r>
              <a:rPr lang="en-US" sz="1600" b="0" dirty="0"/>
              <a:t>Response – </a:t>
            </a:r>
            <a:r>
              <a:rPr lang="en-US" sz="1600" b="0" dirty="0">
                <a:solidFill>
                  <a:srgbClr val="0000FF"/>
                </a:solidFill>
              </a:rPr>
              <a:t>Agreed, the CSD Title has been corrected to match the PAR.</a:t>
            </a:r>
          </a:p>
          <a:p>
            <a:endParaRPr lang="en-US" sz="1600" dirty="0"/>
          </a:p>
          <a:p>
            <a:r>
              <a:rPr lang="en-US" sz="1600" dirty="0"/>
              <a:t>Broad Market Potential – </a:t>
            </a:r>
          </a:p>
          <a:p>
            <a:pPr lvl="1"/>
            <a:r>
              <a:rPr lang="en-US" sz="1600" dirty="0"/>
              <a:t>f) This does not seem to be the proper title of an 802.15 standard.  “802.15.4 (4z) UWB “</a:t>
            </a:r>
          </a:p>
          <a:p>
            <a:pPr lvl="1"/>
            <a:r>
              <a:rPr lang="en-US" sz="1600" dirty="0"/>
              <a:t>g) “UWB based on 802.15.4z “ as 802.15.4z is an amendment, on the 802.15 website, we found it in multiple places.  It also seems to be “ranging techniques”.  This is confusing as to what this is trying to show in this section.</a:t>
            </a:r>
          </a:p>
          <a:p>
            <a:pPr lvl="1"/>
            <a:r>
              <a:rPr lang="en-US" sz="1600" dirty="0"/>
              <a:t>The Broad Market Potential statement needs to be cleaned up to address the confusion of if the potential being described is for the new project, or the “4z” project.</a:t>
            </a:r>
          </a:p>
          <a:p>
            <a:pPr marL="4763" lvl="1" indent="-4763"/>
            <a:r>
              <a:rPr lang="en-US" sz="1600" dirty="0"/>
              <a:t>Response – </a:t>
            </a:r>
            <a:r>
              <a:rPr lang="en-US" sz="1600" dirty="0">
                <a:solidFill>
                  <a:srgbClr val="0000FF"/>
                </a:solidFill>
              </a:rPr>
              <a:t>Agreed, have changed the following respectively:</a:t>
            </a:r>
          </a:p>
          <a:p>
            <a:pPr marL="4763" lvl="1" indent="-4763"/>
            <a:r>
              <a:rPr lang="en-US" sz="1600" dirty="0">
                <a:solidFill>
                  <a:srgbClr val="0000FF"/>
                </a:solidFill>
              </a:rPr>
              <a:t>(f) Changed “802.15.4 (4z) UWB” to “the capabilities provided by the IEEE Std 802.15.4 UWB PHYs (IEEE Std 802.15.4-2020 and IEEE Std 802.15.4z-2020)”</a:t>
            </a:r>
          </a:p>
          <a:p>
            <a:pPr marL="4763" lvl="1" indent="-4763"/>
            <a:r>
              <a:rPr lang="en-US" sz="1600" dirty="0">
                <a:solidFill>
                  <a:srgbClr val="0000FF"/>
                </a:solidFill>
              </a:rPr>
              <a:t>(g) Changed to “UWB technology based upon the current standard, IEEE Std 802.15.4, is presently included in many devices from many vendors, establishing technical feasibility.” and in the second sentence change “This standard” to “this project”; </a:t>
            </a:r>
          </a:p>
          <a:p>
            <a:pPr marL="4763" lvl="1" indent="-4763"/>
            <a:r>
              <a:rPr lang="en-US" sz="1600" dirty="0">
                <a:solidFill>
                  <a:srgbClr val="0000FF"/>
                </a:solidFill>
              </a:rPr>
              <a:t>Changed the last sentence to “.  This amendment to IEEE Std 802.15.4 will enable further growth in the breadth and depth of applications using IEEE Std 802.15.4 based UWB solutions.”</a:t>
            </a:r>
          </a:p>
          <a:p>
            <a:pPr lvl="1"/>
            <a:endParaRPr lang="en-US" dirty="0"/>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Rectangle 4">
            <a:extLst>
              <a:ext uri="{FF2B5EF4-FFF2-40B4-BE49-F238E27FC236}">
                <a16:creationId xmlns:a16="http://schemas.microsoft.com/office/drawing/2014/main" id="{3DE2EE76-50DA-4579-A8FE-1A4691E199A3}"/>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3420429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914402" y="685803"/>
            <a:ext cx="10361084" cy="582957"/>
          </a:xfrm>
        </p:spPr>
        <p:txBody>
          <a:bodyPr/>
          <a:lstStyle/>
          <a:p>
            <a:r>
              <a:rPr lang="en-US" sz="2000" dirty="0"/>
              <a:t>7. 802.15.4ab Amendment: Continued  </a:t>
            </a:r>
            <a:r>
              <a:rPr lang="en-US" sz="2000" dirty="0">
                <a:hlinkClick r:id="rId2"/>
              </a:rPr>
              <a:t>CSD</a:t>
            </a:r>
            <a:r>
              <a:rPr lang="en-US" sz="20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914402" y="1347341"/>
            <a:ext cx="10361084" cy="4747073"/>
          </a:xfrm>
        </p:spPr>
        <p:txBody>
          <a:bodyPr/>
          <a:lstStyle/>
          <a:p>
            <a:r>
              <a:rPr lang="en-US" sz="1800" dirty="0"/>
              <a:t>CSD – </a:t>
            </a:r>
          </a:p>
          <a:p>
            <a:r>
              <a:rPr lang="en-US" sz="1800" dirty="0"/>
              <a:t>Distinct identity </a:t>
            </a:r>
          </a:p>
          <a:p>
            <a:pPr lvl="1"/>
            <a:r>
              <a:rPr lang="en-US" sz="1800" dirty="0"/>
              <a:t>spell out acronym “</a:t>
            </a:r>
            <a:r>
              <a:rPr lang="en-GB" sz="1800" dirty="0"/>
              <a:t>IR-UWB “</a:t>
            </a:r>
          </a:p>
          <a:p>
            <a:pPr marL="4763" lvl="1" indent="-4763"/>
            <a:r>
              <a:rPr lang="en-GB" sz="1800" dirty="0"/>
              <a:t>Is this supposed to be “EIR-UWB” ?</a:t>
            </a:r>
            <a:endParaRPr lang="en-US" sz="1800" dirty="0"/>
          </a:p>
          <a:p>
            <a:pPr marL="4763" lvl="1" indent="-4763"/>
            <a:r>
              <a:rPr lang="en-US" sz="1800" dirty="0"/>
              <a:t>Response – </a:t>
            </a:r>
            <a:r>
              <a:rPr lang="en-US" sz="1800" dirty="0">
                <a:solidFill>
                  <a:srgbClr val="0000FF"/>
                </a:solidFill>
              </a:rPr>
              <a:t>Agreed, and replaced first occurrence with “Impulse Radio Ultra Wideband (IR-UWB)”;</a:t>
            </a:r>
          </a:p>
          <a:p>
            <a:pPr marL="4763" lvl="1" indent="-4763"/>
            <a:r>
              <a:rPr lang="en-US" sz="1800" dirty="0">
                <a:solidFill>
                  <a:srgbClr val="0000FF"/>
                </a:solidFill>
              </a:rPr>
              <a:t>Note “Impulse Radio” is the physical characteristic that enables the unique capabilities described in this section and is the industry standard term.  So “IR-UWB” is correct.</a:t>
            </a:r>
          </a:p>
          <a:p>
            <a:pPr marL="4763" lvl="1" indent="-4763"/>
            <a:endParaRPr lang="en-GB" sz="1800" dirty="0"/>
          </a:p>
          <a:p>
            <a:r>
              <a:rPr lang="en-GB" sz="1800" b="1" dirty="0"/>
              <a:t>Technical feasibility:</a:t>
            </a:r>
          </a:p>
          <a:p>
            <a:pPr lvl="1"/>
            <a:r>
              <a:rPr lang="en-GB" sz="1800" dirty="0"/>
              <a:t>“802.15.4 UWB” is this different from the other standards referenced?</a:t>
            </a:r>
          </a:p>
          <a:p>
            <a:pPr marL="4763" lvl="1" indent="-4763"/>
            <a:r>
              <a:rPr lang="en-US" sz="1800" dirty="0"/>
              <a:t>Response – </a:t>
            </a:r>
            <a:r>
              <a:rPr lang="en-US" sz="1800" dirty="0">
                <a:solidFill>
                  <a:srgbClr val="0000FF"/>
                </a:solidFill>
              </a:rPr>
              <a:t>Agreed, have replaced with “IEEE Std 802.15.4 UWB”.</a:t>
            </a:r>
          </a:p>
          <a:p>
            <a:pPr lvl="1"/>
            <a:endParaRPr lang="en-GB" sz="1800" dirty="0"/>
          </a:p>
          <a:p>
            <a:r>
              <a:rPr lang="en-GB" sz="1800" b="1" dirty="0"/>
              <a:t>The CSD is inconsistent with references to the 802.15 terminology in general.</a:t>
            </a:r>
          </a:p>
          <a:p>
            <a:pPr lvl="1"/>
            <a:r>
              <a:rPr lang="en-GB" sz="1800" dirty="0"/>
              <a:t>Please recraft with consistent usage of what technology and standards are being referenced.</a:t>
            </a:r>
          </a:p>
          <a:p>
            <a:pPr marL="4763" lvl="1" indent="-4763"/>
            <a:r>
              <a:rPr lang="en-US" sz="1800" dirty="0"/>
              <a:t>Response - </a:t>
            </a:r>
            <a:r>
              <a:rPr lang="en-US" sz="1800" dirty="0">
                <a:solidFill>
                  <a:srgbClr val="0000FF"/>
                </a:solidFill>
              </a:rPr>
              <a:t>Agreed, have replaced with “IEEE Std 802.15.4”.</a:t>
            </a:r>
            <a:endParaRPr lang="en-GB" sz="1800"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4">
            <a:extLst>
              <a:ext uri="{FF2B5EF4-FFF2-40B4-BE49-F238E27FC236}">
                <a16:creationId xmlns:a16="http://schemas.microsoft.com/office/drawing/2014/main" id="{987746AA-A450-4870-BD74-E714939840A2}"/>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700376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000" dirty="0"/>
              <a:t>8. 802.15.6a Amendment: Dependable Human and Vehicle Body Area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914402" y="1628800"/>
            <a:ext cx="10361084" cy="4846616"/>
          </a:xfrm>
        </p:spPr>
        <p:txBody>
          <a:bodyPr/>
          <a:lstStyle/>
          <a:p>
            <a:r>
              <a:rPr lang="en-US" sz="1800" dirty="0"/>
              <a:t>5.2.b – expand acronym: “intra-BAN “</a:t>
            </a:r>
          </a:p>
          <a:p>
            <a:r>
              <a:rPr lang="en-US" sz="1800" b="0" dirty="0"/>
              <a:t>Response</a:t>
            </a:r>
            <a:r>
              <a:rPr lang="en-US" sz="1800" dirty="0"/>
              <a:t> – </a:t>
            </a:r>
            <a:r>
              <a:rPr lang="en-US" sz="1800" b="0" dirty="0">
                <a:solidFill>
                  <a:schemeClr val="accent2"/>
                </a:solidFill>
              </a:rPr>
              <a:t>Replaced intra with inter: inter-Body Area Network (BAN) refers to multiple BANs coexisting. In the same manner, inter-piconets refers to multiple piconets and BANs coexisting.</a:t>
            </a:r>
          </a:p>
          <a:p>
            <a:r>
              <a:rPr lang="en-US" sz="1800" dirty="0"/>
              <a:t>As 802.15.6 is already defined as a Body Area Network, why does the standard need a Vehicle Body Area enhancement?  What is a Vehicle Body Area? Is it in the vehicle, or outside the vehicle?  Is this going to lead to a Home Body Area network amendment? </a:t>
            </a:r>
          </a:p>
          <a:p>
            <a:pPr lvl="1"/>
            <a:r>
              <a:rPr lang="en-US" sz="1800" dirty="0"/>
              <a:t>Is this only inside the vehicle or is it similar the 802.15.16 Body Area Network that is on the skin or outside the body?</a:t>
            </a:r>
          </a:p>
          <a:p>
            <a:r>
              <a:rPr lang="en-US" sz="1800" b="0" dirty="0"/>
              <a:t>Response</a:t>
            </a:r>
            <a:r>
              <a:rPr lang="en-US" sz="1800" dirty="0"/>
              <a:t> – </a:t>
            </a:r>
            <a:r>
              <a:rPr lang="en-US" sz="1800" b="0" dirty="0">
                <a:solidFill>
                  <a:schemeClr val="accent2"/>
                </a:solidFill>
              </a:rPr>
              <a:t>The scope of IEEE Std 802.15.6 is not constrained to humans. P802.15.6a aims to extend IEEE Std 802.15.6 to vehicle BAN (VBAN).  The VBAN concept is a coordinator in a car with devices within  the cabin interior. Home Body Area Network is not considered in the project. </a:t>
            </a:r>
            <a:endParaRPr lang="en-US" sz="1800" dirty="0"/>
          </a:p>
          <a:p>
            <a:endParaRPr lang="en-US" sz="1800" dirty="0"/>
          </a:p>
          <a:p>
            <a:r>
              <a:rPr lang="en-US" sz="1800" dirty="0"/>
              <a:t>8.1 - What sections are the first two sentences referencing? </a:t>
            </a:r>
          </a:p>
          <a:p>
            <a:pPr lvl="1"/>
            <a:r>
              <a:rPr lang="en-US" sz="1800" dirty="0"/>
              <a:t>Include section number.</a:t>
            </a:r>
          </a:p>
          <a:p>
            <a:r>
              <a:rPr lang="en-US" sz="1800" b="0" dirty="0"/>
              <a:t>Response</a:t>
            </a:r>
            <a:r>
              <a:rPr lang="en-US" sz="1800" dirty="0"/>
              <a:t> – </a:t>
            </a:r>
            <a:r>
              <a:rPr lang="en-US" sz="1800" b="0" dirty="0">
                <a:solidFill>
                  <a:schemeClr val="accent2"/>
                </a:solidFill>
              </a:rPr>
              <a:t>These two sentences have been deleted.</a:t>
            </a:r>
            <a:endParaRPr lang="en-US" sz="1800" dirty="0"/>
          </a:p>
          <a:p>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Rectangle 4">
            <a:extLst>
              <a:ext uri="{FF2B5EF4-FFF2-40B4-BE49-F238E27FC236}">
                <a16:creationId xmlns:a16="http://schemas.microsoft.com/office/drawing/2014/main" id="{EA0E2F15-A5B3-47BD-BFA7-5B04FDCF529D}"/>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Tree>
    <p:extLst>
      <p:ext uri="{BB962C8B-B14F-4D97-AF65-F5344CB8AC3E}">
        <p14:creationId xmlns:p14="http://schemas.microsoft.com/office/powerpoint/2010/main" val="1961405631"/>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E5996B-D317-4E13-AB38-820D845C4C73}">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63341</TotalTime>
  <Words>3505</Words>
  <Application>Microsoft Office PowerPoint</Application>
  <PresentationFormat>Widescreen</PresentationFormat>
  <Paragraphs>265</Paragraphs>
  <Slides>22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Helvetica</vt:lpstr>
      <vt:lpstr>Times New Roman</vt:lpstr>
      <vt:lpstr>802-11 Theme</vt:lpstr>
      <vt:lpstr>PowerPoint Presentation</vt:lpstr>
      <vt:lpstr>802.15 Response to 802.11 PAR/CSD Comments – Snapshot slide Chair: Pat Kinney</vt:lpstr>
      <vt:lpstr>5. 802.15.13 Standard: Multi-Gigabit per Second Optical Wireless Communications (OWC), with Ranges up to 200 meters, for both stationary and mobile devices, PAR Extension and CSD </vt:lpstr>
      <vt:lpstr>6. 802.15.4-2020/Cor1 Corrigendum 1:Correction of errors preventing backward compatibility, PAR Modification</vt:lpstr>
      <vt:lpstr>7. 802.15.4ab Amendment: Enhanced Ultra Wide-Band (UWB) Physical Layers (PHYs) and Associated MAC Enhancements, PAR and CSD </vt:lpstr>
      <vt:lpstr>7. 802.15.4ab Amendment: Enhanced Ultra Wide-Band (UWB) Physical Layers (PHYs) and Associated MAC Enhancements, PAR and CSD </vt:lpstr>
      <vt:lpstr>7. 802.15.4ab Amendment: Continued  CSD comments</vt:lpstr>
      <vt:lpstr>7. 802.15.4ab Amendment: Continued  CSD comments</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lpstr>8. 802.15.6a Amendment: Dependable Human and Vehicle Body Area Networks, CSD - Comments</vt:lpstr>
      <vt:lpstr>9. 802.15.14 Standard: Ad-Hoc Impulse Radio Ultra Wideband Wireless Networks, PAR and CSD </vt:lpstr>
      <vt:lpstr>9. 802.15.14 Standard: Ad-Hoc Impulse Radio Ultra Wideband Wireless Networks, PAR and CSD </vt:lpstr>
      <vt:lpstr>9. 802.15.14 Standard: Ad-Hoc Impulse Radio Ultra Wideband Wireless Networks, PAR and CSD (Cont)</vt:lpstr>
      <vt:lpstr>9. 802.15.14 Standard: Ad-Hoc Impulse Radio Ultra Wideband Wireless Networks, CSD (Comments)</vt:lpstr>
      <vt:lpstr>9. 802.15.14 Standard: Ad-Hoc Impulse Radio Ultra Wideband Wireless Networks, CSD (Comments)</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(cont)</vt:lpstr>
      <vt:lpstr>10. 802.15.15 Standard: Ad-Hoc Low-Rate Wireless Networks, PAR and CSD  (CSD Comments cont)</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2021 - Electronic Plenary</dc:title>
  <dc:subject>July 2021</dc:subject>
  <dc:creator>Jon Rosdahl</dc:creator>
  <cp:keywords>Agenda and Meeting Slides</cp:keywords>
  <dc:description>Jon Rosdahl (Qualcomm)</dc:description>
  <cp:lastModifiedBy>Clint Powell2</cp:lastModifiedBy>
  <cp:revision>348</cp:revision>
  <cp:lastPrinted>1601-01-01T00:00:00Z</cp:lastPrinted>
  <dcterms:created xsi:type="dcterms:W3CDTF">2014-04-14T10:59:07Z</dcterms:created>
  <dcterms:modified xsi:type="dcterms:W3CDTF">2021-07-21T14:45:30Z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